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3" r:id="rId8"/>
    <p:sldId id="264" r:id="rId9"/>
    <p:sldId id="265" r:id="rId10"/>
    <p:sldId id="266" r:id="rId11"/>
    <p:sldId id="267" r:id="rId12"/>
    <p:sldId id="260" r:id="rId13"/>
    <p:sldId id="269" r:id="rId14"/>
    <p:sldId id="271" r:id="rId15"/>
    <p:sldId id="272" r:id="rId16"/>
    <p:sldId id="274" r:id="rId17"/>
    <p:sldId id="275"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1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1DA9-EFF3-423A-BEF4-F9F84424EDBF}"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B5FBBD-8B7E-47D8-B352-2ADDE38B63A7}"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91DA9-EFF3-423A-BEF4-F9F84424EDBF}" type="datetimeFigureOut">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B5FBBD-8B7E-47D8-B352-2ADDE38B63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esus-superman.jpg"/>
          <p:cNvPicPr>
            <a:picLocks noChangeAspect="1"/>
          </p:cNvPicPr>
          <p:nvPr/>
        </p:nvPicPr>
        <p:blipFill>
          <a:blip r:embed="rId2" cstate="print"/>
          <a:srcRect l="13542" t="5852" r="15242" b="5804"/>
          <a:stretch>
            <a:fillRect/>
          </a:stretch>
        </p:blipFill>
        <p:spPr>
          <a:xfrm>
            <a:off x="1524000" y="2286000"/>
            <a:ext cx="5975201" cy="2057400"/>
          </a:xfrm>
          <a:prstGeom prst="rect">
            <a:avLst/>
          </a:prstGeom>
          <a:scene3d>
            <a:camera prst="orthographicFront"/>
            <a:lightRig rig="threePt" dir="t"/>
          </a:scene3d>
          <a:sp3d>
            <a:bevelT prst="relaxedInset"/>
          </a:sp3d>
        </p:spPr>
      </p:pic>
      <p:sp>
        <p:nvSpPr>
          <p:cNvPr id="5" name="TextBox 4"/>
          <p:cNvSpPr txBox="1"/>
          <p:nvPr/>
        </p:nvSpPr>
        <p:spPr>
          <a:xfrm>
            <a:off x="381000" y="457200"/>
            <a:ext cx="7753350" cy="923330"/>
          </a:xfrm>
          <a:prstGeom prst="rect">
            <a:avLst/>
          </a:prstGeom>
          <a:noFill/>
        </p:spPr>
        <p:txBody>
          <a:bodyPr wrap="square" rtlCol="0">
            <a:spAutoFit/>
          </a:bodyPr>
          <a:lstStyle/>
          <a:p>
            <a:r>
              <a:rPr lang="en-US" sz="5400" dirty="0" smtClean="0">
                <a:solidFill>
                  <a:srgbClr val="FF0000"/>
                </a:solidFill>
                <a:latin typeface="Felix Titling" pitchFamily="82" charset="0"/>
              </a:rPr>
              <a:t>A Super Christmas</a:t>
            </a:r>
            <a:endParaRPr lang="en-US" sz="5400" dirty="0">
              <a:solidFill>
                <a:srgbClr val="FF0000"/>
              </a:solidFill>
              <a:latin typeface="Felix Titling" pitchFamily="82" charset="0"/>
            </a:endParaRPr>
          </a:p>
        </p:txBody>
      </p:sp>
      <p:sp>
        <p:nvSpPr>
          <p:cNvPr id="6" name="TextBox 5"/>
          <p:cNvSpPr txBox="1"/>
          <p:nvPr/>
        </p:nvSpPr>
        <p:spPr>
          <a:xfrm>
            <a:off x="390525" y="468809"/>
            <a:ext cx="7753350" cy="923330"/>
          </a:xfrm>
          <a:prstGeom prst="rect">
            <a:avLst/>
          </a:prstGeom>
          <a:noFill/>
        </p:spPr>
        <p:txBody>
          <a:bodyPr wrap="square" rtlCol="0">
            <a:spAutoFit/>
          </a:bodyPr>
          <a:lstStyle/>
          <a:p>
            <a:r>
              <a:rPr lang="en-US" sz="5400" dirty="0" smtClean="0">
                <a:solidFill>
                  <a:schemeClr val="bg1"/>
                </a:solidFill>
                <a:effectLst>
                  <a:outerShdw blurRad="38100" dist="38100" dir="2700000" algn="tl">
                    <a:srgbClr val="000000">
                      <a:alpha val="43137"/>
                    </a:srgbClr>
                  </a:outerShdw>
                </a:effectLst>
                <a:latin typeface="Felix Titling" pitchFamily="82" charset="0"/>
              </a:rPr>
              <a:t>A Super Christmas</a:t>
            </a:r>
            <a:endParaRPr lang="en-US" sz="5400" dirty="0">
              <a:solidFill>
                <a:schemeClr val="bg1"/>
              </a:solidFill>
              <a:effectLst>
                <a:outerShdw blurRad="38100" dist="38100" dir="2700000" algn="tl">
                  <a:srgbClr val="000000">
                    <a:alpha val="43137"/>
                  </a:srgbClr>
                </a:outerShdw>
              </a:effectLst>
              <a:latin typeface="Felix Titling" pitchFamily="82" charset="0"/>
            </a:endParaRPr>
          </a:p>
        </p:txBody>
      </p:sp>
      <p:sp>
        <p:nvSpPr>
          <p:cNvPr id="7" name="TextBox 6"/>
          <p:cNvSpPr txBox="1"/>
          <p:nvPr/>
        </p:nvSpPr>
        <p:spPr>
          <a:xfrm>
            <a:off x="385982" y="485336"/>
            <a:ext cx="7753350" cy="923330"/>
          </a:xfrm>
          <a:prstGeom prst="rect">
            <a:avLst/>
          </a:prstGeom>
          <a:noFill/>
        </p:spPr>
        <p:txBody>
          <a:bodyPr wrap="square" rtlCol="0">
            <a:spAutoFit/>
          </a:bodyPr>
          <a:lstStyle/>
          <a:p>
            <a:r>
              <a:rPr lang="en-US" sz="5400" dirty="0" smtClean="0">
                <a:solidFill>
                  <a:schemeClr val="tx1">
                    <a:lumMod val="50000"/>
                    <a:lumOff val="50000"/>
                  </a:schemeClr>
                </a:solidFill>
                <a:effectLst>
                  <a:outerShdw blurRad="38100" dist="38100" dir="2700000" algn="tl">
                    <a:srgbClr val="000000">
                      <a:alpha val="43137"/>
                    </a:srgbClr>
                  </a:outerShdw>
                </a:effectLst>
                <a:latin typeface="Felix Titling" pitchFamily="82" charset="0"/>
              </a:rPr>
              <a:t>A Super Christmas</a:t>
            </a:r>
            <a:endParaRPr lang="en-US" sz="5400" dirty="0">
              <a:solidFill>
                <a:schemeClr val="tx1">
                  <a:lumMod val="50000"/>
                  <a:lumOff val="50000"/>
                </a:schemeClr>
              </a:solidFill>
              <a:effectLst>
                <a:outerShdw blurRad="38100" dist="38100" dir="2700000" algn="tl">
                  <a:srgbClr val="000000">
                    <a:alpha val="43137"/>
                  </a:srgbClr>
                </a:outerShdw>
              </a:effectLst>
              <a:latin typeface="Felix Titling" pitchFamily="82"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piderman.jpg"/>
          <p:cNvPicPr>
            <a:picLocks noChangeAspect="1"/>
          </p:cNvPicPr>
          <p:nvPr/>
        </p:nvPicPr>
        <p:blipFill>
          <a:blip r:embed="rId2" cstate="print"/>
          <a:srcRect l="11111" t="7407" r="11111" b="5556"/>
          <a:stretch>
            <a:fillRect/>
          </a:stretch>
        </p:blipFill>
        <p:spPr>
          <a:xfrm>
            <a:off x="152400" y="122464"/>
            <a:ext cx="5029200" cy="42209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Normal_Superman_Render.jpg"/>
          <p:cNvPicPr>
            <a:picLocks noChangeAspect="1"/>
          </p:cNvPicPr>
          <p:nvPr/>
        </p:nvPicPr>
        <p:blipFill>
          <a:blip r:embed="rId3" cstate="print"/>
          <a:srcRect l="19444" t="6667" r="27778" b="21111"/>
          <a:stretch>
            <a:fillRect/>
          </a:stretch>
        </p:blipFill>
        <p:spPr>
          <a:xfrm>
            <a:off x="2438400" y="990600"/>
            <a:ext cx="3276600" cy="56047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descr="m_batmanac_01.jpg"/>
          <p:cNvPicPr>
            <a:picLocks noChangeAspect="1"/>
          </p:cNvPicPr>
          <p:nvPr/>
        </p:nvPicPr>
        <p:blipFill>
          <a:blip r:embed="rId4" cstate="print"/>
          <a:srcRect l="40000" r="11250"/>
          <a:stretch>
            <a:fillRect/>
          </a:stretch>
        </p:blipFill>
        <p:spPr>
          <a:xfrm>
            <a:off x="4800600" y="316523"/>
            <a:ext cx="3886200" cy="448407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descr="hulk_001.jpg"/>
          <p:cNvPicPr>
            <a:picLocks noChangeAspect="1"/>
          </p:cNvPicPr>
          <p:nvPr/>
        </p:nvPicPr>
        <p:blipFill>
          <a:blip r:embed="rId5" cstate="print"/>
          <a:stretch>
            <a:fillRect/>
          </a:stretch>
        </p:blipFill>
        <p:spPr>
          <a:xfrm>
            <a:off x="381000" y="2438400"/>
            <a:ext cx="3581400" cy="41224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captamerica.jpg"/>
          <p:cNvPicPr>
            <a:picLocks noChangeAspect="1"/>
          </p:cNvPicPr>
          <p:nvPr/>
        </p:nvPicPr>
        <p:blipFill>
          <a:blip r:embed="rId6" cstate="print"/>
          <a:srcRect l="9040" r="26960"/>
          <a:stretch>
            <a:fillRect/>
          </a:stretch>
        </p:blipFill>
        <p:spPr>
          <a:xfrm>
            <a:off x="5410200" y="2590800"/>
            <a:ext cx="3048000" cy="3810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from="(-#ppt_w/2)" to="(#ppt_x)" calcmode="lin" valueType="num">
                                      <p:cBhvr>
                                        <p:cTn id="13" dur="300" fill="hold">
                                          <p:stCondLst>
                                            <p:cond delay="0"/>
                                          </p:stCondLst>
                                        </p:cTn>
                                        <p:tgtEl>
                                          <p:spTgt spid="5"/>
                                        </p:tgtEl>
                                        <p:attrNameLst>
                                          <p:attrName>ppt_x</p:attrName>
                                        </p:attrNameLst>
                                      </p:cBhvr>
                                    </p:anim>
                                    <p:anim from="0" to="-1.0" calcmode="lin" valueType="num">
                                      <p:cBhvr>
                                        <p:cTn id="14" dur="100" decel="50000" autoRev="1" fill="hold">
                                          <p:stCondLst>
                                            <p:cond delay="300"/>
                                          </p:stCondLst>
                                        </p:cTn>
                                        <p:tgtEl>
                                          <p:spTgt spid="5"/>
                                        </p:tgtEl>
                                        <p:attrNameLst>
                                          <p:attrName>xshear</p:attrName>
                                        </p:attrNameLst>
                                      </p:cBhvr>
                                    </p:anim>
                                    <p:animScale>
                                      <p:cBhvr>
                                        <p:cTn id="15" dur="100" decel="100000" autoRev="1" fill="hold">
                                          <p:stCondLst>
                                            <p:cond delay="300"/>
                                          </p:stCondLst>
                                        </p:cTn>
                                        <p:tgtEl>
                                          <p:spTgt spid="5"/>
                                        </p:tgtEl>
                                      </p:cBhvr>
                                      <p:from x="100000" y="100000"/>
                                      <p:to x="80000" y="100000"/>
                                    </p:animScale>
                                    <p:anim by="(#ppt_h/3+#ppt_w*0.1)" calcmode="lin" valueType="num">
                                      <p:cBhvr additive="sum">
                                        <p:cTn id="16" dur="100" decel="100000" autoRev="1" fill="hold">
                                          <p:stCondLst>
                                            <p:cond delay="300"/>
                                          </p:stCondLst>
                                        </p:cTn>
                                        <p:tgtEl>
                                          <p:spTgt spid="5"/>
                                        </p:tgtEl>
                                        <p:attrNameLst>
                                          <p:attrName>ppt_x</p:attrName>
                                        </p:attrNameLst>
                                      </p:cBhvr>
                                    </p:anim>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style.rotation</p:attrName>
                                        </p:attrNameLst>
                                      </p:cBhvr>
                                      <p:tavLst>
                                        <p:tav tm="0">
                                          <p:val>
                                            <p:fltVal val="720"/>
                                          </p:val>
                                        </p:tav>
                                        <p:tav tm="100000">
                                          <p:val>
                                            <p:fltVal val="0"/>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93" decel="100000"/>
                                        <p:tgtEl>
                                          <p:spTgt spid="7"/>
                                        </p:tgtEl>
                                      </p:cBhvr>
                                    </p:animEffect>
                                    <p:animScale>
                                      <p:cBhvr>
                                        <p:cTn id="30" dur="193" decel="100000"/>
                                        <p:tgtEl>
                                          <p:spTgt spid="7"/>
                                        </p:tgtEl>
                                      </p:cBhvr>
                                      <p:from x="10000" y="10000"/>
                                      <p:to x="200000" y="450000"/>
                                    </p:animScale>
                                    <p:animScale>
                                      <p:cBhvr>
                                        <p:cTn id="31" dur="308" accel="100000" fill="hold">
                                          <p:stCondLst>
                                            <p:cond delay="193"/>
                                          </p:stCondLst>
                                        </p:cTn>
                                        <p:tgtEl>
                                          <p:spTgt spid="7"/>
                                        </p:tgtEl>
                                      </p:cBhvr>
                                      <p:from x="200000" y="450000"/>
                                      <p:to x="100000" y="100000"/>
                                    </p:animScale>
                                    <p:set>
                                      <p:cBhvr>
                                        <p:cTn id="32" dur="193" fill="hold"/>
                                        <p:tgtEl>
                                          <p:spTgt spid="7"/>
                                        </p:tgtEl>
                                        <p:attrNameLst>
                                          <p:attrName>ppt_x</p:attrName>
                                        </p:attrNameLst>
                                      </p:cBhvr>
                                      <p:to>
                                        <p:strVal val="(0.5)"/>
                                      </p:to>
                                    </p:set>
                                    <p:anim from="(0.5)" to="(#ppt_x)" calcmode="lin" valueType="num">
                                      <p:cBhvr>
                                        <p:cTn id="33" dur="308" accel="100000" fill="hold">
                                          <p:stCondLst>
                                            <p:cond delay="193"/>
                                          </p:stCondLst>
                                        </p:cTn>
                                        <p:tgtEl>
                                          <p:spTgt spid="7"/>
                                        </p:tgtEl>
                                        <p:attrNameLst>
                                          <p:attrName>ppt_x</p:attrName>
                                        </p:attrNameLst>
                                      </p:cBhvr>
                                    </p:anim>
                                    <p:set>
                                      <p:cBhvr>
                                        <p:cTn id="34" dur="193" fill="hold"/>
                                        <p:tgtEl>
                                          <p:spTgt spid="7"/>
                                        </p:tgtEl>
                                        <p:attrNameLst>
                                          <p:attrName>ppt_y</p:attrName>
                                        </p:attrNameLst>
                                      </p:cBhvr>
                                      <p:to>
                                        <p:strVal val="(#ppt_y+0.4)"/>
                                      </p:to>
                                    </p:set>
                                    <p:anim from="(#ppt_y+0.4)" to="(#ppt_y)" calcmode="lin" valueType="num">
                                      <p:cBhvr>
                                        <p:cTn id="35" dur="308" accel="100000" fill="hold">
                                          <p:stCondLst>
                                            <p:cond delay="193"/>
                                          </p:stCondLst>
                                        </p:cTn>
                                        <p:tgtEl>
                                          <p:spTgt spid="7"/>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25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1" dur="25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2" dur="250" accel="50000" fill="hold">
                                          <p:stCondLst>
                                            <p:cond delay="250"/>
                                          </p:stCondLst>
                                        </p:cTn>
                                        <p:tgtEl>
                                          <p:spTgt spid="8"/>
                                        </p:tgtEl>
                                        <p:attrNameLst>
                                          <p:attrName>ppt_w</p:attrName>
                                        </p:attrNameLst>
                                      </p:cBhvr>
                                      <p:tavLst>
                                        <p:tav tm="0">
                                          <p:val>
                                            <p:strVal val="#ppt_w*.05"/>
                                          </p:val>
                                        </p:tav>
                                        <p:tav tm="100000">
                                          <p:val>
                                            <p:strVal val="#ppt_w"/>
                                          </p:val>
                                        </p:tav>
                                      </p:tavLst>
                                    </p:anim>
                                    <p:anim calcmode="lin" valueType="num">
                                      <p:cBhvr>
                                        <p:cTn id="43" dur="500" fill="hold"/>
                                        <p:tgtEl>
                                          <p:spTgt spid="8"/>
                                        </p:tgtEl>
                                        <p:attrNameLst>
                                          <p:attrName>ppt_h</p:attrName>
                                        </p:attrNameLst>
                                      </p:cBhvr>
                                      <p:tavLst>
                                        <p:tav tm="0">
                                          <p:val>
                                            <p:strVal val="#ppt_h"/>
                                          </p:val>
                                        </p:tav>
                                        <p:tav tm="100000">
                                          <p:val>
                                            <p:strVal val="#ppt_h"/>
                                          </p:val>
                                        </p:tav>
                                      </p:tavLst>
                                    </p:anim>
                                    <p:anim calcmode="lin" valueType="num">
                                      <p:cBhvr>
                                        <p:cTn id="44" dur="25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5" dur="25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6" dur="250" accel="50000" fill="hold">
                                          <p:stCondLst>
                                            <p:cond delay="250"/>
                                          </p:stCondLst>
                                        </p:cTn>
                                        <p:tgtEl>
                                          <p:spTgt spid="8"/>
                                        </p:tgtEl>
                                        <p:attrNameLst>
                                          <p:attrName>ppt_y</p:attrName>
                                        </p:attrNameLst>
                                      </p:cBhvr>
                                      <p:tavLst>
                                        <p:tav tm="0">
                                          <p:val>
                                            <p:strVal val="#ppt_y+.1"/>
                                          </p:val>
                                        </p:tav>
                                        <p:tav tm="100000">
                                          <p:val>
                                            <p:strVal val="#ppt_y"/>
                                          </p:val>
                                        </p:tav>
                                      </p:tavLst>
                                    </p:anim>
                                    <p:animEffect transition="in" filter="fade">
                                      <p:cBhvr>
                                        <p:cTn id="47" dur="5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vidence that Demands a Verdict.jpg"/>
          <p:cNvPicPr>
            <a:picLocks noGrp="1" noChangeAspect="1"/>
          </p:cNvPicPr>
          <p:nvPr>
            <p:ph idx="1"/>
          </p:nvPr>
        </p:nvPicPr>
        <p:blipFill>
          <a:blip r:embed="rId2" cstate="print"/>
          <a:stretch>
            <a:fillRect/>
          </a:stretch>
        </p:blipFill>
        <p:spPr>
          <a:xfrm rot="21024901">
            <a:off x="1711686" y="473352"/>
            <a:ext cx="3382788" cy="5283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jesus-superman.jpg"/>
          <p:cNvPicPr>
            <a:picLocks noChangeAspect="1"/>
          </p:cNvPicPr>
          <p:nvPr/>
        </p:nvPicPr>
        <p:blipFill>
          <a:blip r:embed="rId3"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Born of a Virgin</a:t>
            </a:r>
            <a:endParaRPr lang="en-US" dirty="0">
              <a:solidFill>
                <a:schemeClr val="bg1"/>
              </a:solidFill>
              <a:latin typeface="Felix Titling" pitchFamily="82" charset="0"/>
            </a:endParaRPr>
          </a:p>
        </p:txBody>
      </p:sp>
      <p:sp>
        <p:nvSpPr>
          <p:cNvPr id="3" name="Content Placeholder 2"/>
          <p:cNvSpPr>
            <a:spLocks noGrp="1"/>
          </p:cNvSpPr>
          <p:nvPr>
            <p:ph idx="1"/>
          </p:nvPr>
        </p:nvSpPr>
        <p:spPr/>
        <p:txBody>
          <a:bodyPr/>
          <a:lstStyle/>
          <a:p>
            <a:r>
              <a:rPr lang="en-US" dirty="0">
                <a:solidFill>
                  <a:schemeClr val="bg1"/>
                </a:solidFill>
              </a:rPr>
              <a:t>"Therefore the Lord Himself will give you a sign: Behold, a virgin will be with child and bear a son, and she will call His name Immanuel." Isaiah 7:14</a:t>
            </a:r>
          </a:p>
          <a:p>
            <a:pPr lvl="1"/>
            <a:r>
              <a:rPr lang="en-US" b="1" dirty="0">
                <a:solidFill>
                  <a:schemeClr val="bg1"/>
                </a:solidFill>
              </a:rPr>
              <a:t>700 years BC</a:t>
            </a:r>
            <a:endParaRPr lang="en-US" dirty="0">
              <a:solidFill>
                <a:schemeClr val="bg1"/>
              </a:solidFill>
            </a:endParaRPr>
          </a:p>
          <a:p>
            <a:endParaRPr lang="en-US" dirty="0">
              <a:solidFill>
                <a:schemeClr val="bg1"/>
              </a:solidFill>
            </a:endParaRPr>
          </a:p>
        </p:txBody>
      </p:sp>
      <p:pic>
        <p:nvPicPr>
          <p:cNvPr id="5" name="Picture 4"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Location of Birth</a:t>
            </a:r>
            <a:endParaRPr lang="en-US" dirty="0">
              <a:solidFill>
                <a:schemeClr val="bg1"/>
              </a:solidFill>
              <a:latin typeface="Felix Titling" pitchFamily="82" charset="0"/>
            </a:endParaRPr>
          </a:p>
        </p:txBody>
      </p:sp>
      <p:sp>
        <p:nvSpPr>
          <p:cNvPr id="3" name="Content Placeholder 2"/>
          <p:cNvSpPr>
            <a:spLocks noGrp="1"/>
          </p:cNvSpPr>
          <p:nvPr>
            <p:ph idx="1"/>
          </p:nvPr>
        </p:nvSpPr>
        <p:spPr/>
        <p:txBody>
          <a:bodyPr/>
          <a:lstStyle/>
          <a:p>
            <a:r>
              <a:rPr lang="en-US" dirty="0" smtClean="0">
                <a:solidFill>
                  <a:schemeClr val="bg1"/>
                </a:solidFill>
              </a:rPr>
              <a:t>"But as for you, Bethlehem </a:t>
            </a:r>
            <a:r>
              <a:rPr lang="en-US" dirty="0" err="1" smtClean="0">
                <a:solidFill>
                  <a:schemeClr val="bg1"/>
                </a:solidFill>
              </a:rPr>
              <a:t>Ephrathah</a:t>
            </a:r>
            <a:r>
              <a:rPr lang="en-US" dirty="0" smtClean="0">
                <a:solidFill>
                  <a:schemeClr val="bg1"/>
                </a:solidFill>
              </a:rPr>
              <a:t>, Too little to be among the clans of Judah, From you One will go forth for Me to be ruler in Israel. His goings forth are from long ago, From the days of eternity." Micah 5:2</a:t>
            </a:r>
          </a:p>
          <a:p>
            <a:pPr lvl="1"/>
            <a:r>
              <a:rPr lang="en-US" b="1" dirty="0" smtClean="0">
                <a:solidFill>
                  <a:schemeClr val="bg1"/>
                </a:solidFill>
              </a:rPr>
              <a:t>735 – 700 BC</a:t>
            </a:r>
            <a:endParaRPr lang="en-US" dirty="0" smtClean="0">
              <a:solidFill>
                <a:schemeClr val="bg1"/>
              </a:solidFill>
            </a:endParaRPr>
          </a:p>
          <a:p>
            <a:endParaRPr lang="en-US" dirty="0">
              <a:solidFill>
                <a:schemeClr val="bg1"/>
              </a:solidFill>
            </a:endParaRPr>
          </a:p>
        </p:txBody>
      </p:sp>
      <p:pic>
        <p:nvPicPr>
          <p:cNvPr id="5" name="Picture 4"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Ancestry</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457200" y="1219200"/>
            <a:ext cx="8229600" cy="4525963"/>
          </a:xfrm>
        </p:spPr>
        <p:txBody>
          <a:bodyPr>
            <a:normAutofit fontScale="77500" lnSpcReduction="20000"/>
          </a:bodyPr>
          <a:lstStyle/>
          <a:p>
            <a:r>
              <a:rPr lang="en-US" dirty="0" smtClean="0">
                <a:solidFill>
                  <a:schemeClr val="bg1"/>
                </a:solidFill>
              </a:rPr>
              <a:t>Tribe </a:t>
            </a:r>
            <a:r>
              <a:rPr lang="en-US" dirty="0">
                <a:solidFill>
                  <a:schemeClr val="bg1"/>
                </a:solidFill>
              </a:rPr>
              <a:t>of Judah</a:t>
            </a:r>
          </a:p>
          <a:p>
            <a:pPr lvl="1"/>
            <a:r>
              <a:rPr lang="en-US" dirty="0">
                <a:solidFill>
                  <a:schemeClr val="bg1"/>
                </a:solidFill>
              </a:rPr>
              <a:t>"The scepter shall not depart from Judah, Nor the ruler's staff from between his feet, Until Shiloh comes, And to him shall be the obedience of the peoples." </a:t>
            </a:r>
            <a:r>
              <a:rPr lang="en-US" dirty="0" smtClean="0">
                <a:solidFill>
                  <a:schemeClr val="bg1"/>
                </a:solidFill>
              </a:rPr>
              <a:t/>
            </a:r>
            <a:br>
              <a:rPr lang="en-US" dirty="0" smtClean="0">
                <a:solidFill>
                  <a:schemeClr val="bg1"/>
                </a:solidFill>
              </a:rPr>
            </a:br>
            <a:r>
              <a:rPr lang="en-US" dirty="0" smtClean="0">
                <a:solidFill>
                  <a:schemeClr val="bg1"/>
                </a:solidFill>
              </a:rPr>
              <a:t>Genesis </a:t>
            </a:r>
            <a:r>
              <a:rPr lang="en-US" dirty="0">
                <a:solidFill>
                  <a:schemeClr val="bg1"/>
                </a:solidFill>
              </a:rPr>
              <a:t>49:10</a:t>
            </a:r>
          </a:p>
          <a:p>
            <a:r>
              <a:rPr lang="en-US" dirty="0">
                <a:solidFill>
                  <a:schemeClr val="bg1"/>
                </a:solidFill>
              </a:rPr>
              <a:t>Line of Jesse</a:t>
            </a:r>
          </a:p>
          <a:p>
            <a:pPr lvl="1"/>
            <a:r>
              <a:rPr lang="en-US" dirty="0">
                <a:solidFill>
                  <a:schemeClr val="bg1"/>
                </a:solidFill>
              </a:rPr>
              <a:t>"Then a shoot will spring from the stem of Jesse, And a branch from his roots will bear fruit." </a:t>
            </a:r>
            <a:r>
              <a:rPr lang="en-US" dirty="0" smtClean="0">
                <a:solidFill>
                  <a:schemeClr val="bg1"/>
                </a:solidFill>
              </a:rPr>
              <a:t/>
            </a:r>
            <a:br>
              <a:rPr lang="en-US" dirty="0" smtClean="0">
                <a:solidFill>
                  <a:schemeClr val="bg1"/>
                </a:solidFill>
              </a:rPr>
            </a:br>
            <a:r>
              <a:rPr lang="en-US" dirty="0" smtClean="0">
                <a:solidFill>
                  <a:schemeClr val="bg1"/>
                </a:solidFill>
              </a:rPr>
              <a:t> </a:t>
            </a:r>
            <a:r>
              <a:rPr lang="en-US" dirty="0">
                <a:solidFill>
                  <a:schemeClr val="bg1"/>
                </a:solidFill>
              </a:rPr>
              <a:t>Isaiah 11:1</a:t>
            </a:r>
          </a:p>
          <a:p>
            <a:r>
              <a:rPr lang="en-US" dirty="0">
                <a:solidFill>
                  <a:schemeClr val="bg1"/>
                </a:solidFill>
              </a:rPr>
              <a:t>House of David</a:t>
            </a:r>
          </a:p>
          <a:p>
            <a:pPr lvl="1"/>
            <a:r>
              <a:rPr lang="en-US" dirty="0">
                <a:solidFill>
                  <a:schemeClr val="bg1"/>
                </a:solidFill>
              </a:rPr>
              <a:t>'Behold, the days are coming,' declares the Lord, 'When I shall raise up for David a righteous Branch; And He will reign as king and act wisely And do justice and righteousness in the land.'" Jeremiah 23:5</a:t>
            </a:r>
          </a:p>
          <a:p>
            <a:endParaRPr lang="en-US" dirty="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Gifts</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457200" y="1570037"/>
            <a:ext cx="8229600" cy="4525963"/>
          </a:xfrm>
        </p:spPr>
        <p:txBody>
          <a:bodyPr>
            <a:normAutofit/>
          </a:bodyPr>
          <a:lstStyle/>
          <a:p>
            <a:r>
              <a:rPr lang="en-US" dirty="0">
                <a:solidFill>
                  <a:schemeClr val="bg1"/>
                </a:solidFill>
              </a:rPr>
              <a:t>"Let the kings of </a:t>
            </a:r>
            <a:r>
              <a:rPr lang="en-US" dirty="0" err="1">
                <a:solidFill>
                  <a:schemeClr val="bg1"/>
                </a:solidFill>
              </a:rPr>
              <a:t>Tarshish</a:t>
            </a:r>
            <a:r>
              <a:rPr lang="en-US" dirty="0">
                <a:solidFill>
                  <a:schemeClr val="bg1"/>
                </a:solidFill>
              </a:rPr>
              <a:t> and of the islands bring presents; The kings of Sheba and </a:t>
            </a:r>
            <a:r>
              <a:rPr lang="en-US" dirty="0" err="1">
                <a:solidFill>
                  <a:schemeClr val="bg1"/>
                </a:solidFill>
              </a:rPr>
              <a:t>Seba</a:t>
            </a:r>
            <a:r>
              <a:rPr lang="en-US" dirty="0">
                <a:solidFill>
                  <a:schemeClr val="bg1"/>
                </a:solidFill>
              </a:rPr>
              <a:t> offer gifts." Psalms 72:10 </a:t>
            </a:r>
          </a:p>
          <a:p>
            <a:pPr lvl="1"/>
            <a:r>
              <a:rPr lang="en-US" b="1" dirty="0">
                <a:solidFill>
                  <a:schemeClr val="bg1"/>
                </a:solidFill>
              </a:rPr>
              <a:t>1000 years BC</a:t>
            </a:r>
            <a:endParaRPr lang="en-US" dirty="0">
              <a:solidFill>
                <a:schemeClr val="bg1"/>
              </a:solidFill>
            </a:endParaRPr>
          </a:p>
          <a:p>
            <a:endParaRPr lang="en-US" dirty="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Born of a Virgin</a:t>
            </a:r>
            <a:endParaRPr lang="en-US" dirty="0">
              <a:solidFill>
                <a:schemeClr val="bg1"/>
              </a:solidFill>
              <a:latin typeface="Felix Titling" pitchFamily="82" charset="0"/>
            </a:endParaRPr>
          </a:p>
        </p:txBody>
      </p:sp>
      <p:sp>
        <p:nvSpPr>
          <p:cNvPr id="3" name="Content Placeholder 2"/>
          <p:cNvSpPr>
            <a:spLocks noGrp="1"/>
          </p:cNvSpPr>
          <p:nvPr>
            <p:ph idx="1"/>
          </p:nvPr>
        </p:nvSpPr>
        <p:spPr/>
        <p:txBody>
          <a:bodyPr/>
          <a:lstStyle/>
          <a:p>
            <a:r>
              <a:rPr lang="en-US" dirty="0">
                <a:solidFill>
                  <a:schemeClr val="bg1"/>
                </a:solidFill>
              </a:rPr>
              <a:t>" . . . She was found to be with child by the Holy Spirit </a:t>
            </a:r>
            <a:r>
              <a:rPr lang="en-US" dirty="0" smtClean="0">
                <a:solidFill>
                  <a:schemeClr val="bg1"/>
                </a:solidFill>
              </a:rPr>
              <a:t>and</a:t>
            </a:r>
            <a:r>
              <a:rPr lang="en-US" dirty="0" smtClean="0">
                <a:solidFill>
                  <a:schemeClr val="bg1"/>
                </a:solidFill>
              </a:rPr>
              <a:t> </a:t>
            </a:r>
            <a:r>
              <a:rPr lang="en-US" dirty="0">
                <a:solidFill>
                  <a:schemeClr val="bg1"/>
                </a:solidFill>
              </a:rPr>
              <a:t>Joseph . . . kept her a virgin until she gave birth to a Son; and he called His name Jesus." Matthew 1:18,24,25</a:t>
            </a:r>
          </a:p>
          <a:p>
            <a:endParaRPr lang="en-US" dirty="0">
              <a:solidFill>
                <a:schemeClr val="bg1"/>
              </a:solidFill>
            </a:endParaRPr>
          </a:p>
        </p:txBody>
      </p:sp>
      <p:pic>
        <p:nvPicPr>
          <p:cNvPr id="5" name="Picture 4"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Location of Birth</a:t>
            </a:r>
            <a:endParaRPr lang="en-US" dirty="0">
              <a:solidFill>
                <a:schemeClr val="bg1"/>
              </a:solidFill>
              <a:latin typeface="Felix Titling" pitchFamily="82" charset="0"/>
            </a:endParaRPr>
          </a:p>
        </p:txBody>
      </p:sp>
      <p:sp>
        <p:nvSpPr>
          <p:cNvPr id="3" name="Content Placeholder 2"/>
          <p:cNvSpPr>
            <a:spLocks noGrp="1"/>
          </p:cNvSpPr>
          <p:nvPr>
            <p:ph idx="1"/>
          </p:nvPr>
        </p:nvSpPr>
        <p:spPr/>
        <p:txBody>
          <a:bodyPr>
            <a:normAutofit/>
          </a:bodyPr>
          <a:lstStyle/>
          <a:p>
            <a:r>
              <a:rPr lang="en-US" dirty="0">
                <a:solidFill>
                  <a:schemeClr val="bg1"/>
                </a:solidFill>
              </a:rPr>
              <a:t>Jesus was born in Bethlehem of Judea " Matthew 2:1</a:t>
            </a:r>
          </a:p>
          <a:p>
            <a:endParaRPr lang="en-US" dirty="0">
              <a:solidFill>
                <a:schemeClr val="bg1"/>
              </a:solidFill>
            </a:endParaRPr>
          </a:p>
        </p:txBody>
      </p:sp>
      <p:pic>
        <p:nvPicPr>
          <p:cNvPr id="5" name="Picture 4"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Ancestry</a:t>
            </a:r>
            <a:endParaRPr lang="en-US" dirty="0">
              <a:solidFill>
                <a:schemeClr val="bg1"/>
              </a:solidFill>
              <a:latin typeface="Felix Titling" pitchFamily="82" charset="0"/>
            </a:endParaRPr>
          </a:p>
        </p:txBody>
      </p:sp>
      <p:sp>
        <p:nvSpPr>
          <p:cNvPr id="6" name="TextBox 5"/>
          <p:cNvSpPr txBox="1"/>
          <p:nvPr/>
        </p:nvSpPr>
        <p:spPr>
          <a:xfrm>
            <a:off x="381000" y="1225689"/>
            <a:ext cx="8534400" cy="5355312"/>
          </a:xfrm>
          <a:prstGeom prst="rect">
            <a:avLst/>
          </a:prstGeom>
          <a:noFill/>
        </p:spPr>
        <p:txBody>
          <a:bodyPr wrap="square" rtlCol="0">
            <a:spAutoFit/>
          </a:bodyPr>
          <a:lstStyle/>
          <a:p>
            <a:r>
              <a:rPr lang="en-US" dirty="0" smtClean="0">
                <a:solidFill>
                  <a:schemeClr val="bg1"/>
                </a:solidFill>
              </a:rPr>
              <a:t>The book of the genealogy of Jesus Christ, the Son of David, the Son of Abraham:  </a:t>
            </a:r>
            <a:r>
              <a:rPr lang="en-US" baseline="30000" dirty="0" smtClean="0">
                <a:solidFill>
                  <a:schemeClr val="bg1"/>
                </a:solidFill>
              </a:rPr>
              <a:t>2 </a:t>
            </a:r>
            <a:r>
              <a:rPr lang="en-US" dirty="0" smtClean="0">
                <a:solidFill>
                  <a:schemeClr val="bg1"/>
                </a:solidFill>
              </a:rPr>
              <a:t>Abraham begot Isaac, Isaac begot Jacob, and Jacob begot Judah and his brothers. </a:t>
            </a:r>
            <a:r>
              <a:rPr lang="en-US" baseline="30000" dirty="0" smtClean="0">
                <a:solidFill>
                  <a:schemeClr val="bg1"/>
                </a:solidFill>
              </a:rPr>
              <a:t>3 </a:t>
            </a:r>
            <a:r>
              <a:rPr lang="en-US" dirty="0" smtClean="0">
                <a:solidFill>
                  <a:schemeClr val="bg1"/>
                </a:solidFill>
              </a:rPr>
              <a:t>Judah begot Perez and </a:t>
            </a:r>
            <a:r>
              <a:rPr lang="en-US" dirty="0" err="1" smtClean="0">
                <a:solidFill>
                  <a:schemeClr val="bg1"/>
                </a:solidFill>
              </a:rPr>
              <a:t>Zerah</a:t>
            </a:r>
            <a:r>
              <a:rPr lang="en-US" dirty="0" smtClean="0">
                <a:solidFill>
                  <a:schemeClr val="bg1"/>
                </a:solidFill>
              </a:rPr>
              <a:t> by Tamar, Perez begot </a:t>
            </a:r>
            <a:r>
              <a:rPr lang="en-US" dirty="0" err="1" smtClean="0">
                <a:solidFill>
                  <a:schemeClr val="bg1"/>
                </a:solidFill>
              </a:rPr>
              <a:t>Hezron</a:t>
            </a:r>
            <a:r>
              <a:rPr lang="en-US" dirty="0" smtClean="0">
                <a:solidFill>
                  <a:schemeClr val="bg1"/>
                </a:solidFill>
              </a:rPr>
              <a:t>, and </a:t>
            </a:r>
            <a:r>
              <a:rPr lang="en-US" dirty="0" err="1" smtClean="0">
                <a:solidFill>
                  <a:schemeClr val="bg1"/>
                </a:solidFill>
              </a:rPr>
              <a:t>Hezron</a:t>
            </a:r>
            <a:r>
              <a:rPr lang="en-US" dirty="0" smtClean="0">
                <a:solidFill>
                  <a:schemeClr val="bg1"/>
                </a:solidFill>
              </a:rPr>
              <a:t> begot Ram. </a:t>
            </a:r>
            <a:r>
              <a:rPr lang="en-US" baseline="30000" dirty="0" smtClean="0">
                <a:solidFill>
                  <a:schemeClr val="bg1"/>
                </a:solidFill>
              </a:rPr>
              <a:t>4 </a:t>
            </a:r>
            <a:r>
              <a:rPr lang="en-US" dirty="0" smtClean="0">
                <a:solidFill>
                  <a:schemeClr val="bg1"/>
                </a:solidFill>
              </a:rPr>
              <a:t>Ram begot </a:t>
            </a:r>
            <a:r>
              <a:rPr lang="en-US" dirty="0" err="1" smtClean="0">
                <a:solidFill>
                  <a:schemeClr val="bg1"/>
                </a:solidFill>
              </a:rPr>
              <a:t>Amminadab</a:t>
            </a:r>
            <a:r>
              <a:rPr lang="en-US" dirty="0" smtClean="0">
                <a:solidFill>
                  <a:schemeClr val="bg1"/>
                </a:solidFill>
              </a:rPr>
              <a:t>, </a:t>
            </a:r>
            <a:r>
              <a:rPr lang="en-US" dirty="0" err="1" smtClean="0">
                <a:solidFill>
                  <a:schemeClr val="bg1"/>
                </a:solidFill>
              </a:rPr>
              <a:t>Amminadab</a:t>
            </a:r>
            <a:r>
              <a:rPr lang="en-US" dirty="0" smtClean="0">
                <a:solidFill>
                  <a:schemeClr val="bg1"/>
                </a:solidFill>
              </a:rPr>
              <a:t> begot </a:t>
            </a:r>
            <a:r>
              <a:rPr lang="en-US" dirty="0" err="1" smtClean="0">
                <a:solidFill>
                  <a:schemeClr val="bg1"/>
                </a:solidFill>
              </a:rPr>
              <a:t>Nahshon</a:t>
            </a:r>
            <a:r>
              <a:rPr lang="en-US" dirty="0" smtClean="0">
                <a:solidFill>
                  <a:schemeClr val="bg1"/>
                </a:solidFill>
              </a:rPr>
              <a:t>, and </a:t>
            </a:r>
            <a:r>
              <a:rPr lang="en-US" dirty="0" err="1" smtClean="0">
                <a:solidFill>
                  <a:schemeClr val="bg1"/>
                </a:solidFill>
              </a:rPr>
              <a:t>Nahshon</a:t>
            </a:r>
            <a:r>
              <a:rPr lang="en-US" dirty="0" smtClean="0">
                <a:solidFill>
                  <a:schemeClr val="bg1"/>
                </a:solidFill>
              </a:rPr>
              <a:t> begot Salmon. </a:t>
            </a:r>
            <a:r>
              <a:rPr lang="en-US" baseline="30000" dirty="0" smtClean="0">
                <a:solidFill>
                  <a:schemeClr val="bg1"/>
                </a:solidFill>
              </a:rPr>
              <a:t>5 </a:t>
            </a:r>
            <a:r>
              <a:rPr lang="en-US" dirty="0" smtClean="0">
                <a:solidFill>
                  <a:schemeClr val="bg1"/>
                </a:solidFill>
              </a:rPr>
              <a:t>Salmon begot Boaz by </a:t>
            </a:r>
            <a:r>
              <a:rPr lang="en-US" dirty="0" err="1" smtClean="0">
                <a:solidFill>
                  <a:schemeClr val="bg1"/>
                </a:solidFill>
              </a:rPr>
              <a:t>Rahab</a:t>
            </a:r>
            <a:r>
              <a:rPr lang="en-US" dirty="0" smtClean="0">
                <a:solidFill>
                  <a:schemeClr val="bg1"/>
                </a:solidFill>
              </a:rPr>
              <a:t>, Boaz begot </a:t>
            </a:r>
            <a:r>
              <a:rPr lang="en-US" dirty="0" err="1" smtClean="0">
                <a:solidFill>
                  <a:schemeClr val="bg1"/>
                </a:solidFill>
              </a:rPr>
              <a:t>Obed</a:t>
            </a:r>
            <a:r>
              <a:rPr lang="en-US" dirty="0" smtClean="0">
                <a:solidFill>
                  <a:schemeClr val="bg1"/>
                </a:solidFill>
              </a:rPr>
              <a:t> by Ruth, </a:t>
            </a:r>
            <a:r>
              <a:rPr lang="en-US" dirty="0" err="1" smtClean="0">
                <a:solidFill>
                  <a:schemeClr val="bg1"/>
                </a:solidFill>
              </a:rPr>
              <a:t>Obed</a:t>
            </a:r>
            <a:r>
              <a:rPr lang="en-US" dirty="0" smtClean="0">
                <a:solidFill>
                  <a:schemeClr val="bg1"/>
                </a:solidFill>
              </a:rPr>
              <a:t> begot Jesse, </a:t>
            </a:r>
            <a:r>
              <a:rPr lang="en-US" baseline="30000" dirty="0" smtClean="0">
                <a:solidFill>
                  <a:schemeClr val="bg1"/>
                </a:solidFill>
              </a:rPr>
              <a:t>6 </a:t>
            </a:r>
            <a:r>
              <a:rPr lang="en-US" dirty="0" smtClean="0">
                <a:solidFill>
                  <a:schemeClr val="bg1"/>
                </a:solidFill>
              </a:rPr>
              <a:t>and Jesse begot David the king.  David the king begot Solomon by her </a:t>
            </a:r>
            <a:r>
              <a:rPr lang="en-US" i="1" dirty="0" smtClean="0">
                <a:solidFill>
                  <a:schemeClr val="bg1"/>
                </a:solidFill>
              </a:rPr>
              <a:t>who had been the wife</a:t>
            </a:r>
            <a:r>
              <a:rPr lang="en-US" dirty="0" smtClean="0">
                <a:solidFill>
                  <a:schemeClr val="bg1"/>
                </a:solidFill>
              </a:rPr>
              <a:t> of Uriah. </a:t>
            </a:r>
            <a:r>
              <a:rPr lang="en-US" baseline="30000" dirty="0" smtClean="0">
                <a:solidFill>
                  <a:schemeClr val="bg1"/>
                </a:solidFill>
              </a:rPr>
              <a:t>7 </a:t>
            </a:r>
            <a:r>
              <a:rPr lang="en-US" dirty="0" smtClean="0">
                <a:solidFill>
                  <a:schemeClr val="bg1"/>
                </a:solidFill>
              </a:rPr>
              <a:t>Solomon begot </a:t>
            </a:r>
            <a:r>
              <a:rPr lang="en-US" dirty="0" err="1" smtClean="0">
                <a:solidFill>
                  <a:schemeClr val="bg1"/>
                </a:solidFill>
              </a:rPr>
              <a:t>Rehoboam</a:t>
            </a:r>
            <a:r>
              <a:rPr lang="en-US" dirty="0" smtClean="0">
                <a:solidFill>
                  <a:schemeClr val="bg1"/>
                </a:solidFill>
              </a:rPr>
              <a:t>, </a:t>
            </a:r>
            <a:r>
              <a:rPr lang="en-US" dirty="0" err="1" smtClean="0">
                <a:solidFill>
                  <a:schemeClr val="bg1"/>
                </a:solidFill>
              </a:rPr>
              <a:t>Rehoboam</a:t>
            </a:r>
            <a:r>
              <a:rPr lang="en-US" dirty="0" smtClean="0">
                <a:solidFill>
                  <a:schemeClr val="bg1"/>
                </a:solidFill>
              </a:rPr>
              <a:t> begot </a:t>
            </a:r>
            <a:r>
              <a:rPr lang="en-US" dirty="0" err="1" smtClean="0">
                <a:solidFill>
                  <a:schemeClr val="bg1"/>
                </a:solidFill>
              </a:rPr>
              <a:t>Abijah</a:t>
            </a:r>
            <a:r>
              <a:rPr lang="en-US" dirty="0" smtClean="0">
                <a:solidFill>
                  <a:schemeClr val="bg1"/>
                </a:solidFill>
              </a:rPr>
              <a:t>, and </a:t>
            </a:r>
            <a:r>
              <a:rPr lang="en-US" dirty="0" err="1" smtClean="0">
                <a:solidFill>
                  <a:schemeClr val="bg1"/>
                </a:solidFill>
              </a:rPr>
              <a:t>Abijah</a:t>
            </a:r>
            <a:r>
              <a:rPr lang="en-US" dirty="0" smtClean="0">
                <a:solidFill>
                  <a:schemeClr val="bg1"/>
                </a:solidFill>
              </a:rPr>
              <a:t> begot </a:t>
            </a:r>
            <a:r>
              <a:rPr lang="en-US" dirty="0" err="1" smtClean="0">
                <a:solidFill>
                  <a:schemeClr val="bg1"/>
                </a:solidFill>
              </a:rPr>
              <a:t>Asa</a:t>
            </a:r>
            <a:r>
              <a:rPr lang="en-US" dirty="0" smtClean="0">
                <a:solidFill>
                  <a:schemeClr val="bg1"/>
                </a:solidFill>
              </a:rPr>
              <a:t>. </a:t>
            </a:r>
            <a:r>
              <a:rPr lang="en-US" baseline="30000" dirty="0" smtClean="0">
                <a:solidFill>
                  <a:schemeClr val="bg1"/>
                </a:solidFill>
              </a:rPr>
              <a:t>8 </a:t>
            </a:r>
            <a:r>
              <a:rPr lang="en-US" dirty="0" err="1" smtClean="0">
                <a:solidFill>
                  <a:schemeClr val="bg1"/>
                </a:solidFill>
              </a:rPr>
              <a:t>Asa</a:t>
            </a:r>
            <a:r>
              <a:rPr lang="en-US" dirty="0" smtClean="0">
                <a:solidFill>
                  <a:schemeClr val="bg1"/>
                </a:solidFill>
              </a:rPr>
              <a:t> begot Jehoshaphat, Jehoshaphat begot </a:t>
            </a:r>
            <a:r>
              <a:rPr lang="en-US" dirty="0" err="1" smtClean="0">
                <a:solidFill>
                  <a:schemeClr val="bg1"/>
                </a:solidFill>
              </a:rPr>
              <a:t>Joram</a:t>
            </a:r>
            <a:r>
              <a:rPr lang="en-US" dirty="0" smtClean="0">
                <a:solidFill>
                  <a:schemeClr val="bg1"/>
                </a:solidFill>
              </a:rPr>
              <a:t>, and </a:t>
            </a:r>
            <a:r>
              <a:rPr lang="en-US" dirty="0" err="1" smtClean="0">
                <a:solidFill>
                  <a:schemeClr val="bg1"/>
                </a:solidFill>
              </a:rPr>
              <a:t>Joram</a:t>
            </a:r>
            <a:r>
              <a:rPr lang="en-US" dirty="0" smtClean="0">
                <a:solidFill>
                  <a:schemeClr val="bg1"/>
                </a:solidFill>
              </a:rPr>
              <a:t> begot </a:t>
            </a:r>
            <a:r>
              <a:rPr lang="en-US" dirty="0" err="1" smtClean="0">
                <a:solidFill>
                  <a:schemeClr val="bg1"/>
                </a:solidFill>
              </a:rPr>
              <a:t>Uzziah</a:t>
            </a:r>
            <a:r>
              <a:rPr lang="en-US" dirty="0" smtClean="0">
                <a:solidFill>
                  <a:schemeClr val="bg1"/>
                </a:solidFill>
              </a:rPr>
              <a:t>. </a:t>
            </a:r>
            <a:r>
              <a:rPr lang="en-US" baseline="30000" dirty="0" smtClean="0">
                <a:solidFill>
                  <a:schemeClr val="bg1"/>
                </a:solidFill>
              </a:rPr>
              <a:t>9 </a:t>
            </a:r>
            <a:r>
              <a:rPr lang="en-US" dirty="0" err="1" smtClean="0">
                <a:solidFill>
                  <a:schemeClr val="bg1"/>
                </a:solidFill>
              </a:rPr>
              <a:t>Uzziah</a:t>
            </a:r>
            <a:r>
              <a:rPr lang="en-US" dirty="0" smtClean="0">
                <a:solidFill>
                  <a:schemeClr val="bg1"/>
                </a:solidFill>
              </a:rPr>
              <a:t> begot </a:t>
            </a:r>
            <a:r>
              <a:rPr lang="en-US" dirty="0" err="1" smtClean="0">
                <a:solidFill>
                  <a:schemeClr val="bg1"/>
                </a:solidFill>
              </a:rPr>
              <a:t>Jotham</a:t>
            </a:r>
            <a:r>
              <a:rPr lang="en-US" dirty="0" smtClean="0">
                <a:solidFill>
                  <a:schemeClr val="bg1"/>
                </a:solidFill>
              </a:rPr>
              <a:t>, </a:t>
            </a:r>
            <a:r>
              <a:rPr lang="en-US" dirty="0" err="1" smtClean="0">
                <a:solidFill>
                  <a:schemeClr val="bg1"/>
                </a:solidFill>
              </a:rPr>
              <a:t>Jotham</a:t>
            </a:r>
            <a:r>
              <a:rPr lang="en-US" dirty="0" smtClean="0">
                <a:solidFill>
                  <a:schemeClr val="bg1"/>
                </a:solidFill>
              </a:rPr>
              <a:t> begot </a:t>
            </a:r>
            <a:r>
              <a:rPr lang="en-US" dirty="0" err="1" smtClean="0">
                <a:solidFill>
                  <a:schemeClr val="bg1"/>
                </a:solidFill>
              </a:rPr>
              <a:t>Ahaz</a:t>
            </a:r>
            <a:r>
              <a:rPr lang="en-US" dirty="0" smtClean="0">
                <a:solidFill>
                  <a:schemeClr val="bg1"/>
                </a:solidFill>
              </a:rPr>
              <a:t>, and </a:t>
            </a:r>
            <a:r>
              <a:rPr lang="en-US" dirty="0" err="1" smtClean="0">
                <a:solidFill>
                  <a:schemeClr val="bg1"/>
                </a:solidFill>
              </a:rPr>
              <a:t>Ahaz</a:t>
            </a:r>
            <a:r>
              <a:rPr lang="en-US" dirty="0" smtClean="0">
                <a:solidFill>
                  <a:schemeClr val="bg1"/>
                </a:solidFill>
              </a:rPr>
              <a:t> begot Hezekiah. </a:t>
            </a:r>
            <a:r>
              <a:rPr lang="en-US" baseline="30000" dirty="0" smtClean="0">
                <a:solidFill>
                  <a:schemeClr val="bg1"/>
                </a:solidFill>
              </a:rPr>
              <a:t>10 </a:t>
            </a:r>
            <a:r>
              <a:rPr lang="en-US" dirty="0" smtClean="0">
                <a:solidFill>
                  <a:schemeClr val="bg1"/>
                </a:solidFill>
              </a:rPr>
              <a:t>Hezekiah begot Manasseh, Manasseh begot </a:t>
            </a:r>
            <a:r>
              <a:rPr lang="en-US" dirty="0" err="1" smtClean="0">
                <a:solidFill>
                  <a:schemeClr val="bg1"/>
                </a:solidFill>
              </a:rPr>
              <a:t>Amon</a:t>
            </a:r>
            <a:r>
              <a:rPr lang="en-US" dirty="0" smtClean="0">
                <a:solidFill>
                  <a:schemeClr val="bg1"/>
                </a:solidFill>
              </a:rPr>
              <a:t>, and </a:t>
            </a:r>
            <a:r>
              <a:rPr lang="en-US" dirty="0" err="1" smtClean="0">
                <a:solidFill>
                  <a:schemeClr val="bg1"/>
                </a:solidFill>
              </a:rPr>
              <a:t>Amon</a:t>
            </a:r>
            <a:r>
              <a:rPr lang="en-US" dirty="0" smtClean="0">
                <a:solidFill>
                  <a:schemeClr val="bg1"/>
                </a:solidFill>
              </a:rPr>
              <a:t> begot Josiah. </a:t>
            </a:r>
            <a:r>
              <a:rPr lang="en-US" baseline="30000" dirty="0" smtClean="0">
                <a:solidFill>
                  <a:schemeClr val="bg1"/>
                </a:solidFill>
              </a:rPr>
              <a:t>11 </a:t>
            </a:r>
            <a:r>
              <a:rPr lang="en-US" dirty="0" smtClean="0">
                <a:solidFill>
                  <a:schemeClr val="bg1"/>
                </a:solidFill>
              </a:rPr>
              <a:t>Josiah begot </a:t>
            </a:r>
            <a:r>
              <a:rPr lang="en-US" dirty="0" err="1" smtClean="0">
                <a:solidFill>
                  <a:schemeClr val="bg1"/>
                </a:solidFill>
              </a:rPr>
              <a:t>Jeconiah</a:t>
            </a:r>
            <a:r>
              <a:rPr lang="en-US" dirty="0" smtClean="0">
                <a:solidFill>
                  <a:schemeClr val="bg1"/>
                </a:solidFill>
              </a:rPr>
              <a:t> and his brothers about the time they were carried away to Babylon.  </a:t>
            </a:r>
            <a:r>
              <a:rPr lang="en-US" baseline="30000" dirty="0" smtClean="0">
                <a:solidFill>
                  <a:schemeClr val="bg1"/>
                </a:solidFill>
              </a:rPr>
              <a:t>12 </a:t>
            </a:r>
            <a:r>
              <a:rPr lang="en-US" dirty="0" smtClean="0">
                <a:solidFill>
                  <a:schemeClr val="bg1"/>
                </a:solidFill>
              </a:rPr>
              <a:t>And after they were brought to Babylon, </a:t>
            </a:r>
            <a:r>
              <a:rPr lang="en-US" dirty="0" err="1" smtClean="0">
                <a:solidFill>
                  <a:schemeClr val="bg1"/>
                </a:solidFill>
              </a:rPr>
              <a:t>Jeconiah</a:t>
            </a:r>
            <a:r>
              <a:rPr lang="en-US" dirty="0" smtClean="0">
                <a:solidFill>
                  <a:schemeClr val="bg1"/>
                </a:solidFill>
              </a:rPr>
              <a:t> begot </a:t>
            </a:r>
            <a:r>
              <a:rPr lang="en-US" dirty="0" err="1" smtClean="0">
                <a:solidFill>
                  <a:schemeClr val="bg1"/>
                </a:solidFill>
              </a:rPr>
              <a:t>Shealtiel</a:t>
            </a:r>
            <a:r>
              <a:rPr lang="en-US" dirty="0" smtClean="0">
                <a:solidFill>
                  <a:schemeClr val="bg1"/>
                </a:solidFill>
              </a:rPr>
              <a:t>, and </a:t>
            </a:r>
            <a:r>
              <a:rPr lang="en-US" dirty="0" err="1" smtClean="0">
                <a:solidFill>
                  <a:schemeClr val="bg1"/>
                </a:solidFill>
              </a:rPr>
              <a:t>Shealtiel</a:t>
            </a:r>
            <a:r>
              <a:rPr lang="en-US" dirty="0" smtClean="0">
                <a:solidFill>
                  <a:schemeClr val="bg1"/>
                </a:solidFill>
              </a:rPr>
              <a:t> begot </a:t>
            </a:r>
            <a:r>
              <a:rPr lang="en-US" dirty="0" err="1" smtClean="0">
                <a:solidFill>
                  <a:schemeClr val="bg1"/>
                </a:solidFill>
              </a:rPr>
              <a:t>Zerubbabel</a:t>
            </a:r>
            <a:r>
              <a:rPr lang="en-US" dirty="0" smtClean="0">
                <a:solidFill>
                  <a:schemeClr val="bg1"/>
                </a:solidFill>
              </a:rPr>
              <a:t>. </a:t>
            </a:r>
            <a:r>
              <a:rPr lang="en-US" baseline="30000" dirty="0" smtClean="0">
                <a:solidFill>
                  <a:schemeClr val="bg1"/>
                </a:solidFill>
              </a:rPr>
              <a:t>13 </a:t>
            </a:r>
            <a:r>
              <a:rPr lang="en-US" dirty="0" err="1" smtClean="0">
                <a:solidFill>
                  <a:schemeClr val="bg1"/>
                </a:solidFill>
              </a:rPr>
              <a:t>Zerubbabel</a:t>
            </a:r>
            <a:r>
              <a:rPr lang="en-US" dirty="0" smtClean="0">
                <a:solidFill>
                  <a:schemeClr val="bg1"/>
                </a:solidFill>
              </a:rPr>
              <a:t> begot </a:t>
            </a:r>
            <a:r>
              <a:rPr lang="en-US" dirty="0" err="1" smtClean="0">
                <a:solidFill>
                  <a:schemeClr val="bg1"/>
                </a:solidFill>
              </a:rPr>
              <a:t>Abiud</a:t>
            </a:r>
            <a:r>
              <a:rPr lang="en-US" dirty="0" smtClean="0">
                <a:solidFill>
                  <a:schemeClr val="bg1"/>
                </a:solidFill>
              </a:rPr>
              <a:t>, </a:t>
            </a:r>
            <a:r>
              <a:rPr lang="en-US" dirty="0" err="1" smtClean="0">
                <a:solidFill>
                  <a:schemeClr val="bg1"/>
                </a:solidFill>
              </a:rPr>
              <a:t>Abiud</a:t>
            </a:r>
            <a:r>
              <a:rPr lang="en-US" dirty="0" smtClean="0">
                <a:solidFill>
                  <a:schemeClr val="bg1"/>
                </a:solidFill>
              </a:rPr>
              <a:t> begot </a:t>
            </a:r>
            <a:r>
              <a:rPr lang="en-US" dirty="0" err="1" smtClean="0">
                <a:solidFill>
                  <a:schemeClr val="bg1"/>
                </a:solidFill>
              </a:rPr>
              <a:t>Eliakim</a:t>
            </a:r>
            <a:r>
              <a:rPr lang="en-US" dirty="0" smtClean="0">
                <a:solidFill>
                  <a:schemeClr val="bg1"/>
                </a:solidFill>
              </a:rPr>
              <a:t>, and </a:t>
            </a:r>
            <a:r>
              <a:rPr lang="en-US" dirty="0" err="1" smtClean="0">
                <a:solidFill>
                  <a:schemeClr val="bg1"/>
                </a:solidFill>
              </a:rPr>
              <a:t>Eliakim</a:t>
            </a:r>
            <a:r>
              <a:rPr lang="en-US" dirty="0" smtClean="0">
                <a:solidFill>
                  <a:schemeClr val="bg1"/>
                </a:solidFill>
              </a:rPr>
              <a:t> begot </a:t>
            </a:r>
            <a:r>
              <a:rPr lang="en-US" dirty="0" err="1" smtClean="0">
                <a:solidFill>
                  <a:schemeClr val="bg1"/>
                </a:solidFill>
              </a:rPr>
              <a:t>Azor</a:t>
            </a:r>
            <a:r>
              <a:rPr lang="en-US" dirty="0" smtClean="0">
                <a:solidFill>
                  <a:schemeClr val="bg1"/>
                </a:solidFill>
              </a:rPr>
              <a:t>. </a:t>
            </a:r>
            <a:r>
              <a:rPr lang="en-US" baseline="30000" dirty="0" smtClean="0">
                <a:solidFill>
                  <a:schemeClr val="bg1"/>
                </a:solidFill>
              </a:rPr>
              <a:t>14 </a:t>
            </a:r>
            <a:r>
              <a:rPr lang="en-US" dirty="0" err="1" smtClean="0">
                <a:solidFill>
                  <a:schemeClr val="bg1"/>
                </a:solidFill>
              </a:rPr>
              <a:t>Azor</a:t>
            </a:r>
            <a:r>
              <a:rPr lang="en-US" dirty="0" smtClean="0">
                <a:solidFill>
                  <a:schemeClr val="bg1"/>
                </a:solidFill>
              </a:rPr>
              <a:t> begot </a:t>
            </a:r>
            <a:r>
              <a:rPr lang="en-US" dirty="0" err="1" smtClean="0">
                <a:solidFill>
                  <a:schemeClr val="bg1"/>
                </a:solidFill>
              </a:rPr>
              <a:t>Zadok</a:t>
            </a:r>
            <a:r>
              <a:rPr lang="en-US" dirty="0" smtClean="0">
                <a:solidFill>
                  <a:schemeClr val="bg1"/>
                </a:solidFill>
              </a:rPr>
              <a:t>, </a:t>
            </a:r>
            <a:r>
              <a:rPr lang="en-US" dirty="0" err="1" smtClean="0">
                <a:solidFill>
                  <a:schemeClr val="bg1"/>
                </a:solidFill>
              </a:rPr>
              <a:t>Zadok</a:t>
            </a:r>
            <a:r>
              <a:rPr lang="en-US" dirty="0" smtClean="0">
                <a:solidFill>
                  <a:schemeClr val="bg1"/>
                </a:solidFill>
              </a:rPr>
              <a:t> begot </a:t>
            </a:r>
            <a:r>
              <a:rPr lang="en-US" dirty="0" err="1" smtClean="0">
                <a:solidFill>
                  <a:schemeClr val="bg1"/>
                </a:solidFill>
              </a:rPr>
              <a:t>Achim</a:t>
            </a:r>
            <a:r>
              <a:rPr lang="en-US" dirty="0" smtClean="0">
                <a:solidFill>
                  <a:schemeClr val="bg1"/>
                </a:solidFill>
              </a:rPr>
              <a:t>, and </a:t>
            </a:r>
            <a:r>
              <a:rPr lang="en-US" dirty="0" err="1" smtClean="0">
                <a:solidFill>
                  <a:schemeClr val="bg1"/>
                </a:solidFill>
              </a:rPr>
              <a:t>Achim</a:t>
            </a:r>
            <a:r>
              <a:rPr lang="en-US" dirty="0" smtClean="0">
                <a:solidFill>
                  <a:schemeClr val="bg1"/>
                </a:solidFill>
              </a:rPr>
              <a:t> begot </a:t>
            </a:r>
            <a:r>
              <a:rPr lang="en-US" dirty="0" err="1" smtClean="0">
                <a:solidFill>
                  <a:schemeClr val="bg1"/>
                </a:solidFill>
              </a:rPr>
              <a:t>Eliud</a:t>
            </a:r>
            <a:r>
              <a:rPr lang="en-US" dirty="0" smtClean="0">
                <a:solidFill>
                  <a:schemeClr val="bg1"/>
                </a:solidFill>
              </a:rPr>
              <a:t>. </a:t>
            </a:r>
            <a:r>
              <a:rPr lang="en-US" baseline="30000" dirty="0" smtClean="0">
                <a:solidFill>
                  <a:schemeClr val="bg1"/>
                </a:solidFill>
              </a:rPr>
              <a:t>15 </a:t>
            </a:r>
            <a:r>
              <a:rPr lang="en-US" dirty="0" err="1" smtClean="0">
                <a:solidFill>
                  <a:schemeClr val="bg1"/>
                </a:solidFill>
              </a:rPr>
              <a:t>Eliud</a:t>
            </a:r>
            <a:r>
              <a:rPr lang="en-US" dirty="0" smtClean="0">
                <a:solidFill>
                  <a:schemeClr val="bg1"/>
                </a:solidFill>
              </a:rPr>
              <a:t> begot </a:t>
            </a:r>
            <a:r>
              <a:rPr lang="en-US" dirty="0" err="1" smtClean="0">
                <a:solidFill>
                  <a:schemeClr val="bg1"/>
                </a:solidFill>
              </a:rPr>
              <a:t>Eleazar</a:t>
            </a:r>
            <a:r>
              <a:rPr lang="en-US" dirty="0" smtClean="0">
                <a:solidFill>
                  <a:schemeClr val="bg1"/>
                </a:solidFill>
              </a:rPr>
              <a:t>, </a:t>
            </a:r>
            <a:r>
              <a:rPr lang="en-US" dirty="0" err="1" smtClean="0">
                <a:solidFill>
                  <a:schemeClr val="bg1"/>
                </a:solidFill>
              </a:rPr>
              <a:t>Eleazar</a:t>
            </a:r>
            <a:r>
              <a:rPr lang="en-US" dirty="0" smtClean="0">
                <a:solidFill>
                  <a:schemeClr val="bg1"/>
                </a:solidFill>
              </a:rPr>
              <a:t> begot </a:t>
            </a:r>
            <a:r>
              <a:rPr lang="en-US" dirty="0" err="1" smtClean="0">
                <a:solidFill>
                  <a:schemeClr val="bg1"/>
                </a:solidFill>
              </a:rPr>
              <a:t>Matthan</a:t>
            </a:r>
            <a:r>
              <a:rPr lang="en-US" dirty="0" smtClean="0">
                <a:solidFill>
                  <a:schemeClr val="bg1"/>
                </a:solidFill>
              </a:rPr>
              <a:t>, and </a:t>
            </a:r>
            <a:r>
              <a:rPr lang="en-US" dirty="0" err="1" smtClean="0">
                <a:solidFill>
                  <a:schemeClr val="bg1"/>
                </a:solidFill>
              </a:rPr>
              <a:t>Matthan</a:t>
            </a:r>
            <a:r>
              <a:rPr lang="en-US" dirty="0" smtClean="0">
                <a:solidFill>
                  <a:schemeClr val="bg1"/>
                </a:solidFill>
              </a:rPr>
              <a:t> begot Jacob. </a:t>
            </a:r>
            <a:r>
              <a:rPr lang="en-US" baseline="30000" dirty="0" smtClean="0">
                <a:solidFill>
                  <a:schemeClr val="bg1"/>
                </a:solidFill>
              </a:rPr>
              <a:t>16 </a:t>
            </a:r>
            <a:r>
              <a:rPr lang="en-US" dirty="0" smtClean="0">
                <a:solidFill>
                  <a:schemeClr val="bg1"/>
                </a:solidFill>
              </a:rPr>
              <a:t>And Jacob begot Joseph the husband of Mary, of whom was born Jesus who is called Christ.  </a:t>
            </a:r>
            <a:r>
              <a:rPr lang="en-US" baseline="30000" dirty="0" smtClean="0">
                <a:solidFill>
                  <a:schemeClr val="bg1"/>
                </a:solidFill>
              </a:rPr>
              <a:t>17 </a:t>
            </a:r>
            <a:r>
              <a:rPr lang="en-US" dirty="0" smtClean="0">
                <a:solidFill>
                  <a:schemeClr val="bg1"/>
                </a:solidFill>
              </a:rPr>
              <a:t>So all the generations from Abraham to David </a:t>
            </a:r>
            <a:r>
              <a:rPr lang="en-US" i="1" dirty="0" smtClean="0">
                <a:solidFill>
                  <a:schemeClr val="bg1"/>
                </a:solidFill>
              </a:rPr>
              <a:t>are</a:t>
            </a:r>
            <a:r>
              <a:rPr lang="en-US" dirty="0" smtClean="0">
                <a:solidFill>
                  <a:schemeClr val="bg1"/>
                </a:solidFill>
              </a:rPr>
              <a:t> fourteen generations, from David until the captivity in Babylon </a:t>
            </a:r>
            <a:r>
              <a:rPr lang="en-US" i="1" dirty="0" smtClean="0">
                <a:solidFill>
                  <a:schemeClr val="bg1"/>
                </a:solidFill>
              </a:rPr>
              <a:t>are</a:t>
            </a:r>
            <a:r>
              <a:rPr lang="en-US" dirty="0" smtClean="0">
                <a:solidFill>
                  <a:schemeClr val="bg1"/>
                </a:solidFill>
              </a:rPr>
              <a:t> fourteen generations, and from the captivity in Babylon until the Christ </a:t>
            </a:r>
            <a:r>
              <a:rPr lang="en-US" i="1" dirty="0" smtClean="0">
                <a:solidFill>
                  <a:schemeClr val="bg1"/>
                </a:solidFill>
              </a:rPr>
              <a:t>are</a:t>
            </a:r>
            <a:r>
              <a:rPr lang="en-US" dirty="0" smtClean="0">
                <a:solidFill>
                  <a:schemeClr val="bg1"/>
                </a:solidFill>
              </a:rPr>
              <a:t> fourteen generations.</a:t>
            </a:r>
          </a:p>
          <a:p>
            <a:endParaRPr lang="en-US" dirty="0">
              <a:solidFill>
                <a:schemeClr val="bg1"/>
              </a:solidFill>
            </a:endParaRPr>
          </a:p>
        </p:txBody>
      </p:sp>
      <p:pic>
        <p:nvPicPr>
          <p:cNvPr id="7" name="Picture 6" descr="jesus-superman.jpg"/>
          <p:cNvPicPr>
            <a:picLocks noChangeAspect="1"/>
          </p:cNvPicPr>
          <p:nvPr/>
        </p:nvPicPr>
        <p:blipFill>
          <a:blip r:embed="rId2" cstate="print"/>
          <a:srcRect l="13542" t="5852" r="15242" b="5804"/>
          <a:stretch>
            <a:fillRect/>
          </a:stretch>
        </p:blipFill>
        <p:spPr>
          <a:xfrm>
            <a:off x="6705600" y="6008636"/>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Gifts</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457200" y="1570037"/>
            <a:ext cx="8229600" cy="4525963"/>
          </a:xfrm>
        </p:spPr>
        <p:txBody>
          <a:bodyPr>
            <a:normAutofit/>
          </a:bodyPr>
          <a:lstStyle/>
          <a:p>
            <a:r>
              <a:rPr lang="en-US" dirty="0">
                <a:solidFill>
                  <a:schemeClr val="bg1"/>
                </a:solidFill>
              </a:rPr>
              <a:t>Magi from the east arrived in Jerusalem... and they fell down and worshiped Him; and opening their treasures they presented to Him gifts... ." Matthew 2:1,11</a:t>
            </a:r>
            <a:endParaRPr lang="en-US" sz="2600" dirty="0">
              <a:solidFill>
                <a:schemeClr val="bg1"/>
              </a:solidFill>
            </a:endParaRPr>
          </a:p>
          <a:p>
            <a:endParaRPr lang="en-US" dirty="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Coincidence?</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457200" y="1600201"/>
            <a:ext cx="8229600" cy="1905000"/>
          </a:xfrm>
        </p:spPr>
        <p:txBody>
          <a:bodyPr/>
          <a:lstStyle/>
          <a:p>
            <a:r>
              <a:rPr lang="en-US" dirty="0" smtClean="0">
                <a:solidFill>
                  <a:schemeClr val="bg1"/>
                </a:solidFill>
              </a:rPr>
              <a:t>8 Prophecies</a:t>
            </a:r>
          </a:p>
          <a:p>
            <a:pPr lvl="1"/>
            <a:r>
              <a:rPr lang="en-US" dirty="0" smtClean="0">
                <a:solidFill>
                  <a:schemeClr val="bg1"/>
                </a:solidFill>
              </a:rPr>
              <a:t>1 in 10</a:t>
            </a:r>
            <a:r>
              <a:rPr lang="en-US" baseline="30000" dirty="0" smtClean="0">
                <a:solidFill>
                  <a:schemeClr val="bg1"/>
                </a:solidFill>
              </a:rPr>
              <a:t>17</a:t>
            </a:r>
            <a:r>
              <a:rPr lang="en-US" dirty="0" smtClean="0">
                <a:solidFill>
                  <a:schemeClr val="bg1"/>
                </a:solidFill>
              </a:rPr>
              <a:t> </a:t>
            </a:r>
          </a:p>
          <a:p>
            <a:pPr lvl="1"/>
            <a:r>
              <a:rPr lang="en-US" dirty="0" smtClean="0">
                <a:solidFill>
                  <a:schemeClr val="bg1"/>
                </a:solidFill>
              </a:rPr>
              <a:t>1 in 100,000,000,000,000,000</a:t>
            </a:r>
            <a:endParaRPr lang="en-US" baseline="30000" dirty="0" smtClean="0">
              <a:solidFill>
                <a:schemeClr val="bg1"/>
              </a:solidFill>
            </a:endParaRPr>
          </a:p>
        </p:txBody>
      </p:sp>
      <p:pic>
        <p:nvPicPr>
          <p:cNvPr id="4" name="Picture 3" descr="susan-b-anthony-obverse.png"/>
          <p:cNvPicPr>
            <a:picLocks noChangeAspect="1"/>
          </p:cNvPicPr>
          <p:nvPr/>
        </p:nvPicPr>
        <p:blipFill>
          <a:blip r:embed="rId2" cstate="print"/>
          <a:stretch>
            <a:fillRect/>
          </a:stretch>
        </p:blipFill>
        <p:spPr>
          <a:xfrm>
            <a:off x="1371600" y="3505200"/>
            <a:ext cx="2690626" cy="2616175"/>
          </a:xfrm>
          <a:prstGeom prst="rect">
            <a:avLst/>
          </a:prstGeom>
        </p:spPr>
      </p:pic>
      <p:pic>
        <p:nvPicPr>
          <p:cNvPr id="5" name="Picture 4" descr="texas.jpg"/>
          <p:cNvPicPr>
            <a:picLocks noChangeAspect="1"/>
          </p:cNvPicPr>
          <p:nvPr/>
        </p:nvPicPr>
        <p:blipFill>
          <a:blip r:embed="rId3" cstate="print"/>
          <a:stretch>
            <a:fillRect/>
          </a:stretch>
        </p:blipFill>
        <p:spPr>
          <a:xfrm>
            <a:off x="5334000" y="3352800"/>
            <a:ext cx="3050848" cy="2837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290">
                                          <p:stCondLst>
                                            <p:cond delay="0"/>
                                          </p:stCondLst>
                                        </p:cTn>
                                        <p:tgtEl>
                                          <p:spTgt spid="4"/>
                                        </p:tgtEl>
                                      </p:cBhvr>
                                    </p:animEffect>
                                    <p:anim calcmode="lin" valueType="num">
                                      <p:cBhvr>
                                        <p:cTn id="23"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4"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5"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26"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27"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28" dur="13">
                                          <p:stCondLst>
                                            <p:cond delay="325"/>
                                          </p:stCondLst>
                                        </p:cTn>
                                        <p:tgtEl>
                                          <p:spTgt spid="4"/>
                                        </p:tgtEl>
                                      </p:cBhvr>
                                      <p:to x="100000" y="60000"/>
                                    </p:animScale>
                                    <p:animScale>
                                      <p:cBhvr>
                                        <p:cTn id="29" dur="83" decel="50000">
                                          <p:stCondLst>
                                            <p:cond delay="338"/>
                                          </p:stCondLst>
                                        </p:cTn>
                                        <p:tgtEl>
                                          <p:spTgt spid="4"/>
                                        </p:tgtEl>
                                      </p:cBhvr>
                                      <p:to x="100000" y="100000"/>
                                    </p:animScale>
                                    <p:animScale>
                                      <p:cBhvr>
                                        <p:cTn id="30" dur="13">
                                          <p:stCondLst>
                                            <p:cond delay="656"/>
                                          </p:stCondLst>
                                        </p:cTn>
                                        <p:tgtEl>
                                          <p:spTgt spid="4"/>
                                        </p:tgtEl>
                                      </p:cBhvr>
                                      <p:to x="100000" y="80000"/>
                                    </p:animScale>
                                    <p:animScale>
                                      <p:cBhvr>
                                        <p:cTn id="31" dur="83" decel="50000">
                                          <p:stCondLst>
                                            <p:cond delay="669"/>
                                          </p:stCondLst>
                                        </p:cTn>
                                        <p:tgtEl>
                                          <p:spTgt spid="4"/>
                                        </p:tgtEl>
                                      </p:cBhvr>
                                      <p:to x="100000" y="100000"/>
                                    </p:animScale>
                                    <p:animScale>
                                      <p:cBhvr>
                                        <p:cTn id="32" dur="13">
                                          <p:stCondLst>
                                            <p:cond delay="821"/>
                                          </p:stCondLst>
                                        </p:cTn>
                                        <p:tgtEl>
                                          <p:spTgt spid="4"/>
                                        </p:tgtEl>
                                      </p:cBhvr>
                                      <p:to x="100000" y="90000"/>
                                    </p:animScale>
                                    <p:animScale>
                                      <p:cBhvr>
                                        <p:cTn id="33" dur="83" decel="50000">
                                          <p:stCondLst>
                                            <p:cond delay="834"/>
                                          </p:stCondLst>
                                        </p:cTn>
                                        <p:tgtEl>
                                          <p:spTgt spid="4"/>
                                        </p:tgtEl>
                                      </p:cBhvr>
                                      <p:to x="100000" y="100000"/>
                                    </p:animScale>
                                    <p:animScale>
                                      <p:cBhvr>
                                        <p:cTn id="34" dur="13">
                                          <p:stCondLst>
                                            <p:cond delay="904"/>
                                          </p:stCondLst>
                                        </p:cTn>
                                        <p:tgtEl>
                                          <p:spTgt spid="4"/>
                                        </p:tgtEl>
                                      </p:cBhvr>
                                      <p:to x="100000" y="95000"/>
                                    </p:animScale>
                                    <p:animScale>
                                      <p:cBhvr>
                                        <p:cTn id="35" dur="83" decel="50000">
                                          <p:stCondLst>
                                            <p:cond delay="917"/>
                                          </p:stCondLst>
                                        </p:cTn>
                                        <p:tgtEl>
                                          <p:spTgt spid="4"/>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93" decel="100000"/>
                                        <p:tgtEl>
                                          <p:spTgt spid="5"/>
                                        </p:tgtEl>
                                      </p:cBhvr>
                                    </p:animEffect>
                                    <p:animScale>
                                      <p:cBhvr>
                                        <p:cTn id="41" dur="193" decel="100000"/>
                                        <p:tgtEl>
                                          <p:spTgt spid="5"/>
                                        </p:tgtEl>
                                      </p:cBhvr>
                                      <p:from x="10000" y="10000"/>
                                      <p:to x="200000" y="450000"/>
                                    </p:animScale>
                                    <p:animScale>
                                      <p:cBhvr>
                                        <p:cTn id="42" dur="308" accel="100000" fill="hold">
                                          <p:stCondLst>
                                            <p:cond delay="193"/>
                                          </p:stCondLst>
                                        </p:cTn>
                                        <p:tgtEl>
                                          <p:spTgt spid="5"/>
                                        </p:tgtEl>
                                      </p:cBhvr>
                                      <p:from x="200000" y="450000"/>
                                      <p:to x="100000" y="100000"/>
                                    </p:animScale>
                                    <p:set>
                                      <p:cBhvr>
                                        <p:cTn id="43" dur="193" fill="hold"/>
                                        <p:tgtEl>
                                          <p:spTgt spid="5"/>
                                        </p:tgtEl>
                                        <p:attrNameLst>
                                          <p:attrName>ppt_x</p:attrName>
                                        </p:attrNameLst>
                                      </p:cBhvr>
                                      <p:to>
                                        <p:strVal val="(0.5)"/>
                                      </p:to>
                                    </p:set>
                                    <p:anim from="(0.5)" to="(#ppt_x)" calcmode="lin" valueType="num">
                                      <p:cBhvr>
                                        <p:cTn id="44" dur="308" accel="100000" fill="hold">
                                          <p:stCondLst>
                                            <p:cond delay="193"/>
                                          </p:stCondLst>
                                        </p:cTn>
                                        <p:tgtEl>
                                          <p:spTgt spid="5"/>
                                        </p:tgtEl>
                                        <p:attrNameLst>
                                          <p:attrName>ppt_x</p:attrName>
                                        </p:attrNameLst>
                                      </p:cBhvr>
                                    </p:anim>
                                    <p:set>
                                      <p:cBhvr>
                                        <p:cTn id="45" dur="193" fill="hold"/>
                                        <p:tgtEl>
                                          <p:spTgt spid="5"/>
                                        </p:tgtEl>
                                        <p:attrNameLst>
                                          <p:attrName>ppt_y</p:attrName>
                                        </p:attrNameLst>
                                      </p:cBhvr>
                                      <p:to>
                                        <p:strVal val="(#ppt_y+0.4)"/>
                                      </p:to>
                                    </p:set>
                                    <p:anim from="(#ppt_y+0.4)" to="(#ppt_y)" calcmode="lin" valueType="num">
                                      <p:cBhvr>
                                        <p:cTn id="46" dur="308" accel="100000" fill="hold">
                                          <p:stCondLst>
                                            <p:cond delay="193"/>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Coincidence?</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304800" y="1600200"/>
            <a:ext cx="8229600" cy="2362199"/>
          </a:xfrm>
        </p:spPr>
        <p:txBody>
          <a:bodyPr>
            <a:normAutofit/>
          </a:bodyPr>
          <a:lstStyle/>
          <a:p>
            <a:r>
              <a:rPr lang="en-US" dirty="0" smtClean="0">
                <a:solidFill>
                  <a:schemeClr val="bg1"/>
                </a:solidFill>
              </a:rPr>
              <a:t>48 Prophecies</a:t>
            </a:r>
          </a:p>
          <a:p>
            <a:pPr lvl="1"/>
            <a:r>
              <a:rPr lang="en-US" dirty="0" smtClean="0">
                <a:solidFill>
                  <a:schemeClr val="bg1"/>
                </a:solidFill>
              </a:rPr>
              <a:t>1 in 10</a:t>
            </a:r>
            <a:r>
              <a:rPr lang="en-US" baseline="30000" dirty="0" smtClean="0">
                <a:solidFill>
                  <a:schemeClr val="bg1"/>
                </a:solidFill>
              </a:rPr>
              <a:t>157</a:t>
            </a:r>
            <a:r>
              <a:rPr lang="en-US" dirty="0" smtClean="0">
                <a:solidFill>
                  <a:schemeClr val="bg1"/>
                </a:solidFill>
              </a:rPr>
              <a:t> </a:t>
            </a:r>
          </a:p>
          <a:p>
            <a:pPr lvl="1"/>
            <a:r>
              <a:rPr lang="en-US" dirty="0" smtClean="0">
                <a:solidFill>
                  <a:schemeClr val="bg1"/>
                </a:solidFill>
              </a:rPr>
              <a:t>= 1 in </a:t>
            </a:r>
            <a:r>
              <a:rPr lang="en-US" sz="1200" dirty="0" smtClean="0">
                <a:solidFill>
                  <a:schemeClr val="bg1"/>
                </a:solidFill>
              </a:rPr>
              <a:t>10,000,000,000,000,000,000,000,000,000,000,000,000,000,000,000,000,000,000,000,000,000,000,000,000,000,000,000,000,000,000,000,000,000,000,000,000,000,000,000,000,000,000,000,000,000,000,000,000,000,000,000,000</a:t>
            </a:r>
            <a:endParaRPr lang="en-US" baseline="30000" dirty="0" smtClean="0">
              <a:solidFill>
                <a:schemeClr val="bg1"/>
              </a:solidFill>
            </a:endParaRPr>
          </a:p>
        </p:txBody>
      </p:sp>
      <p:pic>
        <p:nvPicPr>
          <p:cNvPr id="6" name="Picture 5"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Coincidence?</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304800" y="1600200"/>
            <a:ext cx="8229600" cy="2362199"/>
          </a:xfrm>
        </p:spPr>
        <p:txBody>
          <a:bodyPr>
            <a:normAutofit/>
          </a:bodyPr>
          <a:lstStyle/>
          <a:p>
            <a:r>
              <a:rPr lang="en-US" dirty="0" smtClean="0">
                <a:solidFill>
                  <a:schemeClr val="bg1"/>
                </a:solidFill>
              </a:rPr>
              <a:t>456 Prophecies?</a:t>
            </a:r>
          </a:p>
          <a:p>
            <a:pPr lvl="1"/>
            <a:endParaRPr lang="en-US" dirty="0" smtClean="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Arranged?</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304800" y="1600200"/>
            <a:ext cx="8229600" cy="2362199"/>
          </a:xfrm>
        </p:spPr>
        <p:txBody>
          <a:bodyPr>
            <a:normAutofit/>
          </a:bodyPr>
          <a:lstStyle/>
          <a:p>
            <a:r>
              <a:rPr lang="en-US" dirty="0" smtClean="0">
                <a:solidFill>
                  <a:schemeClr val="bg1"/>
                </a:solidFill>
              </a:rPr>
              <a:t>456 Prophecies?</a:t>
            </a:r>
          </a:p>
          <a:p>
            <a:pPr lvl="1"/>
            <a:endParaRPr lang="en-US" dirty="0" smtClean="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The Mission</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304800" y="1600200"/>
            <a:ext cx="8229600" cy="4724400"/>
          </a:xfrm>
        </p:spPr>
        <p:txBody>
          <a:bodyPr>
            <a:normAutofit fontScale="77500" lnSpcReduction="20000"/>
          </a:bodyPr>
          <a:lstStyle/>
          <a:p>
            <a:r>
              <a:rPr lang="en-US" sz="2800" dirty="0">
                <a:solidFill>
                  <a:schemeClr val="bg1"/>
                </a:solidFill>
              </a:rPr>
              <a:t>10 For the Son of Man came to seek and to save the lost</a:t>
            </a:r>
            <a:r>
              <a:rPr lang="en-US" sz="2800" dirty="0" smtClean="0">
                <a:solidFill>
                  <a:schemeClr val="bg1"/>
                </a:solidFill>
              </a:rPr>
              <a:t>.  </a:t>
            </a:r>
          </a:p>
          <a:p>
            <a:pPr>
              <a:buNone/>
            </a:pPr>
            <a:r>
              <a:rPr lang="en-US" sz="2100" dirty="0" smtClean="0">
                <a:solidFill>
                  <a:schemeClr val="bg1"/>
                </a:solidFill>
              </a:rPr>
              <a:t>	Luke </a:t>
            </a:r>
            <a:r>
              <a:rPr lang="en-US" sz="2100" dirty="0">
                <a:solidFill>
                  <a:schemeClr val="bg1"/>
                </a:solidFill>
              </a:rPr>
              <a:t>19:10 </a:t>
            </a:r>
            <a:r>
              <a:rPr lang="en-US" sz="2100" dirty="0" smtClean="0">
                <a:solidFill>
                  <a:schemeClr val="bg1"/>
                </a:solidFill>
              </a:rPr>
              <a:t>ESV</a:t>
            </a:r>
            <a:r>
              <a:rPr lang="en-US" sz="2800" dirty="0" smtClean="0">
                <a:solidFill>
                  <a:schemeClr val="bg1"/>
                </a:solidFill>
              </a:rPr>
              <a:t/>
            </a:r>
            <a:br>
              <a:rPr lang="en-US" sz="2800" dirty="0" smtClean="0">
                <a:solidFill>
                  <a:schemeClr val="bg1"/>
                </a:solidFill>
              </a:rPr>
            </a:br>
            <a:endParaRPr lang="en-US" sz="2800" dirty="0" smtClean="0">
              <a:solidFill>
                <a:schemeClr val="bg1"/>
              </a:solidFill>
            </a:endParaRPr>
          </a:p>
          <a:p>
            <a:pPr marL="342900" lvl="1" indent="-342900">
              <a:buFont typeface="Arial" pitchFamily="34" charset="0"/>
              <a:buChar char="•"/>
            </a:pPr>
            <a:r>
              <a:rPr lang="en-US" dirty="0">
                <a:solidFill>
                  <a:schemeClr val="bg1"/>
                </a:solidFill>
              </a:rPr>
              <a:t>23 for all have sinned and fall short of the glory of God  </a:t>
            </a:r>
            <a:endParaRPr lang="en-US" dirty="0" smtClean="0">
              <a:solidFill>
                <a:schemeClr val="bg1"/>
              </a:solidFill>
            </a:endParaRPr>
          </a:p>
          <a:p>
            <a:pPr marL="342900" lvl="1" indent="-342900">
              <a:buNone/>
            </a:pPr>
            <a:r>
              <a:rPr lang="en-US" sz="2100" dirty="0" smtClean="0">
                <a:solidFill>
                  <a:schemeClr val="bg1"/>
                </a:solidFill>
              </a:rPr>
              <a:t>	Romans </a:t>
            </a:r>
            <a:r>
              <a:rPr lang="en-US" sz="2100" dirty="0">
                <a:solidFill>
                  <a:schemeClr val="bg1"/>
                </a:solidFill>
              </a:rPr>
              <a:t>3:23 </a:t>
            </a:r>
            <a:r>
              <a:rPr lang="en-US" sz="2100" dirty="0" smtClean="0">
                <a:solidFill>
                  <a:schemeClr val="bg1"/>
                </a:solidFill>
              </a:rPr>
              <a:t>ESV</a:t>
            </a:r>
            <a:r>
              <a:rPr lang="en-US" dirty="0" smtClean="0">
                <a:solidFill>
                  <a:schemeClr val="bg1"/>
                </a:solidFill>
              </a:rPr>
              <a:t/>
            </a:r>
            <a:br>
              <a:rPr lang="en-US" dirty="0" smtClean="0">
                <a:solidFill>
                  <a:schemeClr val="bg1"/>
                </a:solidFill>
              </a:rPr>
            </a:br>
            <a:endParaRPr lang="en-US" dirty="0" smtClean="0">
              <a:solidFill>
                <a:schemeClr val="bg1"/>
              </a:solidFill>
            </a:endParaRPr>
          </a:p>
          <a:p>
            <a:pPr marL="342900" lvl="1" indent="-342900">
              <a:buFont typeface="Arial" pitchFamily="34" charset="0"/>
              <a:buChar char="•"/>
            </a:pPr>
            <a:r>
              <a:rPr lang="en-US" baseline="30000" dirty="0">
                <a:solidFill>
                  <a:schemeClr val="bg1"/>
                </a:solidFill>
              </a:rPr>
              <a:t>23 </a:t>
            </a:r>
            <a:r>
              <a:rPr lang="en-US" dirty="0">
                <a:solidFill>
                  <a:schemeClr val="bg1"/>
                </a:solidFill>
              </a:rPr>
              <a:t>For the wages of sin </a:t>
            </a:r>
            <a:r>
              <a:rPr lang="en-US" i="1" dirty="0">
                <a:solidFill>
                  <a:schemeClr val="bg1"/>
                </a:solidFill>
              </a:rPr>
              <a:t>is</a:t>
            </a:r>
            <a:r>
              <a:rPr lang="en-US" dirty="0">
                <a:solidFill>
                  <a:schemeClr val="bg1"/>
                </a:solidFill>
              </a:rPr>
              <a:t> </a:t>
            </a:r>
            <a:r>
              <a:rPr lang="en-US" dirty="0" smtClean="0">
                <a:solidFill>
                  <a:schemeClr val="bg1"/>
                </a:solidFill>
              </a:rPr>
              <a:t>death… </a:t>
            </a:r>
          </a:p>
          <a:p>
            <a:pPr marL="342900" lvl="1" indent="-342900">
              <a:buNone/>
            </a:pPr>
            <a:r>
              <a:rPr lang="en-US" sz="2100" dirty="0" smtClean="0">
                <a:solidFill>
                  <a:schemeClr val="bg1"/>
                </a:solidFill>
              </a:rPr>
              <a:t>	Romans 6:23a</a:t>
            </a:r>
            <a:r>
              <a:rPr lang="en-US" dirty="0" smtClean="0">
                <a:solidFill>
                  <a:schemeClr val="bg1"/>
                </a:solidFill>
              </a:rPr>
              <a:t/>
            </a:r>
            <a:br>
              <a:rPr lang="en-US" dirty="0" smtClean="0">
                <a:solidFill>
                  <a:schemeClr val="bg1"/>
                </a:solidFill>
              </a:rPr>
            </a:br>
            <a:endParaRPr lang="en-US" dirty="0" smtClean="0">
              <a:solidFill>
                <a:schemeClr val="bg1"/>
              </a:solidFill>
            </a:endParaRPr>
          </a:p>
          <a:p>
            <a:pPr marL="342900" lvl="1" indent="-342900">
              <a:buFont typeface="Arial" pitchFamily="34" charset="0"/>
              <a:buChar char="•"/>
            </a:pPr>
            <a:r>
              <a:rPr lang="en-US" dirty="0">
                <a:solidFill>
                  <a:schemeClr val="bg1"/>
                </a:solidFill>
              </a:rPr>
              <a:t>8 but God shows his love for us in that while we were still sinners, Christ died for us.  </a:t>
            </a:r>
            <a:endParaRPr lang="en-US" dirty="0" smtClean="0">
              <a:solidFill>
                <a:schemeClr val="bg1"/>
              </a:solidFill>
            </a:endParaRPr>
          </a:p>
          <a:p>
            <a:pPr marL="342900" lvl="1" indent="-342900">
              <a:buNone/>
            </a:pPr>
            <a:r>
              <a:rPr lang="en-US" sz="2300" dirty="0" smtClean="0">
                <a:solidFill>
                  <a:schemeClr val="bg1"/>
                </a:solidFill>
              </a:rPr>
              <a:t>	Romans </a:t>
            </a:r>
            <a:r>
              <a:rPr lang="en-US" sz="2300" dirty="0">
                <a:solidFill>
                  <a:schemeClr val="bg1"/>
                </a:solidFill>
              </a:rPr>
              <a:t>5:8  </a:t>
            </a:r>
            <a:r>
              <a:rPr lang="en-US" sz="2300" dirty="0" smtClean="0">
                <a:solidFill>
                  <a:schemeClr val="bg1"/>
                </a:solidFill>
              </a:rPr>
              <a:t>ESV</a:t>
            </a:r>
            <a:br>
              <a:rPr lang="en-US" sz="2300" dirty="0" smtClean="0">
                <a:solidFill>
                  <a:schemeClr val="bg1"/>
                </a:solidFill>
              </a:rPr>
            </a:br>
            <a:endParaRPr lang="en-US" dirty="0" smtClean="0">
              <a:solidFill>
                <a:schemeClr val="bg1"/>
              </a:solidFill>
            </a:endParaRPr>
          </a:p>
          <a:p>
            <a:pPr marL="342900" lvl="1" indent="-342900">
              <a:buFont typeface="Arial" pitchFamily="34" charset="0"/>
              <a:buChar char="•"/>
            </a:pPr>
            <a:r>
              <a:rPr lang="en-US" sz="3000" baseline="30000" dirty="0">
                <a:solidFill>
                  <a:schemeClr val="bg1"/>
                </a:solidFill>
              </a:rPr>
              <a:t>16 </a:t>
            </a:r>
            <a:r>
              <a:rPr lang="en-US" sz="3000" dirty="0" smtClean="0">
                <a:solidFill>
                  <a:schemeClr val="bg1"/>
                </a:solidFill>
              </a:rPr>
              <a:t>For </a:t>
            </a:r>
            <a:r>
              <a:rPr lang="en-US" sz="3000" dirty="0">
                <a:solidFill>
                  <a:schemeClr val="bg1"/>
                </a:solidFill>
              </a:rPr>
              <a:t>God so loved the world that he gave his only Son, that whoever believes in him should not perish but have eternal life. </a:t>
            </a:r>
            <a:r>
              <a:rPr lang="en-US" sz="2300" dirty="0" smtClean="0">
                <a:solidFill>
                  <a:schemeClr val="bg1"/>
                </a:solidFill>
              </a:rPr>
              <a:t>John </a:t>
            </a:r>
            <a:r>
              <a:rPr lang="en-US" sz="2300" dirty="0">
                <a:solidFill>
                  <a:schemeClr val="bg1"/>
                </a:solidFill>
              </a:rPr>
              <a:t>3:16 ESV</a:t>
            </a:r>
            <a:endParaRPr lang="en-US" sz="3000" dirty="0">
              <a:solidFill>
                <a:schemeClr val="bg1"/>
              </a:solidFill>
            </a:endParaRPr>
          </a:p>
          <a:p>
            <a:pPr lvl="1"/>
            <a:endParaRPr lang="en-US" dirty="0" smtClean="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Felix Titling" pitchFamily="82" charset="0"/>
              </a:rPr>
              <a:t>The Gift</a:t>
            </a:r>
            <a:endParaRPr lang="en-US" dirty="0">
              <a:solidFill>
                <a:schemeClr val="bg1"/>
              </a:solidFill>
              <a:latin typeface="Felix Titling" pitchFamily="82" charset="0"/>
            </a:endParaRPr>
          </a:p>
        </p:txBody>
      </p:sp>
      <p:sp>
        <p:nvSpPr>
          <p:cNvPr id="3" name="Content Placeholder 2"/>
          <p:cNvSpPr>
            <a:spLocks noGrp="1"/>
          </p:cNvSpPr>
          <p:nvPr>
            <p:ph idx="1"/>
          </p:nvPr>
        </p:nvSpPr>
        <p:spPr>
          <a:xfrm>
            <a:off x="304800" y="1600200"/>
            <a:ext cx="8229600" cy="4724400"/>
          </a:xfrm>
        </p:spPr>
        <p:txBody>
          <a:bodyPr>
            <a:normAutofit/>
          </a:bodyPr>
          <a:lstStyle/>
          <a:p>
            <a:pPr marL="342900" lvl="1" indent="-342900">
              <a:buFont typeface="Arial" pitchFamily="34" charset="0"/>
              <a:buChar char="•"/>
            </a:pPr>
            <a:r>
              <a:rPr lang="en-US" baseline="30000" dirty="0">
                <a:solidFill>
                  <a:schemeClr val="bg1"/>
                </a:solidFill>
              </a:rPr>
              <a:t>23 </a:t>
            </a:r>
            <a:r>
              <a:rPr lang="en-US" dirty="0">
                <a:solidFill>
                  <a:schemeClr val="bg1"/>
                </a:solidFill>
              </a:rPr>
              <a:t>For the wages of sin </a:t>
            </a:r>
            <a:r>
              <a:rPr lang="en-US" i="1" dirty="0">
                <a:solidFill>
                  <a:schemeClr val="bg1"/>
                </a:solidFill>
              </a:rPr>
              <a:t>is</a:t>
            </a:r>
            <a:r>
              <a:rPr lang="en-US" dirty="0">
                <a:solidFill>
                  <a:schemeClr val="bg1"/>
                </a:solidFill>
              </a:rPr>
              <a:t> death, but the gift of God </a:t>
            </a:r>
            <a:r>
              <a:rPr lang="en-US" i="1" dirty="0">
                <a:solidFill>
                  <a:schemeClr val="bg1"/>
                </a:solidFill>
              </a:rPr>
              <a:t>is</a:t>
            </a:r>
            <a:r>
              <a:rPr lang="en-US" dirty="0">
                <a:solidFill>
                  <a:schemeClr val="bg1"/>
                </a:solidFill>
              </a:rPr>
              <a:t> eternal life in Christ Jesus our Lord. </a:t>
            </a:r>
            <a:r>
              <a:rPr lang="en-US" dirty="0" smtClean="0">
                <a:solidFill>
                  <a:schemeClr val="bg1"/>
                </a:solidFill>
              </a:rPr>
              <a:t/>
            </a:r>
            <a:br>
              <a:rPr lang="en-US" dirty="0" smtClean="0">
                <a:solidFill>
                  <a:schemeClr val="bg1"/>
                </a:solidFill>
              </a:rPr>
            </a:br>
            <a:r>
              <a:rPr lang="en-US" sz="2000" dirty="0" smtClean="0">
                <a:solidFill>
                  <a:schemeClr val="bg1"/>
                </a:solidFill>
              </a:rPr>
              <a:t>Romans </a:t>
            </a:r>
            <a:r>
              <a:rPr lang="en-US" sz="2000" dirty="0">
                <a:solidFill>
                  <a:schemeClr val="bg1"/>
                </a:solidFill>
              </a:rPr>
              <a:t>6:23</a:t>
            </a:r>
            <a:endParaRPr lang="en-US" dirty="0">
              <a:solidFill>
                <a:schemeClr val="bg1"/>
              </a:solidFill>
            </a:endParaRPr>
          </a:p>
          <a:p>
            <a:r>
              <a:rPr lang="en-US" sz="2800" baseline="30000" dirty="0" smtClean="0">
                <a:solidFill>
                  <a:schemeClr val="bg1"/>
                </a:solidFill>
              </a:rPr>
              <a:t>18 </a:t>
            </a:r>
            <a:r>
              <a:rPr lang="en-US" sz="2800" dirty="0" smtClean="0">
                <a:solidFill>
                  <a:schemeClr val="bg1"/>
                </a:solidFill>
              </a:rPr>
              <a:t>Therefore, as through one man’s offense </a:t>
            </a:r>
            <a:r>
              <a:rPr lang="en-US" sz="2800" i="1" dirty="0" smtClean="0">
                <a:solidFill>
                  <a:schemeClr val="bg1"/>
                </a:solidFill>
              </a:rPr>
              <a:t>judgment came</a:t>
            </a:r>
            <a:r>
              <a:rPr lang="en-US" sz="2800" dirty="0" smtClean="0">
                <a:solidFill>
                  <a:schemeClr val="bg1"/>
                </a:solidFill>
              </a:rPr>
              <a:t> to all men, resulting in condemnation, even so through one Man’s righteous act </a:t>
            </a:r>
            <a:r>
              <a:rPr lang="en-US" sz="2800" i="1" dirty="0" smtClean="0">
                <a:solidFill>
                  <a:schemeClr val="bg1"/>
                </a:solidFill>
              </a:rPr>
              <a:t>the free gift came</a:t>
            </a:r>
            <a:r>
              <a:rPr lang="en-US" sz="2800" dirty="0" smtClean="0">
                <a:solidFill>
                  <a:schemeClr val="bg1"/>
                </a:solidFill>
              </a:rPr>
              <a:t> to all men, resulting in justification of life. </a:t>
            </a:r>
            <a:r>
              <a:rPr lang="en-US" sz="2800" baseline="30000" dirty="0" smtClean="0">
                <a:solidFill>
                  <a:schemeClr val="bg1"/>
                </a:solidFill>
              </a:rPr>
              <a:t>19 </a:t>
            </a:r>
            <a:r>
              <a:rPr lang="en-US" sz="2800" dirty="0" smtClean="0">
                <a:solidFill>
                  <a:schemeClr val="bg1"/>
                </a:solidFill>
              </a:rPr>
              <a:t>For as by one man’s disobedience many were made sinners, so also by one Man’s obedience many will be made righteous</a:t>
            </a:r>
            <a:r>
              <a:rPr lang="en-US" sz="2800" dirty="0" smtClean="0">
                <a:solidFill>
                  <a:schemeClr val="bg1"/>
                </a:solidFill>
              </a:rPr>
              <a:t>.</a:t>
            </a:r>
            <a:br>
              <a:rPr lang="en-US" sz="2800" dirty="0" smtClean="0">
                <a:solidFill>
                  <a:schemeClr val="bg1"/>
                </a:solidFill>
              </a:rPr>
            </a:br>
            <a:r>
              <a:rPr lang="en-US" sz="2000" dirty="0" smtClean="0">
                <a:solidFill>
                  <a:schemeClr val="bg1"/>
                </a:solidFill>
              </a:rPr>
              <a:t>Romans 5:18-19</a:t>
            </a:r>
            <a:endParaRPr lang="en-US" sz="2800" dirty="0" smtClean="0">
              <a:solidFill>
                <a:schemeClr val="bg1"/>
              </a:solidFill>
            </a:endParaRPr>
          </a:p>
          <a:p>
            <a:endParaRPr lang="en-US" sz="2800" dirty="0" smtClean="0">
              <a:solidFill>
                <a:schemeClr val="bg1"/>
              </a:solidFill>
            </a:endParaRPr>
          </a:p>
        </p:txBody>
      </p:sp>
      <p:pic>
        <p:nvPicPr>
          <p:cNvPr id="4" name="Picture 3" descr="jesus-superman.jpg"/>
          <p:cNvPicPr>
            <a:picLocks noChangeAspect="1"/>
          </p:cNvPicPr>
          <p:nvPr/>
        </p:nvPicPr>
        <p:blipFill>
          <a:blip r:embed="rId2" cstate="print"/>
          <a:srcRect l="13542" t="5852" r="15242" b="5804"/>
          <a:stretch>
            <a:fillRect/>
          </a:stretch>
        </p:blipFill>
        <p:spPr>
          <a:xfrm>
            <a:off x="6705600" y="5791200"/>
            <a:ext cx="2024156" cy="696964"/>
          </a:xfrm>
          <a:prstGeom prst="rect">
            <a:avLst/>
          </a:prstGeom>
          <a:scene3d>
            <a:camera prst="orthographicFront"/>
            <a:lightRig rig="threePt" dir="t"/>
          </a:scene3d>
          <a:sp3d>
            <a:bevelT prst="relaxedInse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541</TotalTime>
  <Words>317</Words>
  <Application>Microsoft Office PowerPoint</Application>
  <PresentationFormat>On-screen Show (4:3)</PresentationFormat>
  <Paragraphs>52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Born of a Virgin</vt:lpstr>
      <vt:lpstr>Location of Birth</vt:lpstr>
      <vt:lpstr>Ancestry</vt:lpstr>
      <vt:lpstr>Gifts</vt:lpstr>
      <vt:lpstr>Born of a Virgin</vt:lpstr>
      <vt:lpstr>Location of Birth</vt:lpstr>
      <vt:lpstr>Ancestry</vt:lpstr>
      <vt:lpstr>Gifts</vt:lpstr>
      <vt:lpstr>Coincidence?</vt:lpstr>
      <vt:lpstr>Coincidence?</vt:lpstr>
      <vt:lpstr>Coincidence?</vt:lpstr>
      <vt:lpstr>Arranged?</vt:lpstr>
      <vt:lpstr>The Mission</vt:lpstr>
      <vt:lpstr>The Gift</vt:lpstr>
      <vt:lpstr>Slide 18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cp:revision>
  <dcterms:created xsi:type="dcterms:W3CDTF">2012-12-22T21:22:44Z</dcterms:created>
  <dcterms:modified xsi:type="dcterms:W3CDTF">2012-12-23T12:00:25Z</dcterms:modified>
</cp:coreProperties>
</file>