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335" r:id="rId3"/>
    <p:sldId id="357" r:id="rId4"/>
    <p:sldId id="347" r:id="rId5"/>
    <p:sldId id="358"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p:scale>
          <a:sx n="70" d="100"/>
          <a:sy n="70" d="100"/>
        </p:scale>
        <p:origin x="-1416" y="-78"/>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1/10/2016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1/10/2016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1/10/2016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1/10/2016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1/10/2016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1/10/2016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1/10/2016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Subtitle 3"/>
          <p:cNvSpPr>
            <a:spLocks noGrp="1"/>
          </p:cNvSpPr>
          <p:nvPr>
            <p:ph type="subTitle" idx="1"/>
          </p:nvPr>
        </p:nvSpPr>
        <p:spPr/>
        <p:txBody>
          <a:bodyPr/>
          <a:lstStyle/>
          <a:p>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 y="2590800"/>
            <a:ext cx="8915400" cy="1143000"/>
          </a:xfrm>
        </p:spPr>
        <p:txBody>
          <a:bodyPr>
            <a:noAutofit/>
          </a:bodyPr>
          <a:lstStyle/>
          <a:p>
            <a:r>
              <a:rPr lang="en-US" sz="2800" b="1" baseline="30000" dirty="0" smtClean="0">
                <a:effectLst>
                  <a:outerShdw blurRad="38100" dist="38100" dir="2700000" algn="tl">
                    <a:srgbClr val="000000">
                      <a:alpha val="43137"/>
                    </a:srgbClr>
                  </a:outerShdw>
                </a:effectLst>
              </a:rPr>
              <a:t>7 </a:t>
            </a:r>
            <a:r>
              <a:rPr lang="en-US" sz="2800" b="1" dirty="0" smtClean="0">
                <a:effectLst>
                  <a:outerShdw blurRad="38100" dist="38100" dir="2700000" algn="tl">
                    <a:srgbClr val="000000">
                      <a:alpha val="43137"/>
                    </a:srgbClr>
                  </a:outerShdw>
                </a:effectLst>
              </a:rPr>
              <a:t>The end of all things is at hand; therefore be self-controlled and sober-minded for the sake of your prayers. </a:t>
            </a:r>
            <a:r>
              <a:rPr lang="en-US" sz="2800" b="1" baseline="30000" dirty="0" smtClean="0">
                <a:effectLst>
                  <a:outerShdw blurRad="38100" dist="38100" dir="2700000" algn="tl">
                    <a:srgbClr val="000000">
                      <a:alpha val="43137"/>
                    </a:srgbClr>
                  </a:outerShdw>
                </a:effectLst>
              </a:rPr>
              <a:t>8 </a:t>
            </a:r>
            <a:r>
              <a:rPr lang="en-US" sz="2800" b="1" dirty="0" smtClean="0">
                <a:effectLst>
                  <a:outerShdw blurRad="38100" dist="38100" dir="2700000" algn="tl">
                    <a:srgbClr val="000000">
                      <a:alpha val="43137"/>
                    </a:srgbClr>
                  </a:outerShdw>
                </a:effectLst>
              </a:rPr>
              <a:t>Above all, keep loving one another earnestly, since love covers a multitude of sins. </a:t>
            </a:r>
            <a:r>
              <a:rPr lang="en-US" sz="2800" b="1" baseline="30000" dirty="0" smtClean="0">
                <a:effectLst>
                  <a:outerShdw blurRad="38100" dist="38100" dir="2700000" algn="tl">
                    <a:srgbClr val="000000">
                      <a:alpha val="43137"/>
                    </a:srgbClr>
                  </a:outerShdw>
                </a:effectLst>
              </a:rPr>
              <a:t>9 </a:t>
            </a:r>
            <a:r>
              <a:rPr lang="en-US" sz="2800" b="1" dirty="0" smtClean="0">
                <a:effectLst>
                  <a:outerShdw blurRad="38100" dist="38100" dir="2700000" algn="tl">
                    <a:srgbClr val="000000">
                      <a:alpha val="43137"/>
                    </a:srgbClr>
                  </a:outerShdw>
                </a:effectLst>
              </a:rPr>
              <a:t>Show hospitality to one another without grumbling. </a:t>
            </a:r>
            <a:r>
              <a:rPr lang="en-US" sz="2800" b="1" baseline="30000" dirty="0" smtClean="0">
                <a:effectLst>
                  <a:outerShdw blurRad="38100" dist="38100" dir="2700000" algn="tl">
                    <a:srgbClr val="000000">
                      <a:alpha val="43137"/>
                    </a:srgbClr>
                  </a:outerShdw>
                </a:effectLst>
              </a:rPr>
              <a:t>10 </a:t>
            </a:r>
            <a:r>
              <a:rPr lang="en-US" sz="2800" b="1" dirty="0" smtClean="0">
                <a:effectLst>
                  <a:outerShdw blurRad="38100" dist="38100" dir="2700000" algn="tl">
                    <a:srgbClr val="000000">
                      <a:alpha val="43137"/>
                    </a:srgbClr>
                  </a:outerShdw>
                </a:effectLst>
              </a:rPr>
              <a:t>As each has received a gift, use it to serve one another, as good stewards of God's varied grace: </a:t>
            </a:r>
            <a:r>
              <a:rPr lang="en-US" sz="2800" b="1" baseline="30000" dirty="0" smtClean="0">
                <a:effectLst>
                  <a:outerShdw blurRad="38100" dist="38100" dir="2700000" algn="tl">
                    <a:srgbClr val="000000">
                      <a:alpha val="43137"/>
                    </a:srgbClr>
                  </a:outerShdw>
                </a:effectLst>
              </a:rPr>
              <a:t>11 </a:t>
            </a:r>
            <a:r>
              <a:rPr lang="en-US" sz="2800" b="1" dirty="0" smtClean="0">
                <a:effectLst>
                  <a:outerShdw blurRad="38100" dist="38100" dir="2700000" algn="tl">
                    <a:srgbClr val="000000">
                      <a:alpha val="43137"/>
                    </a:srgbClr>
                  </a:outerShdw>
                </a:effectLst>
              </a:rPr>
              <a:t>whoever speaks, as one who speaks oracles of God; whoever serves, as one who serves by the strength that God supplies—in order that in everything God may be glorified through Jesus Christ. To him belong glory and dominion forever and ever. Amen.</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1 Peter 4:7-11 ESV</a:t>
            </a:r>
            <a:endParaRPr lang="en-US" sz="1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86800" cy="1143000"/>
          </a:xfrm>
        </p:spPr>
        <p:txBody>
          <a:bodyPr>
            <a:noAutofit/>
          </a:bodyPr>
          <a:lstStyle/>
          <a:p>
            <a:pPr lvl="1" algn="ctr" rtl="0">
              <a:spcBef>
                <a:spcPct val="0"/>
              </a:spcBef>
            </a:pPr>
            <a:r>
              <a:rPr lang="en-US" sz="3200" b="1" baseline="30000" dirty="0">
                <a:effectLst>
                  <a:outerShdw blurRad="38100" dist="38100" dir="2700000" algn="tl">
                    <a:srgbClr val="000000">
                      <a:alpha val="43137"/>
                    </a:srgbClr>
                  </a:outerShdw>
                </a:effectLst>
              </a:rPr>
              <a:t>28 </a:t>
            </a:r>
            <a:r>
              <a:rPr lang="en-US" sz="3200" b="1" dirty="0">
                <a:effectLst>
                  <a:outerShdw blurRad="38100" dist="38100" dir="2700000" algn="tl">
                    <a:srgbClr val="000000">
                      <a:alpha val="43137"/>
                    </a:srgbClr>
                  </a:outerShdw>
                </a:effectLst>
              </a:rPr>
              <a:t>A man without self-control is like a city broken into and left without walls.</a:t>
            </a: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Proverbs 25:28 ESV</a:t>
            </a: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14400"/>
            <a:ext cx="8686800" cy="1143000"/>
          </a:xfrm>
        </p:spPr>
        <p:txBody>
          <a:bodyPr>
            <a:noAutofit/>
          </a:bodyPr>
          <a:lstStyle/>
          <a:p>
            <a:pPr lvl="0"/>
            <a:r>
              <a:rPr lang="en-US" sz="3600" b="1" baseline="30000" dirty="0" smtClean="0">
                <a:effectLst>
                  <a:outerShdw blurRad="38100" dist="38100" dir="2700000" algn="tl">
                    <a:srgbClr val="000000">
                      <a:alpha val="43137"/>
                    </a:srgbClr>
                  </a:outerShdw>
                </a:effectLst>
              </a:rPr>
              <a:t>3  </a:t>
            </a:r>
            <a:r>
              <a:rPr lang="en-US" sz="3600" b="1" dirty="0" smtClean="0">
                <a:effectLst>
                  <a:outerShdw blurRad="38100" dist="38100" dir="2700000" algn="tl">
                    <a:srgbClr val="000000">
                      <a:alpha val="43137"/>
                    </a:srgbClr>
                  </a:outerShdw>
                </a:effectLst>
              </a:rPr>
              <a:t>You ask and do not receive, because you ask wrongly, to spend it on your passions.</a:t>
            </a: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
            </a:r>
            <a:br>
              <a:rPr lang="en-US" sz="40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James </a:t>
            </a:r>
            <a:r>
              <a:rPr lang="en-US" sz="2800" b="1" dirty="0" smtClean="0">
                <a:effectLst>
                  <a:outerShdw blurRad="38100" dist="38100" dir="2700000" algn="tl">
                    <a:srgbClr val="000000">
                      <a:alpha val="43137"/>
                    </a:srgbClr>
                  </a:outerShdw>
                </a:effectLst>
              </a:rPr>
              <a:t>4:3 </a:t>
            </a:r>
            <a:r>
              <a:rPr lang="en-US" sz="2800" b="1" dirty="0" smtClean="0">
                <a:effectLst>
                  <a:outerShdw blurRad="38100" dist="38100" dir="2700000" algn="tl">
                    <a:srgbClr val="000000">
                      <a:alpha val="43137"/>
                    </a:srgbClr>
                  </a:outerShdw>
                </a:effectLst>
              </a:rPr>
              <a:t>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438400"/>
            <a:ext cx="8991600" cy="1143000"/>
          </a:xfrm>
        </p:spPr>
        <p:txBody>
          <a:bodyPr>
            <a:noAutofit/>
          </a:bodyPr>
          <a:lstStyle/>
          <a:p>
            <a:r>
              <a:rPr lang="en-US" sz="3200" b="1" baseline="30000" dirty="0" smtClean="0">
                <a:effectLst>
                  <a:outerShdw blurRad="38100" dist="38100" dir="2700000" algn="tl">
                    <a:srgbClr val="000000">
                      <a:alpha val="43137"/>
                    </a:srgbClr>
                  </a:outerShdw>
                </a:effectLst>
              </a:rPr>
              <a:t>11 </a:t>
            </a:r>
            <a:r>
              <a:rPr lang="en-US" sz="3200" b="1" dirty="0" smtClean="0">
                <a:effectLst>
                  <a:outerShdw blurRad="38100" dist="38100" dir="2700000" algn="tl">
                    <a:srgbClr val="000000">
                      <a:alpha val="43137"/>
                    </a:srgbClr>
                  </a:outerShdw>
                </a:effectLst>
              </a:rPr>
              <a:t>For the grace of God has appeared, bringing salvation for all people,</a:t>
            </a:r>
            <a:r>
              <a:rPr lang="en-US" sz="3200" b="1" baseline="30000" dirty="0" smtClean="0">
                <a:effectLst>
                  <a:outerShdw blurRad="38100" dist="38100" dir="2700000" algn="tl">
                    <a:srgbClr val="000000">
                      <a:alpha val="43137"/>
                    </a:srgbClr>
                  </a:outerShdw>
                </a:effectLst>
              </a:rPr>
              <a:t>12 </a:t>
            </a:r>
            <a:r>
              <a:rPr lang="en-US" sz="3200" b="1" dirty="0" smtClean="0">
                <a:effectLst>
                  <a:outerShdw blurRad="38100" dist="38100" dir="2700000" algn="tl">
                    <a:srgbClr val="000000">
                      <a:alpha val="43137"/>
                    </a:srgbClr>
                  </a:outerShdw>
                </a:effectLst>
              </a:rPr>
              <a:t>training us to renounce ungodliness and worldly passions, and to live self-controlled, upright, and godly lives in the present age, </a:t>
            </a:r>
            <a:r>
              <a:rPr lang="en-US" sz="3200" b="1" baseline="30000" dirty="0" smtClean="0">
                <a:effectLst>
                  <a:outerShdw blurRad="38100" dist="38100" dir="2700000" algn="tl">
                    <a:srgbClr val="000000">
                      <a:alpha val="43137"/>
                    </a:srgbClr>
                  </a:outerShdw>
                </a:effectLst>
              </a:rPr>
              <a:t>13 </a:t>
            </a:r>
            <a:r>
              <a:rPr lang="en-US" sz="3200" b="1" dirty="0" smtClean="0">
                <a:effectLst>
                  <a:outerShdw blurRad="38100" dist="38100" dir="2700000" algn="tl">
                    <a:srgbClr val="000000">
                      <a:alpha val="43137"/>
                    </a:srgbClr>
                  </a:outerShdw>
                </a:effectLst>
              </a:rPr>
              <a:t>waiting for our blessed hope, the appearing of the glory of our great God and Savior Jesus Christ,</a:t>
            </a:r>
            <a:r>
              <a:rPr lang="en-US" sz="3200" b="1" baseline="30000" dirty="0" smtClean="0">
                <a:effectLst>
                  <a:outerShdw blurRad="38100" dist="38100" dir="2700000" algn="tl">
                    <a:srgbClr val="000000">
                      <a:alpha val="43137"/>
                    </a:srgbClr>
                  </a:outerShdw>
                </a:effectLst>
              </a:rPr>
              <a:t>14 </a:t>
            </a:r>
            <a:r>
              <a:rPr lang="en-US" sz="3200" b="1" dirty="0" smtClean="0">
                <a:effectLst>
                  <a:outerShdw blurRad="38100" dist="38100" dir="2700000" algn="tl">
                    <a:srgbClr val="000000">
                      <a:alpha val="43137"/>
                    </a:srgbClr>
                  </a:outerShdw>
                </a:effectLst>
              </a:rPr>
              <a:t>who gave himself for us to redeem us from all lawlessness and to purify for himself a people for his own possession who are zealous for good works.</a:t>
            </a:r>
            <a:r>
              <a:rPr lang="en-US" sz="3200" dirty="0" smtClean="0">
                <a:effectLst>
                  <a:outerShdw blurRad="38100" dist="38100" dir="2700000" algn="tl">
                    <a:srgbClr val="000000">
                      <a:alpha val="43137"/>
                    </a:srgbClr>
                  </a:outerShdw>
                </a:effectLst>
              </a:rPr>
              <a:t/>
            </a:r>
            <a:br>
              <a:rPr lang="en-US" sz="3200" dirty="0" smtClean="0">
                <a:effectLst>
                  <a:outerShdw blurRad="38100" dist="38100" dir="2700000" algn="tl">
                    <a:srgbClr val="000000">
                      <a:alpha val="43137"/>
                    </a:srgbClr>
                  </a:outerShdw>
                </a:effectLst>
              </a:rPr>
            </a:br>
            <a:r>
              <a:rPr lang="en-US" sz="2400"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Titus 2:11-14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515</TotalTime>
  <Words>4</Words>
  <Application>Microsoft Office PowerPoint</Application>
  <PresentationFormat>On-screen Show (4:3)</PresentationFormat>
  <Paragraphs>4</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Slide 1</vt:lpstr>
      <vt:lpstr>7 The end of all things is at hand; therefore be self-controlled and sober-minded for the sake of your prayers. 8 Above all, keep loving one another earnestly, since love covers a multitude of sins. 9 Show hospitality to one another without grumbling. 10 As each has received a gift, use it to serve one another, as good stewards of God's varied grace: 11 whoever speaks, as one who speaks oracles of God; whoever serves, as one who serves by the strength that God supplies—in order that in everything God may be glorified through Jesus Christ. To him belong glory and dominion forever and ever. Amen.   1 Peter 4:7-11 ESV</vt:lpstr>
      <vt:lpstr>28 A man without self-control is like a city broken into and left without walls.   Proverbs 25:28 ESV</vt:lpstr>
      <vt:lpstr>3  You ask and do not receive, because you ask wrongly, to spend it on your passions.  James 4:3 ESV</vt:lpstr>
      <vt:lpstr>11 For the grace of God has appeared, bringing salvation for all people,12 training us to renounce ungodliness and worldly passions, and to live self-controlled, upright, and godly lives in the present age, 13 waiting for our blessed hope, the appearing of the glory of our great God and Savior Jesus Christ,14 who gave himself for us to redeem us from all lawlessness and to purify for himself a people for his own possession who are zealous for good works.   Titus 2:11-14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32</cp:revision>
  <dcterms:created xsi:type="dcterms:W3CDTF">2015-07-05T02:39:43Z</dcterms:created>
  <dcterms:modified xsi:type="dcterms:W3CDTF">2016-01-10T11:59:57Z</dcterms:modified>
</cp:coreProperties>
</file>