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35" r:id="rId3"/>
    <p:sldId id="357" r:id="rId4"/>
    <p:sldId id="347" r:id="rId5"/>
    <p:sldId id="378" r:id="rId6"/>
    <p:sldId id="384" r:id="rId7"/>
    <p:sldId id="358" r:id="rId8"/>
    <p:sldId id="364" r:id="rId9"/>
    <p:sldId id="372" r:id="rId10"/>
    <p:sldId id="385" r:id="rId11"/>
    <p:sldId id="386" r:id="rId12"/>
    <p:sldId id="387" r:id="rId13"/>
    <p:sldId id="38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24" autoAdjust="0"/>
  </p:normalViewPr>
  <p:slideViewPr>
    <p:cSldViewPr>
      <p:cViewPr varScale="1">
        <p:scale>
          <a:sx n="70" d="100"/>
          <a:sy n="70" d="100"/>
        </p:scale>
        <p:origin x="1332" y="7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3/13/2016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extLst>
      <p:ext uri="{BB962C8B-B14F-4D97-AF65-F5344CB8AC3E}">
        <p14:creationId xmlns:p14="http://schemas.microsoft.com/office/powerpoint/2010/main" val="391918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3/13/2016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3/13/2016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pPr lvl="0"/>
            <a:r>
              <a:rPr lang="en-US" sz="3200" b="1" dirty="0">
                <a:effectLst>
                  <a:outerShdw blurRad="38100" dist="38100" dir="2700000" algn="tl">
                    <a:srgbClr val="000000">
                      <a:alpha val="43137"/>
                    </a:srgbClr>
                  </a:outerShdw>
                </a:effectLst>
              </a:rPr>
              <a:t>So as your fellow elder and a witness of Christ’s sufferings and as one who shares in the glory that will be revealed, I urge the elders among you: </a:t>
            </a:r>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Give a shepherd’s care to God’s flock among you, exercising oversight not merely as a duty but willingly under God’s direction, not for shameful profit but eagerly. </a:t>
            </a:r>
            <a:r>
              <a:rPr lang="en-US" sz="3200" b="1" baseline="30000" dirty="0">
                <a:effectLst>
                  <a:outerShdw blurRad="38100" dist="38100" dir="2700000" algn="tl">
                    <a:srgbClr val="000000">
                      <a:alpha val="43137"/>
                    </a:srgbClr>
                  </a:outerShdw>
                </a:effectLst>
              </a:rPr>
              <a:t>3 </a:t>
            </a:r>
            <a:r>
              <a:rPr lang="en-US" sz="3200" b="1" dirty="0">
                <a:effectLst>
                  <a:outerShdw blurRad="38100" dist="38100" dir="2700000" algn="tl">
                    <a:srgbClr val="000000">
                      <a:alpha val="43137"/>
                    </a:srgbClr>
                  </a:outerShdw>
                </a:effectLst>
              </a:rPr>
              <a:t>And do not lord it over those entrusted to you, but be examples to the flock.</a:t>
            </a:r>
            <a:r>
              <a:rPr lang="en-US" sz="3200" b="1" baseline="30000" dirty="0">
                <a:effectLst>
                  <a:outerShdw blurRad="38100" dist="38100" dir="2700000" algn="tl">
                    <a:srgbClr val="000000">
                      <a:alpha val="43137"/>
                    </a:srgbClr>
                  </a:outerShdw>
                </a:effectLst>
              </a:rPr>
              <a:t>4 </a:t>
            </a:r>
            <a:r>
              <a:rPr lang="en-US" sz="3200" b="1" dirty="0">
                <a:effectLst>
                  <a:outerShdw blurRad="38100" dist="38100" dir="2700000" algn="tl">
                    <a:srgbClr val="000000">
                      <a:alpha val="43137"/>
                    </a:srgbClr>
                  </a:outerShdw>
                </a:effectLst>
              </a:rPr>
              <a:t>Then when the Chief Shepherd appears, you will receive the crown of glory that never fades away</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5:1-4 NET</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8686800" cy="1143000"/>
          </a:xfrm>
        </p:spPr>
        <p:txBody>
          <a:bodyPr>
            <a:noAutofit/>
          </a:bodyPr>
          <a:lstStyle/>
          <a:p>
            <a:pPr lvl="1" algn="ctr" rtl="0">
              <a:spcBef>
                <a:spcPct val="0"/>
              </a:spcBef>
            </a:pPr>
            <a:r>
              <a:rPr lang="en-US" sz="3200" b="1" baseline="30000" dirty="0">
                <a:effectLst>
                  <a:outerShdw blurRad="38100" dist="38100" dir="2700000" algn="tl">
                    <a:srgbClr val="000000">
                      <a:alpha val="43137"/>
                    </a:srgbClr>
                  </a:outerShdw>
                </a:effectLst>
              </a:rPr>
              <a:t>16 </a:t>
            </a:r>
            <a:r>
              <a:rPr lang="en-US" sz="3200" b="1" dirty="0">
                <a:effectLst>
                  <a:outerShdw blurRad="38100" dist="38100" dir="2700000" algn="tl">
                    <a:srgbClr val="000000">
                      <a:alpha val="43137"/>
                    </a:srgbClr>
                  </a:outerShdw>
                </a:effectLst>
              </a:rPr>
              <a:t>Every scripture is inspired by God and useful for teaching, for reproof, for correction, and for training in righteousness, </a:t>
            </a:r>
            <a:r>
              <a:rPr lang="en-US" sz="3200" b="1" baseline="30000" dirty="0">
                <a:effectLst>
                  <a:outerShdw blurRad="38100" dist="38100" dir="2700000" algn="tl">
                    <a:srgbClr val="000000">
                      <a:alpha val="43137"/>
                    </a:srgbClr>
                  </a:outerShdw>
                </a:effectLst>
              </a:rPr>
              <a:t>17 </a:t>
            </a:r>
            <a:r>
              <a:rPr lang="en-US" sz="3200" b="1" dirty="0">
                <a:effectLst>
                  <a:outerShdw blurRad="38100" dist="38100" dir="2700000" algn="tl">
                    <a:srgbClr val="000000">
                      <a:alpha val="43137"/>
                    </a:srgbClr>
                  </a:outerShdw>
                </a:effectLst>
              </a:rPr>
              <a:t>that the person dedicated to God may be capable and equipped for every good work.</a:t>
            </a: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2 Timothy 3:16-17 NET</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8686800" cy="1143000"/>
          </a:xfrm>
        </p:spPr>
        <p:txBody>
          <a:bodyPr>
            <a:noAutofit/>
          </a:bodyPr>
          <a:lstStyle/>
          <a:p>
            <a:pPr lvl="0"/>
            <a:r>
              <a:rPr lang="en-US" sz="2800" b="1" baseline="30000" dirty="0">
                <a:effectLst>
                  <a:outerShdw blurRad="38100" dist="38100" dir="2700000" algn="tl">
                    <a:srgbClr val="000000">
                      <a:alpha val="43137"/>
                    </a:srgbClr>
                  </a:outerShdw>
                </a:effectLst>
              </a:rPr>
              <a:t>15 </a:t>
            </a:r>
            <a:r>
              <a:rPr lang="en-US" sz="2800" b="1" dirty="0">
                <a:effectLst>
                  <a:outerShdw blurRad="38100" dist="38100" dir="2700000" algn="tl">
                    <a:srgbClr val="000000">
                      <a:alpha val="43137"/>
                    </a:srgbClr>
                  </a:outerShdw>
                </a:effectLst>
              </a:rPr>
              <a:t>When they had finished breakfast, Jesus said to Simon Peter, “Simon, son of John, do you love me more than these?” He said to him, “Yes, Lord; you know that I love you.” He said to him, “Feed my lambs.” </a:t>
            </a:r>
            <a:r>
              <a:rPr lang="en-US" sz="2800" b="1" baseline="30000" dirty="0">
                <a:effectLst>
                  <a:outerShdw blurRad="38100" dist="38100" dir="2700000" algn="tl">
                    <a:srgbClr val="000000">
                      <a:alpha val="43137"/>
                    </a:srgbClr>
                  </a:outerShdw>
                </a:effectLst>
              </a:rPr>
              <a:t>16 </a:t>
            </a:r>
            <a:r>
              <a:rPr lang="en-US" sz="2800" b="1" dirty="0">
                <a:effectLst>
                  <a:outerShdw blurRad="38100" dist="38100" dir="2700000" algn="tl">
                    <a:srgbClr val="000000">
                      <a:alpha val="43137"/>
                    </a:srgbClr>
                  </a:outerShdw>
                </a:effectLst>
              </a:rPr>
              <a:t>He said to him a second time, “Simon, son of John, do you love me?” He said to him, “Yes, Lord; you know that I love you.” He said to him, “Tend my sheep.” </a:t>
            </a:r>
            <a:r>
              <a:rPr lang="en-US" sz="2800" b="1" baseline="30000" dirty="0">
                <a:effectLst>
                  <a:outerShdw blurRad="38100" dist="38100" dir="2700000" algn="tl">
                    <a:srgbClr val="000000">
                      <a:alpha val="43137"/>
                    </a:srgbClr>
                  </a:outerShdw>
                </a:effectLst>
              </a:rPr>
              <a:t>17 </a:t>
            </a:r>
            <a:r>
              <a:rPr lang="en-US" sz="2800" b="1" dirty="0">
                <a:effectLst>
                  <a:outerShdw blurRad="38100" dist="38100" dir="2700000" algn="tl">
                    <a:srgbClr val="000000">
                      <a:alpha val="43137"/>
                    </a:srgbClr>
                  </a:outerShdw>
                </a:effectLst>
              </a:rPr>
              <a:t>He said to him the third time, “Simon, son of John, do you love me?” Peter was grieved because he said to him the third time, “Do you love me?” and he said to him, “Lord, you know everything; you know that I love you.” Jesus said to him, “Feed my sheep</a:t>
            </a:r>
            <a:r>
              <a:rPr lang="en-US" sz="2800" b="1" dirty="0" smtClean="0">
                <a:effectLst>
                  <a:outerShdw blurRad="38100" dist="38100" dir="2700000" algn="tl">
                    <a:srgbClr val="000000">
                      <a:alpha val="43137"/>
                    </a:srgbClr>
                  </a:outerShdw>
                </a:effectLst>
              </a:rPr>
              <a:t>.</a:t>
            </a:r>
            <a:br>
              <a:rPr lang="en-US" sz="28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John 21:15-17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1295400"/>
            <a:ext cx="8915400" cy="1143000"/>
          </a:xfrm>
        </p:spPr>
        <p:txBody>
          <a:bodyPr>
            <a:noAutofit/>
          </a:bodyPr>
          <a:lstStyle/>
          <a:p>
            <a:r>
              <a:rPr lang="en-US" sz="3200" b="1" baseline="30000" dirty="0">
                <a:effectLst>
                  <a:outerShdw blurRad="38100" dist="38100" dir="2700000" algn="tl">
                    <a:srgbClr val="000000">
                      <a:alpha val="43137"/>
                    </a:srgbClr>
                  </a:outerShdw>
                </a:effectLst>
                <a:latin typeface="+mn-lt"/>
              </a:rPr>
              <a:t>28 </a:t>
            </a:r>
            <a:r>
              <a:rPr lang="en-US" sz="3200" b="1" dirty="0">
                <a:effectLst>
                  <a:outerShdw blurRad="38100" dist="38100" dir="2700000" algn="tl">
                    <a:srgbClr val="000000">
                      <a:alpha val="43137"/>
                    </a:srgbClr>
                  </a:outerShdw>
                </a:effectLst>
                <a:latin typeface="+mn-lt"/>
              </a:rPr>
              <a:t>Watch out for yourselves and for all the flock of which the Holy Spirit has made you overseers, to shepherd the church of God that he obtained with the blood of his own Son</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Acts 20:28 ESV</a:t>
            </a:r>
            <a:endParaRPr lang="en-US" sz="2400" dirty="0">
              <a:effectLst>
                <a:outerShdw blurRad="38100" dist="38100" dir="2700000" algn="tl">
                  <a:srgbClr val="000000">
                    <a:alpha val="43137"/>
                  </a:srgbClr>
                </a:outerShdw>
              </a:effectLst>
              <a:latin typeface="+mn-l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pPr lvl="0"/>
            <a:r>
              <a:rPr lang="en-US" sz="3200" b="1" dirty="0">
                <a:solidFill>
                  <a:schemeClr val="bg1">
                    <a:lumMod val="50000"/>
                  </a:schemeClr>
                </a:solidFill>
                <a:effectLst>
                  <a:outerShdw blurRad="38100" dist="38100" dir="2700000" algn="tl">
                    <a:srgbClr val="000000">
                      <a:alpha val="43137"/>
                    </a:srgbClr>
                  </a:outerShdw>
                </a:effectLst>
              </a:rPr>
              <a:t>So as your fellow elder and a witness of Christ’s sufferings and as one who shares in the glory that will be revealed, I urge the elders among you: </a:t>
            </a:r>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Give a shepherd’s care to God’s flock among you, exercising oversight not merely as a duty but willingly under God’s direction</a:t>
            </a:r>
            <a:r>
              <a:rPr lang="en-US" sz="3200" b="1" dirty="0">
                <a:solidFill>
                  <a:schemeClr val="bg1">
                    <a:lumMod val="50000"/>
                  </a:schemeClr>
                </a:solidFill>
                <a:effectLst>
                  <a:outerShdw blurRad="38100" dist="38100" dir="2700000" algn="tl">
                    <a:srgbClr val="000000">
                      <a:alpha val="43137"/>
                    </a:srgbClr>
                  </a:outerShdw>
                </a:effectLst>
              </a:rPr>
              <a:t>, not for shameful profit but eagerly. </a:t>
            </a:r>
            <a:r>
              <a:rPr lang="en-US" sz="3200" b="1" baseline="30000" dirty="0">
                <a:solidFill>
                  <a:schemeClr val="bg1">
                    <a:lumMod val="50000"/>
                  </a:schemeClr>
                </a:solidFill>
                <a:effectLst>
                  <a:outerShdw blurRad="38100" dist="38100" dir="2700000" algn="tl">
                    <a:srgbClr val="000000">
                      <a:alpha val="43137"/>
                    </a:srgbClr>
                  </a:outerShdw>
                </a:effectLst>
              </a:rPr>
              <a:t>3 </a:t>
            </a:r>
            <a:r>
              <a:rPr lang="en-US" sz="3200" b="1" dirty="0">
                <a:solidFill>
                  <a:schemeClr val="bg1">
                    <a:lumMod val="50000"/>
                  </a:schemeClr>
                </a:solidFill>
                <a:effectLst>
                  <a:outerShdw blurRad="38100" dist="38100" dir="2700000" algn="tl">
                    <a:srgbClr val="000000">
                      <a:alpha val="43137"/>
                    </a:srgbClr>
                  </a:outerShdw>
                </a:effectLst>
              </a:rPr>
              <a:t>And do not lord it over those entrusted to you, but be examples to the flock.</a:t>
            </a:r>
            <a:r>
              <a:rPr lang="en-US" sz="3200" b="1" baseline="30000" dirty="0">
                <a:solidFill>
                  <a:schemeClr val="bg1">
                    <a:lumMod val="50000"/>
                  </a:schemeClr>
                </a:solidFill>
                <a:effectLst>
                  <a:outerShdw blurRad="38100" dist="38100" dir="2700000" algn="tl">
                    <a:srgbClr val="000000">
                      <a:alpha val="43137"/>
                    </a:srgbClr>
                  </a:outerShdw>
                </a:effectLst>
              </a:rPr>
              <a:t>4 </a:t>
            </a:r>
            <a:r>
              <a:rPr lang="en-US" sz="3200" b="1" dirty="0">
                <a:solidFill>
                  <a:schemeClr val="bg1">
                    <a:lumMod val="50000"/>
                  </a:schemeClr>
                </a:solidFill>
                <a:effectLst>
                  <a:outerShdw blurRad="38100" dist="38100" dir="2700000" algn="tl">
                    <a:srgbClr val="000000">
                      <a:alpha val="43137"/>
                    </a:srgbClr>
                  </a:outerShdw>
                </a:effectLst>
              </a:rPr>
              <a:t>Then when the Chief Shepherd appears, you will receive the crown of glory that never fades away</a:t>
            </a:r>
            <a:r>
              <a:rPr lang="en-US" sz="3200" b="1" dirty="0" smtClean="0">
                <a:solidFill>
                  <a:schemeClr val="bg1">
                    <a:lumMod val="50000"/>
                  </a:schemeClr>
                </a:solidFill>
                <a:effectLst>
                  <a:outerShdw blurRad="38100" dist="38100" dir="2700000" algn="tl">
                    <a:srgbClr val="000000">
                      <a:alpha val="43137"/>
                    </a:srgbClr>
                  </a:outerShdw>
                </a:effectLst>
              </a:rPr>
              <a:t>.</a:t>
            </a:r>
            <a:br>
              <a:rPr lang="en-US" sz="3200" b="1" dirty="0" smtClean="0">
                <a:solidFill>
                  <a:schemeClr val="bg1">
                    <a:lumMod val="50000"/>
                  </a:schemeClr>
                </a:solidFill>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5:1-4 NET</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5964686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066800"/>
            <a:ext cx="8991600" cy="1143000"/>
          </a:xfrm>
        </p:spPr>
        <p:txBody>
          <a:bodyPr>
            <a:noAutofit/>
          </a:bodyPr>
          <a:lstStyle/>
          <a:p>
            <a:r>
              <a:rPr lang="en-US" sz="3200" b="1" baseline="30000" dirty="0">
                <a:effectLst>
                  <a:outerShdw blurRad="38100" dist="38100" dir="2700000" algn="tl">
                    <a:srgbClr val="000000">
                      <a:alpha val="43137"/>
                    </a:srgbClr>
                  </a:outerShdw>
                </a:effectLst>
              </a:rPr>
              <a:t>21 </a:t>
            </a:r>
            <a:r>
              <a:rPr lang="en-US" sz="3200" b="1" dirty="0">
                <a:effectLst>
                  <a:outerShdw blurRad="38100" dist="38100" dir="2700000" algn="tl">
                    <a:srgbClr val="000000">
                      <a:alpha val="43137"/>
                    </a:srgbClr>
                  </a:outerShdw>
                </a:effectLst>
              </a:rPr>
              <a:t>For you have been called for this purpose, since Christ also suffered for you, leaving you an example for you to follow in His </a:t>
            </a:r>
            <a:r>
              <a:rPr lang="en-US" sz="3200" b="1" dirty="0" smtClean="0">
                <a:effectLst>
                  <a:outerShdw blurRad="38100" dist="38100" dir="2700000" algn="tl">
                    <a:srgbClr val="000000">
                      <a:alpha val="43137"/>
                    </a:srgbClr>
                  </a:outerShdw>
                </a:effectLst>
              </a:rPr>
              <a:t>steps</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2:21 NASB</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295400"/>
            <a:ext cx="8839200" cy="1143000"/>
          </a:xfrm>
        </p:spPr>
        <p:txBody>
          <a:bodyPr>
            <a:noAutofit/>
          </a:bodyPr>
          <a:lstStyle/>
          <a:p>
            <a:r>
              <a:rPr lang="en-US" sz="3200" b="1" baseline="30000" dirty="0">
                <a:effectLst>
                  <a:outerShdw blurRad="38100" dist="38100" dir="2700000" algn="tl">
                    <a:srgbClr val="000000">
                      <a:alpha val="43137"/>
                    </a:srgbClr>
                  </a:outerShdw>
                </a:effectLst>
              </a:rPr>
              <a:t>15 </a:t>
            </a:r>
            <a:r>
              <a:rPr lang="en-US" sz="3200" b="1" dirty="0">
                <a:effectLst>
                  <a:outerShdw blurRad="38100" dist="38100" dir="2700000" algn="tl">
                    <a:srgbClr val="000000">
                      <a:alpha val="43137"/>
                    </a:srgbClr>
                  </a:outerShdw>
                </a:effectLst>
              </a:rPr>
              <a:t>For we do not have a high priest who is unable to sympathize with our weaknesses, but one who in every respect has been tempted as we are, yet without sin.</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Hebrews 4:15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685800"/>
            <a:ext cx="4259391" cy="580826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685800"/>
            <a:ext cx="4259391" cy="5808260"/>
          </a:xfrm>
          <a:prstGeom prst="rect">
            <a:avLst/>
          </a:prstGeom>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pPr lvl="0"/>
            <a:r>
              <a:rPr lang="en-US" sz="3200" b="1" dirty="0">
                <a:solidFill>
                  <a:schemeClr val="bg1">
                    <a:lumMod val="50000"/>
                  </a:schemeClr>
                </a:solidFill>
                <a:effectLst>
                  <a:outerShdw blurRad="38100" dist="38100" dir="2700000" algn="tl">
                    <a:srgbClr val="000000">
                      <a:alpha val="43137"/>
                    </a:srgbClr>
                  </a:outerShdw>
                </a:effectLst>
              </a:rPr>
              <a:t>So as your fellow elder and a witness of Christ’s sufferings and as one who shares in the glory that will be revealed, I urge the elders among you: </a:t>
            </a:r>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Give a shepherd’s care to God’s flock among you, </a:t>
            </a:r>
            <a:r>
              <a:rPr lang="en-US" sz="3200" b="1" dirty="0">
                <a:solidFill>
                  <a:schemeClr val="bg1">
                    <a:lumMod val="50000"/>
                  </a:schemeClr>
                </a:solidFill>
                <a:effectLst>
                  <a:outerShdw blurRad="38100" dist="38100" dir="2700000" algn="tl">
                    <a:srgbClr val="000000">
                      <a:alpha val="43137"/>
                    </a:srgbClr>
                  </a:outerShdw>
                </a:effectLst>
              </a:rPr>
              <a:t>exercising oversight not merely as a duty but willingly under God’s direction, not for shameful profit but eagerly. </a:t>
            </a:r>
            <a:r>
              <a:rPr lang="en-US" sz="3200" b="1" baseline="30000" dirty="0">
                <a:solidFill>
                  <a:schemeClr val="bg1">
                    <a:lumMod val="50000"/>
                  </a:schemeClr>
                </a:solidFill>
                <a:effectLst>
                  <a:outerShdw blurRad="38100" dist="38100" dir="2700000" algn="tl">
                    <a:srgbClr val="000000">
                      <a:alpha val="43137"/>
                    </a:srgbClr>
                  </a:outerShdw>
                </a:effectLst>
              </a:rPr>
              <a:t>3 </a:t>
            </a:r>
            <a:r>
              <a:rPr lang="en-US" sz="3200" b="1" dirty="0">
                <a:solidFill>
                  <a:schemeClr val="bg1">
                    <a:lumMod val="50000"/>
                  </a:schemeClr>
                </a:solidFill>
                <a:effectLst>
                  <a:outerShdw blurRad="38100" dist="38100" dir="2700000" algn="tl">
                    <a:srgbClr val="000000">
                      <a:alpha val="43137"/>
                    </a:srgbClr>
                  </a:outerShdw>
                </a:effectLst>
              </a:rPr>
              <a:t>And do not lord it over those entrusted to you, but be examples to the flock.</a:t>
            </a:r>
            <a:r>
              <a:rPr lang="en-US" sz="3200" b="1" baseline="30000" dirty="0">
                <a:solidFill>
                  <a:schemeClr val="bg1">
                    <a:lumMod val="50000"/>
                  </a:schemeClr>
                </a:solidFill>
                <a:effectLst>
                  <a:outerShdw blurRad="38100" dist="38100" dir="2700000" algn="tl">
                    <a:srgbClr val="000000">
                      <a:alpha val="43137"/>
                    </a:srgbClr>
                  </a:outerShdw>
                </a:effectLst>
              </a:rPr>
              <a:t>4 </a:t>
            </a:r>
            <a:r>
              <a:rPr lang="en-US" sz="3200" b="1" dirty="0">
                <a:solidFill>
                  <a:schemeClr val="bg1">
                    <a:lumMod val="50000"/>
                  </a:schemeClr>
                </a:solidFill>
                <a:effectLst>
                  <a:outerShdw blurRad="38100" dist="38100" dir="2700000" algn="tl">
                    <a:srgbClr val="000000">
                      <a:alpha val="43137"/>
                    </a:srgbClr>
                  </a:outerShdw>
                </a:effectLst>
              </a:rPr>
              <a:t>Then when the Chief Shepherd appears, you will receive the crown of glory that never fades away</a:t>
            </a:r>
            <a:r>
              <a:rPr lang="en-US" sz="3200" b="1" dirty="0" smtClean="0">
                <a:solidFill>
                  <a:schemeClr val="bg1">
                    <a:lumMod val="50000"/>
                  </a:schemeClr>
                </a:solidFill>
                <a:effectLst>
                  <a:outerShdw blurRad="38100" dist="38100" dir="2700000" algn="tl">
                    <a:srgbClr val="000000">
                      <a:alpha val="43137"/>
                    </a:srgbClr>
                  </a:outerShdw>
                </a:effectLst>
              </a:rPr>
              <a:t>.</a:t>
            </a:r>
            <a:br>
              <a:rPr lang="en-US" sz="3200" b="1" dirty="0" smtClean="0">
                <a:solidFill>
                  <a:schemeClr val="bg1">
                    <a:lumMod val="50000"/>
                  </a:schemeClr>
                </a:solidFill>
                <a:effectLst>
                  <a:outerShdw blurRad="38100" dist="38100" dir="2700000" algn="tl">
                    <a:srgbClr val="000000">
                      <a:alpha val="43137"/>
                    </a:srgbClr>
                  </a:outerShdw>
                </a:effectLst>
              </a:rPr>
            </a:br>
            <a:r>
              <a:rPr lang="en-US" sz="3200" b="1" dirty="0">
                <a:solidFill>
                  <a:schemeClr val="bg1">
                    <a:lumMod val="50000"/>
                  </a:schemeClr>
                </a:solidFill>
                <a:effectLst>
                  <a:outerShdw blurRad="38100" dist="38100" dir="2700000" algn="tl">
                    <a:srgbClr val="000000">
                      <a:alpha val="43137"/>
                    </a:srgbClr>
                  </a:outerShdw>
                </a:effectLst>
              </a:rPr>
              <a:t/>
            </a:r>
            <a:br>
              <a:rPr lang="en-US" sz="3200" b="1" dirty="0">
                <a:solidFill>
                  <a:schemeClr val="bg1">
                    <a:lumMod val="50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5:1-4 NET</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6091292"/>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743200"/>
            <a:ext cx="8915400" cy="1143000"/>
          </a:xfrm>
        </p:spPr>
        <p:txBody>
          <a:bodyPr>
            <a:noAutofit/>
          </a:bodyPr>
          <a:lstStyle/>
          <a:p>
            <a:pPr lvl="0"/>
            <a:r>
              <a:rPr lang="en-US" sz="3200" b="1" dirty="0">
                <a:solidFill>
                  <a:schemeClr val="bg1">
                    <a:lumMod val="50000"/>
                  </a:schemeClr>
                </a:solidFill>
                <a:effectLst>
                  <a:outerShdw blurRad="38100" dist="38100" dir="2700000" algn="tl">
                    <a:srgbClr val="000000">
                      <a:alpha val="43137"/>
                    </a:srgbClr>
                  </a:outerShdw>
                </a:effectLst>
              </a:rPr>
              <a:t>So as your fellow elder and a witness of Christ’s sufferings and as one who shares in the glory that will be revealed, I urge the elders among you: </a:t>
            </a:r>
            <a:r>
              <a:rPr lang="en-US" sz="3200" b="1" baseline="30000" dirty="0">
                <a:solidFill>
                  <a:schemeClr val="bg1">
                    <a:lumMod val="50000"/>
                  </a:schemeClr>
                </a:solidFill>
                <a:effectLst>
                  <a:outerShdw blurRad="38100" dist="38100" dir="2700000" algn="tl">
                    <a:srgbClr val="000000">
                      <a:alpha val="43137"/>
                    </a:srgbClr>
                  </a:outerShdw>
                </a:effectLst>
              </a:rPr>
              <a:t>2 </a:t>
            </a:r>
            <a:r>
              <a:rPr lang="en-US" sz="3200" b="1" dirty="0">
                <a:solidFill>
                  <a:schemeClr val="bg1">
                    <a:lumMod val="50000"/>
                  </a:schemeClr>
                </a:solidFill>
                <a:effectLst>
                  <a:outerShdw blurRad="38100" dist="38100" dir="2700000" algn="tl">
                    <a:srgbClr val="000000">
                      <a:alpha val="43137"/>
                    </a:srgbClr>
                  </a:outerShdw>
                </a:effectLst>
              </a:rPr>
              <a:t>Give a shepherd’s care to God’s flock among you, exercising oversight not merely as a duty but willingly under God’s direction, not for shameful profit but eagerly. </a:t>
            </a:r>
            <a:r>
              <a:rPr lang="en-US" sz="3200" b="1" baseline="30000" dirty="0">
                <a:solidFill>
                  <a:schemeClr val="bg1">
                    <a:lumMod val="50000"/>
                  </a:schemeClr>
                </a:solidFill>
                <a:effectLst>
                  <a:outerShdw blurRad="38100" dist="38100" dir="2700000" algn="tl">
                    <a:srgbClr val="000000">
                      <a:alpha val="43137"/>
                    </a:srgbClr>
                  </a:outerShdw>
                </a:effectLst>
              </a:rPr>
              <a:t>3 </a:t>
            </a:r>
            <a:r>
              <a:rPr lang="en-US" sz="3200" b="1" dirty="0">
                <a:solidFill>
                  <a:schemeClr val="bg1">
                    <a:lumMod val="50000"/>
                  </a:schemeClr>
                </a:solidFill>
                <a:effectLst>
                  <a:outerShdw blurRad="38100" dist="38100" dir="2700000" algn="tl">
                    <a:srgbClr val="000000">
                      <a:alpha val="43137"/>
                    </a:srgbClr>
                  </a:outerShdw>
                </a:effectLst>
              </a:rPr>
              <a:t>And do not lord it over those entrusted to you, but be examples to the flock.</a:t>
            </a:r>
            <a:r>
              <a:rPr lang="en-US" sz="3200" b="1" baseline="30000" dirty="0">
                <a:effectLst>
                  <a:outerShdw blurRad="38100" dist="38100" dir="2700000" algn="tl">
                    <a:srgbClr val="000000">
                      <a:alpha val="43137"/>
                    </a:srgbClr>
                  </a:outerShdw>
                </a:effectLst>
              </a:rPr>
              <a:t>4 </a:t>
            </a:r>
            <a:r>
              <a:rPr lang="en-US" sz="3200" b="1" dirty="0">
                <a:effectLst>
                  <a:outerShdw blurRad="38100" dist="38100" dir="2700000" algn="tl">
                    <a:srgbClr val="000000">
                      <a:alpha val="43137"/>
                    </a:srgbClr>
                  </a:outerShdw>
                </a:effectLst>
              </a:rPr>
              <a:t>Then when the Chief Shepherd appears, you will receive the crown of glory that never fades away</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5:1-4 NET</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5949495"/>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1524000"/>
            <a:ext cx="8915400" cy="1143000"/>
          </a:xfrm>
        </p:spPr>
        <p:txBody>
          <a:bodyPr>
            <a:noAutofit/>
          </a:bodyPr>
          <a:lstStyle/>
          <a:p>
            <a:r>
              <a:rPr lang="en-US" sz="3200" b="1" baseline="30000" dirty="0">
                <a:effectLst>
                  <a:outerShdw blurRad="38100" dist="38100" dir="2700000" algn="tl">
                    <a:srgbClr val="000000">
                      <a:alpha val="43137"/>
                    </a:srgbClr>
                  </a:outerShdw>
                </a:effectLst>
              </a:rPr>
              <a:t>15 </a:t>
            </a:r>
            <a:r>
              <a:rPr lang="en-US" sz="3200" b="1" dirty="0">
                <a:effectLst>
                  <a:outerShdw blurRad="38100" dist="38100" dir="2700000" algn="tl">
                    <a:srgbClr val="000000">
                      <a:alpha val="43137"/>
                    </a:srgbClr>
                  </a:outerShdw>
                </a:effectLst>
              </a:rPr>
              <a:t>Then the seventh angel blew his trumpet, and there were loud voices in heaven, saying, “The kingdom of the world has become the kingdom of our Lord and of his Christ, and he shall reign forever and ever.”</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Revelation 11:15 ESV</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92737070"/>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990600"/>
            <a:ext cx="8915400" cy="1143000"/>
          </a:xfrm>
        </p:spPr>
        <p:txBody>
          <a:bodyPr>
            <a:noAutofit/>
          </a:bodyPr>
          <a:lstStyle/>
          <a:p>
            <a:r>
              <a:rPr lang="en-US" sz="3200" b="1" baseline="30000" dirty="0">
                <a:effectLst>
                  <a:outerShdw blurRad="38100" dist="38100" dir="2700000" algn="tl">
                    <a:srgbClr val="000000">
                      <a:alpha val="43137"/>
                    </a:srgbClr>
                  </a:outerShdw>
                </a:effectLst>
              </a:rPr>
              <a:t>25 </a:t>
            </a:r>
            <a:r>
              <a:rPr lang="en-US" sz="3200" b="1" dirty="0">
                <a:effectLst>
                  <a:outerShdw blurRad="38100" dist="38100" dir="2700000" algn="tl">
                    <a:srgbClr val="000000">
                      <a:alpha val="43137"/>
                    </a:srgbClr>
                  </a:outerShdw>
                </a:effectLst>
              </a:rPr>
              <a:t>For you were continually straying like sheep, but now you have returned to the Shepherd and Guardian of your souls.</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2:25 NASB</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71104088"/>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597</TotalTime>
  <Words>131</Words>
  <Application>Microsoft Office PowerPoint</Application>
  <PresentationFormat>On-screen Show (4:3)</PresentationFormat>
  <Paragraphs>11</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So as your fellow elder and a witness of Christ’s sufferings and as one who shares in the glory that will be revealed, I urge the elders among you: 2 Give a shepherd’s care to God’s flock among you, exercising oversight not merely as a duty but willingly under God’s direction, not for shameful profit but eagerly. 3 And do not lord it over those entrusted to you, but be examples to the flock.4 Then when the Chief Shepherd appears, you will receive the crown of glory that never fades away.  1 Peter 5:1-4 NET</vt:lpstr>
      <vt:lpstr>16 Every scripture is inspired by God and useful for teaching, for reproof, for correction, and for training in righteousness, 17 that the person dedicated to God may be capable and equipped for every good work.   2 Timothy 3:16-17 NET</vt:lpstr>
      <vt:lpstr>15 When they had finished breakfast, Jesus said to Simon Peter, “Simon, son of John, do you love me more than these?” He said to him, “Yes, Lord; you know that I love you.” He said to him, “Feed my lambs.” 16 He said to him a second time, “Simon, son of John, do you love me?” He said to him, “Yes, Lord; you know that I love you.” He said to him, “Tend my sheep.” 17 He said to him the third time, “Simon, son of John, do you love me?” Peter was grieved because he said to him the third time, “Do you love me?” and he said to him, “Lord, you know everything; you know that I love you.” Jesus said to him, “Feed my sheep.  John 21:15-17 ESV</vt:lpstr>
      <vt:lpstr>28 Watch out for yourselves and for all the flock of which the Holy Spirit has made you overseers, to shepherd the church of God that he obtained with the blood of his own Son.  Acts 20:28 ESV</vt:lpstr>
      <vt:lpstr>So as your fellow elder and a witness of Christ’s sufferings and as one who shares in the glory that will be revealed, I urge the elders among you: 2 Give a shepherd’s care to God’s flock among you, exercising oversight not merely as a duty but willingly under God’s direction, not for shameful profit but eagerly. 3 And do not lord it over those entrusted to you, but be examples to the flock.4 Then when the Chief Shepherd appears, you will receive the crown of glory that never fades away.  1 Peter 5:1-4 NET</vt:lpstr>
      <vt:lpstr>21 For you have been called for this purpose, since Christ also suffered for you, leaving you an example for you to follow in His steps  1 Peter 2:21 NASB</vt:lpstr>
      <vt:lpstr>15 For we do not have a high priest who is unable to sympathize with our weaknesses, but one who in every respect has been tempted as we are, yet without sin.  Hebrews 4:15 ESV</vt:lpstr>
      <vt:lpstr>PowerPoint Presentation</vt:lpstr>
      <vt:lpstr>So as your fellow elder and a witness of Christ’s sufferings and as one who shares in the glory that will be revealed, I urge the elders among you: 2 Give a shepherd’s care to God’s flock among you, exercising oversight not merely as a duty but willingly under God’s direction, not for shameful profit but eagerly. 3 And do not lord it over those entrusted to you, but be examples to the flock.4 Then when the Chief Shepherd appears, you will receive the crown of glory that never fades away.  1 Peter 5:1-4 NET</vt:lpstr>
      <vt:lpstr>So as your fellow elder and a witness of Christ’s sufferings and as one who shares in the glory that will be revealed, I urge the elders among you: 2 Give a shepherd’s care to God’s flock among you, exercising oversight not merely as a duty but willingly under God’s direction, not for shameful profit but eagerly. 3 And do not lord it over those entrusted to you, but be examples to the flock.4 Then when the Chief Shepherd appears, you will receive the crown of glory that never fades away.  1 Peter 5:1-4 NET</vt:lpstr>
      <vt:lpstr>15 Then the seventh angel blew his trumpet, and there were loud voices in heaven, saying, “The kingdom of the world has become the kingdom of our Lord and of his Christ, and he shall reign forever and ever.”  Revelation 11:15 ESV</vt:lpstr>
      <vt:lpstr>25 For you were continually straying like sheep, but now you have returned to the Shepherd and Guardian of your souls.  1 Peter 2:25 NASB</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40</cp:revision>
  <dcterms:created xsi:type="dcterms:W3CDTF">2015-07-05T02:39:43Z</dcterms:created>
  <dcterms:modified xsi:type="dcterms:W3CDTF">2016-03-13T10:16:42Z</dcterms:modified>
</cp:coreProperties>
</file>