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35" r:id="rId3"/>
    <p:sldId id="357" r:id="rId4"/>
    <p:sldId id="395" r:id="rId5"/>
    <p:sldId id="389" r:id="rId6"/>
    <p:sldId id="394" r:id="rId7"/>
    <p:sldId id="396" r:id="rId8"/>
    <p:sldId id="397" r:id="rId9"/>
    <p:sldId id="398" r:id="rId10"/>
    <p:sldId id="399" r:id="rId11"/>
    <p:sldId id="378" r:id="rId12"/>
    <p:sldId id="40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24" autoAdjust="0"/>
  </p:normalViewPr>
  <p:slideViewPr>
    <p:cSldViewPr>
      <p:cViewPr varScale="1">
        <p:scale>
          <a:sx n="70" d="100"/>
          <a:sy n="70" d="100"/>
        </p:scale>
        <p:origin x="780" y="7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4/24/2016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extLst>
      <p:ext uri="{BB962C8B-B14F-4D97-AF65-F5344CB8AC3E}">
        <p14:creationId xmlns:p14="http://schemas.microsoft.com/office/powerpoint/2010/main" val="391918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4/24/2016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362200"/>
            <a:ext cx="8915400" cy="1143000"/>
          </a:xfrm>
        </p:spPr>
        <p:txBody>
          <a:bodyPr>
            <a:noAutofit/>
          </a:bodyPr>
          <a:lstStyle/>
          <a:p>
            <a:pPr lvl="0"/>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And after you have suffered a little while, the God of all grace, who has called you to his eternal glory in Christ, will himself restore, confirm, strengthen, and establish you. </a:t>
            </a:r>
            <a:r>
              <a:rPr lang="en-US" sz="2800" b="1" baseline="30000" dirty="0">
                <a:effectLst>
                  <a:outerShdw blurRad="38100" dist="38100" dir="2700000" algn="tl">
                    <a:srgbClr val="000000">
                      <a:alpha val="43137"/>
                    </a:srgbClr>
                  </a:outerShdw>
                </a:effectLst>
              </a:rPr>
              <a:t>11 </a:t>
            </a:r>
            <a:r>
              <a:rPr lang="en-US" sz="2800" b="1" dirty="0">
                <a:effectLst>
                  <a:outerShdw blurRad="38100" dist="38100" dir="2700000" algn="tl">
                    <a:srgbClr val="000000">
                      <a:alpha val="43137"/>
                    </a:srgbClr>
                  </a:outerShdw>
                </a:effectLst>
              </a:rPr>
              <a:t>To him be the dominion forever and ever. Amen.  </a:t>
            </a: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By Silvanus, a faithful brother as I regard him, I have written briefly to you, exhorting and declaring that this is the true grace of God. Stand firm in it. </a:t>
            </a:r>
            <a:r>
              <a:rPr lang="en-US" sz="2800" b="1" baseline="30000" dirty="0">
                <a:effectLst>
                  <a:outerShdw blurRad="38100" dist="38100" dir="2700000" algn="tl">
                    <a:srgbClr val="000000">
                      <a:alpha val="43137"/>
                    </a:srgbClr>
                  </a:outerShdw>
                </a:effectLst>
              </a:rPr>
              <a:t>13 </a:t>
            </a:r>
            <a:r>
              <a:rPr lang="en-US" sz="2800" b="1" dirty="0">
                <a:effectLst>
                  <a:outerShdw blurRad="38100" dist="38100" dir="2700000" algn="tl">
                    <a:srgbClr val="000000">
                      <a:alpha val="43137"/>
                    </a:srgbClr>
                  </a:outerShdw>
                </a:effectLst>
              </a:rPr>
              <a:t>She who is at Babylon, who is likewise chosen, sends you greetings, and so does Mark, my son. </a:t>
            </a:r>
            <a:r>
              <a:rPr lang="en-US" sz="2800" b="1" baseline="30000" dirty="0">
                <a:effectLst>
                  <a:outerShdw blurRad="38100" dist="38100" dir="2700000" algn="tl">
                    <a:srgbClr val="000000">
                      <a:alpha val="43137"/>
                    </a:srgbClr>
                  </a:outerShdw>
                </a:effectLst>
              </a:rPr>
              <a:t>14 </a:t>
            </a:r>
            <a:r>
              <a:rPr lang="en-US" sz="2800" b="1" dirty="0">
                <a:effectLst>
                  <a:outerShdw blurRad="38100" dist="38100" dir="2700000" algn="tl">
                    <a:srgbClr val="000000">
                      <a:alpha val="43137"/>
                    </a:srgbClr>
                  </a:outerShdw>
                </a:effectLst>
              </a:rPr>
              <a:t>Greet one another with the kiss of love.  Peace to all of you who are in Christ.</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5:10 – 14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1333"/>
          <a:stretch/>
        </p:blipFill>
        <p:spPr>
          <a:xfrm>
            <a:off x="1714500" y="685800"/>
            <a:ext cx="5715000" cy="5067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362200"/>
            <a:ext cx="8915400" cy="1143000"/>
          </a:xfrm>
        </p:spPr>
        <p:txBody>
          <a:bodyPr>
            <a:noAutofit/>
          </a:bodyPr>
          <a:lstStyle/>
          <a:p>
            <a:pPr lvl="0"/>
            <a:r>
              <a:rPr lang="en-US" sz="2800" b="1" baseline="30000" dirty="0">
                <a:solidFill>
                  <a:schemeClr val="bg1">
                    <a:lumMod val="50000"/>
                  </a:schemeClr>
                </a:solidFill>
                <a:effectLst>
                  <a:outerShdw blurRad="38100" dist="38100" dir="2700000" algn="tl">
                    <a:srgbClr val="000000">
                      <a:alpha val="43137"/>
                    </a:srgbClr>
                  </a:outerShdw>
                </a:effectLst>
              </a:rPr>
              <a:t>10 </a:t>
            </a:r>
            <a:r>
              <a:rPr lang="en-US" sz="2800" b="1" dirty="0">
                <a:solidFill>
                  <a:schemeClr val="bg1">
                    <a:lumMod val="50000"/>
                  </a:schemeClr>
                </a:solidFill>
                <a:effectLst>
                  <a:outerShdw blurRad="38100" dist="38100" dir="2700000" algn="tl">
                    <a:srgbClr val="000000">
                      <a:alpha val="43137"/>
                    </a:srgbClr>
                  </a:outerShdw>
                </a:effectLst>
              </a:rPr>
              <a:t>And after you have suffered a little while, the God of all grace, who has called you to his eternal glory in Christ, will himself restore, confirm, strengthen, and establish you. </a:t>
            </a:r>
            <a:r>
              <a:rPr lang="en-US" sz="2800" b="1" baseline="30000" dirty="0">
                <a:solidFill>
                  <a:schemeClr val="bg1">
                    <a:lumMod val="50000"/>
                  </a:schemeClr>
                </a:solidFill>
                <a:effectLst>
                  <a:outerShdw blurRad="38100" dist="38100" dir="2700000" algn="tl">
                    <a:srgbClr val="000000">
                      <a:alpha val="43137"/>
                    </a:srgbClr>
                  </a:outerShdw>
                </a:effectLst>
              </a:rPr>
              <a:t>11 </a:t>
            </a:r>
            <a:r>
              <a:rPr lang="en-US" sz="2800" b="1" dirty="0">
                <a:solidFill>
                  <a:schemeClr val="bg1">
                    <a:lumMod val="50000"/>
                  </a:schemeClr>
                </a:solidFill>
                <a:effectLst>
                  <a:outerShdw blurRad="38100" dist="38100" dir="2700000" algn="tl">
                    <a:srgbClr val="000000">
                      <a:alpha val="43137"/>
                    </a:srgbClr>
                  </a:outerShdw>
                </a:effectLst>
              </a:rPr>
              <a:t>To him be the dominion forever and ever. Amen.  </a:t>
            </a:r>
            <a:r>
              <a:rPr lang="en-US" sz="2800" b="1" baseline="30000" dirty="0">
                <a:solidFill>
                  <a:schemeClr val="bg1">
                    <a:lumMod val="50000"/>
                  </a:schemeClr>
                </a:solidFill>
                <a:effectLst>
                  <a:outerShdw blurRad="38100" dist="38100" dir="2700000" algn="tl">
                    <a:srgbClr val="000000">
                      <a:alpha val="43137"/>
                    </a:srgbClr>
                  </a:outerShdw>
                </a:effectLst>
              </a:rPr>
              <a:t>12 </a:t>
            </a:r>
            <a:r>
              <a:rPr lang="en-US" sz="2800" b="1" dirty="0">
                <a:solidFill>
                  <a:schemeClr val="bg1">
                    <a:lumMod val="50000"/>
                  </a:schemeClr>
                </a:solidFill>
                <a:effectLst>
                  <a:outerShdw blurRad="38100" dist="38100" dir="2700000" algn="tl">
                    <a:srgbClr val="000000">
                      <a:alpha val="43137"/>
                    </a:srgbClr>
                  </a:outerShdw>
                </a:effectLst>
              </a:rPr>
              <a:t>By Silvanus, a faithful brother as I regard him, I have written briefly to you, exhorting and declaring that this is the true grace of God. Stand firm in it. </a:t>
            </a:r>
            <a:r>
              <a:rPr lang="en-US" sz="2800" b="1" baseline="30000" dirty="0">
                <a:solidFill>
                  <a:schemeClr val="bg1">
                    <a:lumMod val="50000"/>
                  </a:schemeClr>
                </a:solidFill>
                <a:effectLst>
                  <a:outerShdw blurRad="38100" dist="38100" dir="2700000" algn="tl">
                    <a:srgbClr val="000000">
                      <a:alpha val="43137"/>
                    </a:srgbClr>
                  </a:outerShdw>
                </a:effectLst>
              </a:rPr>
              <a:t>13 </a:t>
            </a:r>
            <a:r>
              <a:rPr lang="en-US" sz="2800" b="1" dirty="0">
                <a:solidFill>
                  <a:schemeClr val="bg1">
                    <a:lumMod val="50000"/>
                  </a:schemeClr>
                </a:solidFill>
                <a:effectLst>
                  <a:outerShdw blurRad="38100" dist="38100" dir="2700000" algn="tl">
                    <a:srgbClr val="000000">
                      <a:alpha val="43137"/>
                    </a:srgbClr>
                  </a:outerShdw>
                </a:effectLst>
              </a:rPr>
              <a:t>She who is at Babylon, who is likewise chosen, sends you greetings, and so does Mark, my son. </a:t>
            </a:r>
            <a:r>
              <a:rPr lang="en-US" sz="2800" b="1" baseline="30000" dirty="0">
                <a:solidFill>
                  <a:schemeClr val="bg1">
                    <a:lumMod val="50000"/>
                  </a:schemeClr>
                </a:solidFill>
                <a:effectLst>
                  <a:outerShdw blurRad="38100" dist="38100" dir="2700000" algn="tl">
                    <a:srgbClr val="000000">
                      <a:alpha val="43137"/>
                    </a:srgbClr>
                  </a:outerShdw>
                </a:effectLst>
              </a:rPr>
              <a:t>14 </a:t>
            </a:r>
            <a:r>
              <a:rPr lang="en-US" sz="2800" b="1" dirty="0">
                <a:solidFill>
                  <a:schemeClr val="bg1">
                    <a:lumMod val="50000"/>
                  </a:schemeClr>
                </a:solidFill>
                <a:effectLst>
                  <a:outerShdw blurRad="38100" dist="38100" dir="2700000" algn="tl">
                    <a:srgbClr val="000000">
                      <a:alpha val="43137"/>
                    </a:srgbClr>
                  </a:outerShdw>
                </a:effectLst>
              </a:rPr>
              <a:t>Greet one another with the kiss of love.  </a:t>
            </a:r>
            <a:r>
              <a:rPr lang="en-US" sz="2800" b="1" dirty="0">
                <a:effectLst>
                  <a:outerShdw blurRad="38100" dist="38100" dir="2700000" algn="tl">
                    <a:srgbClr val="000000">
                      <a:alpha val="43137"/>
                    </a:srgbClr>
                  </a:outerShdw>
                </a:effectLst>
              </a:rPr>
              <a:t>Peace to all of you who are in Christ.</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5:10 – 14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2067998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8915400" cy="1143000"/>
          </a:xfrm>
        </p:spPr>
        <p:txBody>
          <a:bodyPr>
            <a:noAutofit/>
          </a:bodyPr>
          <a:lstStyle/>
          <a:p>
            <a:pPr lvl="1" algn="ctr" rtl="0">
              <a:spcBef>
                <a:spcPct val="0"/>
              </a:spcBef>
            </a:pPr>
            <a:r>
              <a:rPr lang="en-US" sz="2800" b="1" dirty="0">
                <a:effectLst>
                  <a:outerShdw blurRad="38100" dist="38100" dir="2700000" algn="tl">
                    <a:srgbClr val="000000">
                      <a:alpha val="43137"/>
                    </a:srgbClr>
                  </a:outerShdw>
                </a:effectLst>
              </a:rPr>
              <a:t>May grace and peace be multiplied to you.</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1:2b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373724"/>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362200"/>
            <a:ext cx="8915400" cy="1143000"/>
          </a:xfrm>
        </p:spPr>
        <p:txBody>
          <a:bodyPr>
            <a:noAutofit/>
          </a:bodyPr>
          <a:lstStyle/>
          <a:p>
            <a:pPr lvl="0"/>
            <a:r>
              <a:rPr lang="en-US" sz="2800" b="1" baseline="30000" dirty="0">
                <a:solidFill>
                  <a:schemeClr val="bg1">
                    <a:lumMod val="50000"/>
                  </a:schemeClr>
                </a:solidFill>
                <a:effectLst>
                  <a:outerShdw blurRad="38100" dist="38100" dir="2700000" algn="tl">
                    <a:srgbClr val="000000">
                      <a:alpha val="43137"/>
                    </a:srgbClr>
                  </a:outerShdw>
                </a:effectLst>
              </a:rPr>
              <a:t>10 </a:t>
            </a:r>
            <a:r>
              <a:rPr lang="en-US" sz="2800" b="1" dirty="0">
                <a:solidFill>
                  <a:schemeClr val="bg1">
                    <a:lumMod val="50000"/>
                  </a:schemeClr>
                </a:solidFill>
                <a:effectLst>
                  <a:outerShdw blurRad="38100" dist="38100" dir="2700000" algn="tl">
                    <a:srgbClr val="000000">
                      <a:alpha val="43137"/>
                    </a:srgbClr>
                  </a:outerShdw>
                </a:effectLst>
              </a:rPr>
              <a:t>And after you have suffered a little while, the God of all grace, who has called you to his eternal glory in Christ, will himself restore, confirm, strengthen, and establish you. </a:t>
            </a:r>
            <a:r>
              <a:rPr lang="en-US" sz="2800" b="1" baseline="30000" dirty="0">
                <a:effectLst>
                  <a:outerShdw blurRad="38100" dist="38100" dir="2700000" algn="tl">
                    <a:srgbClr val="000000">
                      <a:alpha val="43137"/>
                    </a:srgbClr>
                  </a:outerShdw>
                </a:effectLst>
              </a:rPr>
              <a:t>11 </a:t>
            </a:r>
            <a:r>
              <a:rPr lang="en-US" sz="2800" b="1" dirty="0">
                <a:effectLst>
                  <a:outerShdw blurRad="38100" dist="38100" dir="2700000" algn="tl">
                    <a:srgbClr val="000000">
                      <a:alpha val="43137"/>
                    </a:srgbClr>
                  </a:outerShdw>
                </a:effectLst>
              </a:rPr>
              <a:t>To him be the dominion forever and ever. Amen.  </a:t>
            </a:r>
            <a:r>
              <a:rPr lang="en-US" sz="2800" b="1" baseline="30000" dirty="0">
                <a:solidFill>
                  <a:schemeClr val="bg1">
                    <a:lumMod val="50000"/>
                  </a:schemeClr>
                </a:solidFill>
                <a:effectLst>
                  <a:outerShdw blurRad="38100" dist="38100" dir="2700000" algn="tl">
                    <a:srgbClr val="000000">
                      <a:alpha val="43137"/>
                    </a:srgbClr>
                  </a:outerShdw>
                </a:effectLst>
              </a:rPr>
              <a:t>12 </a:t>
            </a:r>
            <a:r>
              <a:rPr lang="en-US" sz="2800" b="1" dirty="0">
                <a:solidFill>
                  <a:schemeClr val="bg1">
                    <a:lumMod val="50000"/>
                  </a:schemeClr>
                </a:solidFill>
                <a:effectLst>
                  <a:outerShdw blurRad="38100" dist="38100" dir="2700000" algn="tl">
                    <a:srgbClr val="000000">
                      <a:alpha val="43137"/>
                    </a:srgbClr>
                  </a:outerShdw>
                </a:effectLst>
              </a:rPr>
              <a:t>By Silvanus, a faithful brother as I regard him, I have written briefly to you, exhorting and declaring that this is the true grace of God. Stand firm in it. </a:t>
            </a:r>
            <a:r>
              <a:rPr lang="en-US" sz="2800" b="1" baseline="30000" dirty="0">
                <a:solidFill>
                  <a:schemeClr val="bg1">
                    <a:lumMod val="50000"/>
                  </a:schemeClr>
                </a:solidFill>
                <a:effectLst>
                  <a:outerShdw blurRad="38100" dist="38100" dir="2700000" algn="tl">
                    <a:srgbClr val="000000">
                      <a:alpha val="43137"/>
                    </a:srgbClr>
                  </a:outerShdw>
                </a:effectLst>
              </a:rPr>
              <a:t>13 </a:t>
            </a:r>
            <a:r>
              <a:rPr lang="en-US" sz="2800" b="1" dirty="0">
                <a:solidFill>
                  <a:schemeClr val="bg1">
                    <a:lumMod val="50000"/>
                  </a:schemeClr>
                </a:solidFill>
                <a:effectLst>
                  <a:outerShdw blurRad="38100" dist="38100" dir="2700000" algn="tl">
                    <a:srgbClr val="000000">
                      <a:alpha val="43137"/>
                    </a:srgbClr>
                  </a:outerShdw>
                </a:effectLst>
              </a:rPr>
              <a:t>She who is at Babylon, who is likewise chosen, sends you greetings, and so does Mark, my son. </a:t>
            </a:r>
            <a:r>
              <a:rPr lang="en-US" sz="2800" b="1" baseline="30000" dirty="0">
                <a:solidFill>
                  <a:schemeClr val="bg1">
                    <a:lumMod val="50000"/>
                  </a:schemeClr>
                </a:solidFill>
                <a:effectLst>
                  <a:outerShdw blurRad="38100" dist="38100" dir="2700000" algn="tl">
                    <a:srgbClr val="000000">
                      <a:alpha val="43137"/>
                    </a:srgbClr>
                  </a:outerShdw>
                </a:effectLst>
              </a:rPr>
              <a:t>14 </a:t>
            </a:r>
            <a:r>
              <a:rPr lang="en-US" sz="2800" b="1" dirty="0">
                <a:solidFill>
                  <a:schemeClr val="bg1">
                    <a:lumMod val="50000"/>
                  </a:schemeClr>
                </a:solidFill>
                <a:effectLst>
                  <a:outerShdw blurRad="38100" dist="38100" dir="2700000" algn="tl">
                    <a:srgbClr val="000000">
                      <a:alpha val="43137"/>
                    </a:srgbClr>
                  </a:outerShdw>
                </a:effectLst>
              </a:rPr>
              <a:t>Greet one another with the kiss of love.  Peace to all of you who are in Christ.</a:t>
            </a:r>
            <a:r>
              <a:rPr lang="en-US" sz="2800" dirty="0">
                <a:solidFill>
                  <a:schemeClr val="bg1">
                    <a:lumMod val="50000"/>
                  </a:schemeClr>
                </a:solidFill>
                <a:effectLst>
                  <a:outerShdw blurRad="38100" dist="38100" dir="2700000" algn="tl">
                    <a:srgbClr val="000000">
                      <a:alpha val="43137"/>
                    </a:srgbClr>
                  </a:outerShdw>
                </a:effectLst>
              </a:rPr>
              <a:t/>
            </a:r>
            <a:br>
              <a:rPr lang="en-US" sz="2800" dirty="0">
                <a:solidFill>
                  <a:schemeClr val="bg1">
                    <a:lumMod val="50000"/>
                  </a:schemeClr>
                </a:solidFill>
                <a:effectLst>
                  <a:outerShdw blurRad="38100" dist="38100" dir="2700000" algn="tl">
                    <a:srgbClr val="000000">
                      <a:alpha val="43137"/>
                    </a:srgbClr>
                  </a:outerShdw>
                </a:effectLst>
              </a:rPr>
            </a:br>
            <a:r>
              <a:rPr lang="en-US" sz="2800" b="1" dirty="0">
                <a:solidFill>
                  <a:schemeClr val="bg1">
                    <a:lumMod val="50000"/>
                  </a:schemeClr>
                </a:solidFill>
                <a:effectLst>
                  <a:outerShdw blurRad="38100" dist="38100" dir="2700000" algn="tl">
                    <a:srgbClr val="000000">
                      <a:alpha val="43137"/>
                    </a:srgbClr>
                  </a:outerShdw>
                </a:effectLst>
              </a:rPr>
              <a:t/>
            </a:r>
            <a:br>
              <a:rPr lang="en-US" sz="2800" b="1" dirty="0">
                <a:solidFill>
                  <a:schemeClr val="bg1">
                    <a:lumMod val="50000"/>
                  </a:schemeClr>
                </a:solidFill>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5:10 – 14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288413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362200"/>
            <a:ext cx="8915400" cy="1143000"/>
          </a:xfrm>
        </p:spPr>
        <p:txBody>
          <a:bodyPr>
            <a:noAutofit/>
          </a:bodyPr>
          <a:lstStyle/>
          <a:p>
            <a:pPr lvl="0"/>
            <a:r>
              <a:rPr lang="en-US" sz="2800" b="1" baseline="30000" dirty="0">
                <a:solidFill>
                  <a:schemeClr val="bg1">
                    <a:lumMod val="50000"/>
                  </a:schemeClr>
                </a:solidFill>
                <a:effectLst>
                  <a:outerShdw blurRad="38100" dist="38100" dir="2700000" algn="tl">
                    <a:srgbClr val="000000">
                      <a:alpha val="43137"/>
                    </a:srgbClr>
                  </a:outerShdw>
                </a:effectLst>
              </a:rPr>
              <a:t>10 </a:t>
            </a:r>
            <a:r>
              <a:rPr lang="en-US" sz="2800" b="1" dirty="0">
                <a:solidFill>
                  <a:schemeClr val="bg1">
                    <a:lumMod val="50000"/>
                  </a:schemeClr>
                </a:solidFill>
                <a:effectLst>
                  <a:outerShdw blurRad="38100" dist="38100" dir="2700000" algn="tl">
                    <a:srgbClr val="000000">
                      <a:alpha val="43137"/>
                    </a:srgbClr>
                  </a:outerShdw>
                </a:effectLst>
              </a:rPr>
              <a:t>And after you have suffered a little while, the God of all grace, who has called you to his eternal glory in Christ, will himself restore, confirm, strengthen, and establish you. </a:t>
            </a:r>
            <a:r>
              <a:rPr lang="en-US" sz="2800" b="1" baseline="30000" dirty="0">
                <a:solidFill>
                  <a:schemeClr val="bg1">
                    <a:lumMod val="50000"/>
                  </a:schemeClr>
                </a:solidFill>
                <a:effectLst>
                  <a:outerShdw blurRad="38100" dist="38100" dir="2700000" algn="tl">
                    <a:srgbClr val="000000">
                      <a:alpha val="43137"/>
                    </a:srgbClr>
                  </a:outerShdw>
                </a:effectLst>
              </a:rPr>
              <a:t>11 </a:t>
            </a:r>
            <a:r>
              <a:rPr lang="en-US" sz="2800" b="1" dirty="0">
                <a:solidFill>
                  <a:schemeClr val="bg1">
                    <a:lumMod val="50000"/>
                  </a:schemeClr>
                </a:solidFill>
                <a:effectLst>
                  <a:outerShdw blurRad="38100" dist="38100" dir="2700000" algn="tl">
                    <a:srgbClr val="000000">
                      <a:alpha val="43137"/>
                    </a:srgbClr>
                  </a:outerShdw>
                </a:effectLst>
              </a:rPr>
              <a:t>To him be the dominion forever and ever. Amen.  </a:t>
            </a: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By Silvanus, a faithful brother as I regard him, I have written briefly to you, exhorting and declaring that this is the true grace of God. Stand firm in it. </a:t>
            </a:r>
            <a:r>
              <a:rPr lang="en-US" sz="2800" b="1" baseline="30000" dirty="0">
                <a:solidFill>
                  <a:schemeClr val="bg1">
                    <a:lumMod val="50000"/>
                  </a:schemeClr>
                </a:solidFill>
                <a:effectLst>
                  <a:outerShdw blurRad="38100" dist="38100" dir="2700000" algn="tl">
                    <a:srgbClr val="000000">
                      <a:alpha val="43137"/>
                    </a:srgbClr>
                  </a:outerShdw>
                </a:effectLst>
              </a:rPr>
              <a:t>13 </a:t>
            </a:r>
            <a:r>
              <a:rPr lang="en-US" sz="2800" b="1" dirty="0">
                <a:solidFill>
                  <a:schemeClr val="bg1">
                    <a:lumMod val="50000"/>
                  </a:schemeClr>
                </a:solidFill>
                <a:effectLst>
                  <a:outerShdw blurRad="38100" dist="38100" dir="2700000" algn="tl">
                    <a:srgbClr val="000000">
                      <a:alpha val="43137"/>
                    </a:srgbClr>
                  </a:outerShdw>
                </a:effectLst>
              </a:rPr>
              <a:t>She who is at Babylon, who is likewise chosen, sends you greetings, and so does Mark, my son. </a:t>
            </a:r>
            <a:r>
              <a:rPr lang="en-US" sz="2800" b="1" baseline="30000" dirty="0">
                <a:solidFill>
                  <a:schemeClr val="bg1">
                    <a:lumMod val="50000"/>
                  </a:schemeClr>
                </a:solidFill>
                <a:effectLst>
                  <a:outerShdw blurRad="38100" dist="38100" dir="2700000" algn="tl">
                    <a:srgbClr val="000000">
                      <a:alpha val="43137"/>
                    </a:srgbClr>
                  </a:outerShdw>
                </a:effectLst>
              </a:rPr>
              <a:t>14 </a:t>
            </a:r>
            <a:r>
              <a:rPr lang="en-US" sz="2800" b="1" dirty="0">
                <a:solidFill>
                  <a:schemeClr val="bg1">
                    <a:lumMod val="50000"/>
                  </a:schemeClr>
                </a:solidFill>
                <a:effectLst>
                  <a:outerShdw blurRad="38100" dist="38100" dir="2700000" algn="tl">
                    <a:srgbClr val="000000">
                      <a:alpha val="43137"/>
                    </a:srgbClr>
                  </a:outerShdw>
                </a:effectLst>
              </a:rPr>
              <a:t>Greet one another with the kiss of love.  Peace to all of you who are in Christ.</a:t>
            </a:r>
            <a:r>
              <a:rPr lang="en-US" sz="2800" dirty="0">
                <a:solidFill>
                  <a:schemeClr val="bg1">
                    <a:lumMod val="50000"/>
                  </a:schemeClr>
                </a:solidFill>
                <a:effectLst>
                  <a:outerShdw blurRad="38100" dist="38100" dir="2700000" algn="tl">
                    <a:srgbClr val="000000">
                      <a:alpha val="43137"/>
                    </a:srgbClr>
                  </a:outerShdw>
                </a:effectLst>
              </a:rPr>
              <a:t/>
            </a:r>
            <a:br>
              <a:rPr lang="en-US" sz="2800" dirty="0">
                <a:solidFill>
                  <a:schemeClr val="bg1">
                    <a:lumMod val="50000"/>
                  </a:schemeClr>
                </a:solidFill>
                <a:effectLst>
                  <a:outerShdw blurRad="38100" dist="38100" dir="2700000" algn="tl">
                    <a:srgbClr val="000000">
                      <a:alpha val="43137"/>
                    </a:srgbClr>
                  </a:outerShdw>
                </a:effectLst>
              </a:rPr>
            </a:br>
            <a:r>
              <a:rPr lang="en-US" sz="2800" b="1" dirty="0">
                <a:solidFill>
                  <a:schemeClr val="bg1">
                    <a:lumMod val="50000"/>
                  </a:schemeClr>
                </a:solidFill>
                <a:effectLst>
                  <a:outerShdw blurRad="38100" dist="38100" dir="2700000" algn="tl">
                    <a:srgbClr val="000000">
                      <a:alpha val="43137"/>
                    </a:srgbClr>
                  </a:outerShdw>
                </a:effectLst>
              </a:rPr>
              <a:t/>
            </a:r>
            <a:br>
              <a:rPr lang="en-US" sz="2800" b="1" dirty="0">
                <a:solidFill>
                  <a:schemeClr val="bg1">
                    <a:lumMod val="50000"/>
                  </a:schemeClr>
                </a:solidFill>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5:10 – 14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5759062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362200"/>
            <a:ext cx="8915400" cy="1143000"/>
          </a:xfrm>
        </p:spPr>
        <p:txBody>
          <a:bodyPr>
            <a:noAutofit/>
          </a:bodyPr>
          <a:lstStyle/>
          <a:p>
            <a:pPr lvl="0"/>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And after you have suffered a little while, the God of all grace, who has called you to his eternal glory in Christ, will himself restore, confirm, strengthen, and establish you. </a:t>
            </a:r>
            <a:r>
              <a:rPr lang="en-US" sz="2800" b="1" baseline="30000" dirty="0">
                <a:solidFill>
                  <a:schemeClr val="bg1">
                    <a:lumMod val="50000"/>
                  </a:schemeClr>
                </a:solidFill>
                <a:effectLst>
                  <a:outerShdw blurRad="38100" dist="38100" dir="2700000" algn="tl">
                    <a:srgbClr val="000000">
                      <a:alpha val="43137"/>
                    </a:srgbClr>
                  </a:outerShdw>
                </a:effectLst>
              </a:rPr>
              <a:t>11 </a:t>
            </a:r>
            <a:r>
              <a:rPr lang="en-US" sz="2800" b="1" dirty="0">
                <a:solidFill>
                  <a:schemeClr val="bg1">
                    <a:lumMod val="50000"/>
                  </a:schemeClr>
                </a:solidFill>
                <a:effectLst>
                  <a:outerShdw blurRad="38100" dist="38100" dir="2700000" algn="tl">
                    <a:srgbClr val="000000">
                      <a:alpha val="43137"/>
                    </a:srgbClr>
                  </a:outerShdw>
                </a:effectLst>
              </a:rPr>
              <a:t>To him be the dominion forever and ever. Amen.  </a:t>
            </a:r>
            <a:r>
              <a:rPr lang="en-US" sz="2800" b="1" baseline="30000" dirty="0">
                <a:solidFill>
                  <a:schemeClr val="bg1">
                    <a:lumMod val="50000"/>
                  </a:schemeClr>
                </a:solidFill>
                <a:effectLst>
                  <a:outerShdw blurRad="38100" dist="38100" dir="2700000" algn="tl">
                    <a:srgbClr val="000000">
                      <a:alpha val="43137"/>
                    </a:srgbClr>
                  </a:outerShdw>
                </a:effectLst>
              </a:rPr>
              <a:t>12 </a:t>
            </a:r>
            <a:r>
              <a:rPr lang="en-US" sz="2800" b="1" dirty="0">
                <a:solidFill>
                  <a:schemeClr val="bg1">
                    <a:lumMod val="50000"/>
                  </a:schemeClr>
                </a:solidFill>
                <a:effectLst>
                  <a:outerShdw blurRad="38100" dist="38100" dir="2700000" algn="tl">
                    <a:srgbClr val="000000">
                      <a:alpha val="43137"/>
                    </a:srgbClr>
                  </a:outerShdw>
                </a:effectLst>
              </a:rPr>
              <a:t>By Silvanus, a faithful brother as I regard him, I have written briefly to you, exhorting and declaring that this is the true grace of God. Stand firm in it. </a:t>
            </a:r>
            <a:r>
              <a:rPr lang="en-US" sz="2800" b="1" baseline="30000" dirty="0">
                <a:solidFill>
                  <a:schemeClr val="bg1">
                    <a:lumMod val="50000"/>
                  </a:schemeClr>
                </a:solidFill>
                <a:effectLst>
                  <a:outerShdw blurRad="38100" dist="38100" dir="2700000" algn="tl">
                    <a:srgbClr val="000000">
                      <a:alpha val="43137"/>
                    </a:srgbClr>
                  </a:outerShdw>
                </a:effectLst>
              </a:rPr>
              <a:t>13 </a:t>
            </a:r>
            <a:r>
              <a:rPr lang="en-US" sz="2800" b="1" dirty="0">
                <a:solidFill>
                  <a:schemeClr val="bg1">
                    <a:lumMod val="50000"/>
                  </a:schemeClr>
                </a:solidFill>
                <a:effectLst>
                  <a:outerShdw blurRad="38100" dist="38100" dir="2700000" algn="tl">
                    <a:srgbClr val="000000">
                      <a:alpha val="43137"/>
                    </a:srgbClr>
                  </a:outerShdw>
                </a:effectLst>
              </a:rPr>
              <a:t>She who is at Babylon, who is likewise chosen, sends you greetings, and so does Mark, my son. </a:t>
            </a:r>
            <a:r>
              <a:rPr lang="en-US" sz="2800" b="1" baseline="30000" dirty="0">
                <a:solidFill>
                  <a:schemeClr val="bg1">
                    <a:lumMod val="50000"/>
                  </a:schemeClr>
                </a:solidFill>
                <a:effectLst>
                  <a:outerShdw blurRad="38100" dist="38100" dir="2700000" algn="tl">
                    <a:srgbClr val="000000">
                      <a:alpha val="43137"/>
                    </a:srgbClr>
                  </a:outerShdw>
                </a:effectLst>
              </a:rPr>
              <a:t>14 </a:t>
            </a:r>
            <a:r>
              <a:rPr lang="en-US" sz="2800" b="1" dirty="0">
                <a:solidFill>
                  <a:schemeClr val="bg1">
                    <a:lumMod val="50000"/>
                  </a:schemeClr>
                </a:solidFill>
                <a:effectLst>
                  <a:outerShdw blurRad="38100" dist="38100" dir="2700000" algn="tl">
                    <a:srgbClr val="000000">
                      <a:alpha val="43137"/>
                    </a:srgbClr>
                  </a:outerShdw>
                </a:effectLst>
              </a:rPr>
              <a:t>Greet one another with the kiss of love.  Peace to all of you who are in Christ.</a:t>
            </a:r>
            <a:r>
              <a:rPr lang="en-US" sz="2800" dirty="0">
                <a:solidFill>
                  <a:schemeClr val="bg1">
                    <a:lumMod val="50000"/>
                  </a:schemeClr>
                </a:solidFill>
                <a:effectLst>
                  <a:outerShdw blurRad="38100" dist="38100" dir="2700000" algn="tl">
                    <a:srgbClr val="000000">
                      <a:alpha val="43137"/>
                    </a:srgbClr>
                  </a:outerShdw>
                </a:effectLst>
              </a:rPr>
              <a:t/>
            </a:r>
            <a:br>
              <a:rPr lang="en-US" sz="2800" dirty="0">
                <a:solidFill>
                  <a:schemeClr val="bg1">
                    <a:lumMod val="50000"/>
                  </a:schemeClr>
                </a:solidFill>
                <a:effectLst>
                  <a:outerShdw blurRad="38100" dist="38100" dir="2700000" algn="tl">
                    <a:srgbClr val="000000">
                      <a:alpha val="43137"/>
                    </a:srgbClr>
                  </a:outerShdw>
                </a:effectLst>
              </a:rPr>
            </a:br>
            <a:r>
              <a:rPr lang="en-US" sz="2800" b="1" dirty="0">
                <a:solidFill>
                  <a:schemeClr val="bg1">
                    <a:lumMod val="50000"/>
                  </a:schemeClr>
                </a:solidFill>
                <a:effectLst>
                  <a:outerShdw blurRad="38100" dist="38100" dir="2700000" algn="tl">
                    <a:srgbClr val="000000">
                      <a:alpha val="43137"/>
                    </a:srgbClr>
                  </a:outerShdw>
                </a:effectLst>
              </a:rPr>
              <a:t/>
            </a:r>
            <a:br>
              <a:rPr lang="en-US" sz="2800" b="1" dirty="0">
                <a:solidFill>
                  <a:schemeClr val="bg1">
                    <a:lumMod val="50000"/>
                  </a:schemeClr>
                </a:solidFill>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5:10 – 14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196035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45163"/>
          </a:xfrm>
        </p:spPr>
        <p:txBody>
          <a:bodyPr>
            <a:normAutofit fontScale="92500" lnSpcReduction="20000"/>
          </a:bodyPr>
          <a:lstStyle/>
          <a:p>
            <a:r>
              <a:rPr lang="en-US" dirty="0">
                <a:effectLst>
                  <a:outerShdw blurRad="38100" dist="38100" dir="2700000" algn="tl">
                    <a:srgbClr val="000000">
                      <a:alpha val="43137"/>
                    </a:srgbClr>
                  </a:outerShdw>
                </a:effectLst>
              </a:rPr>
              <a:t>Acts 9:16 ESV -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For I will show him how much he must suffer for the sake of my name</a:t>
            </a:r>
            <a:r>
              <a:rPr lang="en-US" b="1" dirty="0" smtClean="0">
                <a:effectLst>
                  <a:outerShdw blurRad="38100" dist="38100" dir="2700000" algn="tl">
                    <a:srgbClr val="000000">
                      <a:alpha val="43137"/>
                    </a:srgbClr>
                  </a:outerShdw>
                </a:effectLst>
              </a:rPr>
              <a:t>.</a:t>
            </a:r>
          </a:p>
          <a:p>
            <a:pPr marL="0" indent="0">
              <a:buNone/>
            </a:pP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John 16:33 ESV - </a:t>
            </a:r>
            <a:r>
              <a:rPr lang="en-US" b="1" baseline="30000" dirty="0">
                <a:effectLst>
                  <a:outerShdw blurRad="38100" dist="38100" dir="2700000" algn="tl">
                    <a:srgbClr val="000000">
                      <a:alpha val="43137"/>
                    </a:srgbClr>
                  </a:outerShdw>
                </a:effectLst>
              </a:rPr>
              <a:t>33 </a:t>
            </a:r>
            <a:r>
              <a:rPr lang="en-US" b="1" dirty="0">
                <a:effectLst>
                  <a:outerShdw blurRad="38100" dist="38100" dir="2700000" algn="tl">
                    <a:srgbClr val="000000">
                      <a:alpha val="43137"/>
                    </a:srgbClr>
                  </a:outerShdw>
                </a:effectLst>
              </a:rPr>
              <a:t>I have said these things to you, that in me you may have peace. In the world you will have tribulation. But take heart; I have overcome the world</a:t>
            </a:r>
            <a:r>
              <a:rPr lang="en-US" b="1" dirty="0" smtClean="0">
                <a:effectLst>
                  <a:outerShdw blurRad="38100" dist="38100" dir="2700000" algn="tl">
                    <a:srgbClr val="000000">
                      <a:alpha val="43137"/>
                    </a:srgbClr>
                  </a:outerShdw>
                </a:effectLst>
              </a:rPr>
              <a:t>.”</a:t>
            </a:r>
          </a:p>
          <a:p>
            <a:pPr marL="0" indent="0">
              <a:buNone/>
            </a:pP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Peter 2:20b – 21 ESV - </a:t>
            </a:r>
            <a:r>
              <a:rPr lang="en-US" b="1" dirty="0">
                <a:effectLst>
                  <a:outerShdw blurRad="38100" dist="38100" dir="2700000" algn="tl">
                    <a:srgbClr val="000000">
                      <a:alpha val="43137"/>
                    </a:srgbClr>
                  </a:outerShdw>
                </a:effectLst>
              </a:rPr>
              <a:t>But if when you do good and suffer for it you endure, this is a gracious thing in the sight of God. </a:t>
            </a:r>
            <a:r>
              <a:rPr lang="en-US" b="1" baseline="30000" dirty="0">
                <a:effectLst>
                  <a:outerShdw blurRad="38100" dist="38100" dir="2700000" algn="tl">
                    <a:srgbClr val="000000">
                      <a:alpha val="43137"/>
                    </a:srgbClr>
                  </a:outerShdw>
                </a:effectLst>
              </a:rPr>
              <a:t>21 </a:t>
            </a:r>
            <a:r>
              <a:rPr lang="en-US" b="1" dirty="0">
                <a:effectLst>
                  <a:outerShdw blurRad="38100" dist="38100" dir="2700000" algn="tl">
                    <a:srgbClr val="000000">
                      <a:alpha val="43137"/>
                    </a:srgbClr>
                  </a:outerShdw>
                </a:effectLst>
              </a:rPr>
              <a:t>For to this you have been called, because Christ also suffered for you, leaving you an example, so that you might follow in his steps.</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3237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362200"/>
            <a:ext cx="8915400" cy="1143000"/>
          </a:xfrm>
        </p:spPr>
        <p:txBody>
          <a:bodyPr>
            <a:noAutofit/>
          </a:bodyPr>
          <a:lstStyle/>
          <a:p>
            <a:pPr lvl="0"/>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And after you have suffered a little while, the God of all grace, who has called you to his eternal glory in Christ, will himself restore, confirm, strengthen, and establish you. </a:t>
            </a:r>
            <a:r>
              <a:rPr lang="en-US" sz="2800" b="1" baseline="30000" dirty="0">
                <a:solidFill>
                  <a:schemeClr val="bg1">
                    <a:lumMod val="50000"/>
                  </a:schemeClr>
                </a:solidFill>
                <a:effectLst>
                  <a:outerShdw blurRad="38100" dist="38100" dir="2700000" algn="tl">
                    <a:srgbClr val="000000">
                      <a:alpha val="43137"/>
                    </a:srgbClr>
                  </a:outerShdw>
                </a:effectLst>
              </a:rPr>
              <a:t>11 </a:t>
            </a:r>
            <a:r>
              <a:rPr lang="en-US" sz="2800" b="1" dirty="0">
                <a:solidFill>
                  <a:schemeClr val="bg1">
                    <a:lumMod val="50000"/>
                  </a:schemeClr>
                </a:solidFill>
                <a:effectLst>
                  <a:outerShdw blurRad="38100" dist="38100" dir="2700000" algn="tl">
                    <a:srgbClr val="000000">
                      <a:alpha val="43137"/>
                    </a:srgbClr>
                  </a:outerShdw>
                </a:effectLst>
              </a:rPr>
              <a:t>To him be the dominion forever and ever. Amen.  </a:t>
            </a:r>
            <a:r>
              <a:rPr lang="en-US" sz="2800" b="1" baseline="30000" dirty="0">
                <a:solidFill>
                  <a:schemeClr val="bg1">
                    <a:lumMod val="50000"/>
                  </a:schemeClr>
                </a:solidFill>
                <a:effectLst>
                  <a:outerShdw blurRad="38100" dist="38100" dir="2700000" algn="tl">
                    <a:srgbClr val="000000">
                      <a:alpha val="43137"/>
                    </a:srgbClr>
                  </a:outerShdw>
                </a:effectLst>
              </a:rPr>
              <a:t>12 </a:t>
            </a:r>
            <a:r>
              <a:rPr lang="en-US" sz="2800" b="1" dirty="0">
                <a:solidFill>
                  <a:schemeClr val="bg1">
                    <a:lumMod val="50000"/>
                  </a:schemeClr>
                </a:solidFill>
                <a:effectLst>
                  <a:outerShdw blurRad="38100" dist="38100" dir="2700000" algn="tl">
                    <a:srgbClr val="000000">
                      <a:alpha val="43137"/>
                    </a:srgbClr>
                  </a:outerShdw>
                </a:effectLst>
              </a:rPr>
              <a:t>By Silvanus, a faithful brother as I regard him, I have written briefly to you, exhorting and declaring that this is the true grace of God. Stand firm in it. </a:t>
            </a:r>
            <a:r>
              <a:rPr lang="en-US" sz="2800" b="1" baseline="30000" dirty="0">
                <a:solidFill>
                  <a:schemeClr val="bg1">
                    <a:lumMod val="50000"/>
                  </a:schemeClr>
                </a:solidFill>
                <a:effectLst>
                  <a:outerShdw blurRad="38100" dist="38100" dir="2700000" algn="tl">
                    <a:srgbClr val="000000">
                      <a:alpha val="43137"/>
                    </a:srgbClr>
                  </a:outerShdw>
                </a:effectLst>
              </a:rPr>
              <a:t>13 </a:t>
            </a:r>
            <a:r>
              <a:rPr lang="en-US" sz="2800" b="1" dirty="0">
                <a:solidFill>
                  <a:schemeClr val="bg1">
                    <a:lumMod val="50000"/>
                  </a:schemeClr>
                </a:solidFill>
                <a:effectLst>
                  <a:outerShdw blurRad="38100" dist="38100" dir="2700000" algn="tl">
                    <a:srgbClr val="000000">
                      <a:alpha val="43137"/>
                    </a:srgbClr>
                  </a:outerShdw>
                </a:effectLst>
              </a:rPr>
              <a:t>She who is at Babylon, who is likewise chosen, sends you greetings, and so does Mark, my son. </a:t>
            </a:r>
            <a:r>
              <a:rPr lang="en-US" sz="2800" b="1" baseline="30000" dirty="0">
                <a:solidFill>
                  <a:schemeClr val="bg1">
                    <a:lumMod val="50000"/>
                  </a:schemeClr>
                </a:solidFill>
                <a:effectLst>
                  <a:outerShdw blurRad="38100" dist="38100" dir="2700000" algn="tl">
                    <a:srgbClr val="000000">
                      <a:alpha val="43137"/>
                    </a:srgbClr>
                  </a:outerShdw>
                </a:effectLst>
              </a:rPr>
              <a:t>14 </a:t>
            </a:r>
            <a:r>
              <a:rPr lang="en-US" sz="2800" b="1" dirty="0">
                <a:solidFill>
                  <a:schemeClr val="bg1">
                    <a:lumMod val="50000"/>
                  </a:schemeClr>
                </a:solidFill>
                <a:effectLst>
                  <a:outerShdw blurRad="38100" dist="38100" dir="2700000" algn="tl">
                    <a:srgbClr val="000000">
                      <a:alpha val="43137"/>
                    </a:srgbClr>
                  </a:outerShdw>
                </a:effectLst>
              </a:rPr>
              <a:t>Greet one another with the kiss of love.  Peace to all of you who are in Christ.</a:t>
            </a:r>
            <a:r>
              <a:rPr lang="en-US" sz="2800" dirty="0">
                <a:solidFill>
                  <a:schemeClr val="bg1">
                    <a:lumMod val="50000"/>
                  </a:schemeClr>
                </a:solidFill>
                <a:effectLst>
                  <a:outerShdw blurRad="38100" dist="38100" dir="2700000" algn="tl">
                    <a:srgbClr val="000000">
                      <a:alpha val="43137"/>
                    </a:srgbClr>
                  </a:outerShdw>
                </a:effectLst>
              </a:rPr>
              <a:t/>
            </a:r>
            <a:br>
              <a:rPr lang="en-US" sz="2800" dirty="0">
                <a:solidFill>
                  <a:schemeClr val="bg1">
                    <a:lumMod val="50000"/>
                  </a:schemeClr>
                </a:solidFill>
                <a:effectLst>
                  <a:outerShdw blurRad="38100" dist="38100" dir="2700000" algn="tl">
                    <a:srgbClr val="000000">
                      <a:alpha val="43137"/>
                    </a:srgbClr>
                  </a:outerShdw>
                </a:effectLst>
              </a:rPr>
            </a:br>
            <a:r>
              <a:rPr lang="en-US" sz="2800" b="1" dirty="0">
                <a:solidFill>
                  <a:schemeClr val="bg1">
                    <a:lumMod val="50000"/>
                  </a:schemeClr>
                </a:solidFill>
                <a:effectLst>
                  <a:outerShdw blurRad="38100" dist="38100" dir="2700000" algn="tl">
                    <a:srgbClr val="000000">
                      <a:alpha val="43137"/>
                    </a:srgbClr>
                  </a:outerShdw>
                </a:effectLst>
              </a:rPr>
              <a:t/>
            </a:r>
            <a:br>
              <a:rPr lang="en-US" sz="2800" b="1" dirty="0">
                <a:solidFill>
                  <a:schemeClr val="bg1">
                    <a:lumMod val="50000"/>
                  </a:schemeClr>
                </a:solidFill>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5:10 – 14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6222742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09800"/>
            <a:ext cx="8811904" cy="1143000"/>
          </a:xfrm>
        </p:spPr>
        <p:txBody>
          <a:bodyPr>
            <a:noAutofit/>
          </a:bodyPr>
          <a:lstStyle/>
          <a:p>
            <a:r>
              <a:rPr lang="en-US" sz="3200" b="1" baseline="30000" dirty="0">
                <a:effectLst>
                  <a:outerShdw blurRad="38100" dist="38100" dir="2700000" algn="tl">
                    <a:srgbClr val="000000">
                      <a:alpha val="43137"/>
                    </a:srgbClr>
                  </a:outerShdw>
                </a:effectLst>
              </a:rPr>
              <a:t>9 </a:t>
            </a:r>
            <a:r>
              <a:rPr lang="en-US" sz="3200" b="1" dirty="0">
                <a:effectLst>
                  <a:outerShdw blurRad="38100" dist="38100" dir="2700000" algn="tl">
                    <a:srgbClr val="000000">
                      <a:alpha val="43137"/>
                    </a:srgbClr>
                  </a:outerShdw>
                </a:effectLst>
              </a:rPr>
              <a:t>But he said to me, “My grace is sufficient for you, for my power is made perfect in weakness.” Therefore I will boast all the more gladly of my weaknesses, so that the power of Christ may rest upon me. </a:t>
            </a:r>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For the sake of Christ, then, I am content with weaknesses, insults, hardships, persecutions, and calamities. For when I am weak, then I am strong.</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Corinthians 12:9-11 ESV</a:t>
            </a:r>
            <a:endParaRPr lang="en-US" sz="2400"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8915400" cy="1143000"/>
          </a:xfrm>
        </p:spPr>
        <p:txBody>
          <a:bodyPr>
            <a:noAutofit/>
          </a:bodyPr>
          <a:lstStyle/>
          <a:p>
            <a:pPr lvl="1" algn="ctr" rtl="0">
              <a:spcBef>
                <a:spcPct val="0"/>
              </a:spcBef>
            </a:pPr>
            <a:r>
              <a:rPr lang="en-US" sz="2800" b="1" dirty="0">
                <a:effectLst>
                  <a:outerShdw blurRad="38100" dist="38100" dir="2700000" algn="tl">
                    <a:srgbClr val="000000">
                      <a:alpha val="43137"/>
                    </a:srgbClr>
                  </a:outerShdw>
                </a:effectLst>
              </a:rPr>
              <a:t>The heart is deceitful above all things, and desperately sick; who can understand it</a:t>
            </a:r>
            <a:r>
              <a:rPr lang="en-US" sz="2800" b="1" dirty="0" smtClean="0">
                <a:effectLst>
                  <a:outerShdw blurRad="38100" dist="38100" dir="2700000" algn="tl">
                    <a:srgbClr val="000000">
                      <a:alpha val="43137"/>
                    </a:srgbClr>
                  </a:outerShdw>
                </a:effectLst>
              </a:rPr>
              <a:t>?</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Jeremiah 17:9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7905451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642</TotalTime>
  <Words>30</Words>
  <Application>Microsoft Office PowerPoint</Application>
  <PresentationFormat>On-screen Show (4:3)</PresentationFormat>
  <Paragraphs>14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10 And after you have suffered a little while, the God of all grace, who has called you to his eternal glory in Christ, will himself restore, confirm, strengthen, and establish you. 11 To him be the dominion forever and ever. Amen.  12 By Silvanus, a faithful brother as I regard him, I have written briefly to you, exhorting and declaring that this is the true grace of God. Stand firm in it. 13 She who is at Babylon, who is likewise chosen, sends you greetings, and so does Mark, my son. 14 Greet one another with the kiss of love.  Peace to all of you who are in Christ.  1 Peter 5:10 – 14 ESV</vt:lpstr>
      <vt:lpstr>PowerPoint Presentation</vt:lpstr>
      <vt:lpstr>10 And after you have suffered a little while, the God of all grace, who has called you to his eternal glory in Christ, will himself restore, confirm, strengthen, and establish you. 11 To him be the dominion forever and ever. Amen.  12 By Silvanus, a faithful brother as I regard him, I have written briefly to you, exhorting and declaring that this is the true grace of God. Stand firm in it. 13 She who is at Babylon, who is likewise chosen, sends you greetings, and so does Mark, my son. 14 Greet one another with the kiss of love.  Peace to all of you who are in Christ.  1 Peter 5:10 – 14 ESV</vt:lpstr>
      <vt:lpstr>May grace and peace be multiplied to you.  1 Peter 1:2b ESV</vt:lpstr>
      <vt:lpstr>10 And after you have suffered a little while, the God of all grace, who has called you to his eternal glory in Christ, will himself restore, confirm, strengthen, and establish you. 11 To him be the dominion forever and ever. Amen.  12 By Silvanus, a faithful brother as I regard him, I have written briefly to you, exhorting and declaring that this is the true grace of God. Stand firm in it. 13 She who is at Babylon, who is likewise chosen, sends you greetings, and so does Mark, my son. 14 Greet one another with the kiss of love.  Peace to all of you who are in Christ.  1 Peter 5:10 – 14 ESV</vt:lpstr>
      <vt:lpstr>10 And after you have suffered a little while, the God of all grace, who has called you to his eternal glory in Christ, will himself restore, confirm, strengthen, and establish you. 11 To him be the dominion forever and ever. Amen.  12 By Silvanus, a faithful brother as I regard him, I have written briefly to you, exhorting and declaring that this is the true grace of God. Stand firm in it. 13 She who is at Babylon, who is likewise chosen, sends you greetings, and so does Mark, my son. 14 Greet one another with the kiss of love.  Peace to all of you who are in Christ.  1 Peter 5:10 – 14 ESV</vt:lpstr>
      <vt:lpstr>10 And after you have suffered a little while, the God of all grace, who has called you to his eternal glory in Christ, will himself restore, confirm, strengthen, and establish you. 11 To him be the dominion forever and ever. Amen.  12 By Silvanus, a faithful brother as I regard him, I have written briefly to you, exhorting and declaring that this is the true grace of God. Stand firm in it. 13 She who is at Babylon, who is likewise chosen, sends you greetings, and so does Mark, my son. 14 Greet one another with the kiss of love.  Peace to all of you who are in Christ.  1 Peter 5:10 – 14 ESV</vt:lpstr>
      <vt:lpstr>PowerPoint Presentation</vt:lpstr>
      <vt:lpstr>10 And after you have suffered a little while, the God of all grace, who has called you to his eternal glory in Christ, will himself restore, confirm, strengthen, and establish you. 11 To him be the dominion forever and ever. Amen.  12 By Silvanus, a faithful brother as I regard him, I have written briefly to you, exhorting and declaring that this is the true grace of God. Stand firm in it. 13 She who is at Babylon, who is likewise chosen, sends you greetings, and so does Mark, my son. 14 Greet one another with the kiss of love.  Peace to all of you who are in Christ.  1 Peter 5:10 – 14 ESV</vt:lpstr>
      <vt:lpstr>9 But he said to me, “My grace is sufficient for you, for my power is made perfect in weakness.” Therefore I will boast all the more gladly of my weaknesses, so that the power of Christ may rest upon me. 10 For the sake of Christ, then, I am content with weaknesses, insults, hardships, persecutions, and calamities. For when I am weak, then I am strong.  2 Corinthians 12:9-11 ESV</vt:lpstr>
      <vt:lpstr>The heart is deceitful above all things, and desperately sick; who can understand it?  Jeremiah 17:9 ESV</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47</cp:revision>
  <dcterms:created xsi:type="dcterms:W3CDTF">2015-07-05T02:39:43Z</dcterms:created>
  <dcterms:modified xsi:type="dcterms:W3CDTF">2016-04-24T09:44:00Z</dcterms:modified>
</cp:coreProperties>
</file>