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7/5/2015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7/5/2015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7/5/2015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7/5/2015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7/5/2015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2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7/5/2015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noAutofit/>
          </a:bodyPr>
          <a:lstStyle/>
          <a:p>
            <a:pPr lvl="0"/>
            <a:r>
              <a:rPr lang="en-US" sz="3200" b="1" baseline="30000" dirty="0">
                <a:effectLst>
                  <a:outerShdw blurRad="38100" dist="38100" dir="2700000" algn="tl">
                    <a:srgbClr val="000000">
                      <a:alpha val="43137"/>
                    </a:srgbClr>
                  </a:outerShdw>
                </a:effectLst>
              </a:rPr>
              <a:t>1</a:t>
            </a:r>
            <a:r>
              <a:rPr lang="en-US" sz="3200" b="1" dirty="0">
                <a:effectLst>
                  <a:outerShdw blurRad="38100" dist="38100" dir="2700000" algn="tl">
                    <a:srgbClr val="000000">
                      <a:alpha val="43137"/>
                    </a:srgbClr>
                  </a:outerShdw>
                </a:effectLst>
              </a:rPr>
              <a:t> Peter, an apostle of Jesus Christ, To those who are elect exiles of the Dispersion in Pontus, Galatia, Cappadocia, Asia, and Bithynia,</a:t>
            </a:r>
            <a:r>
              <a:rPr lang="en-US" sz="3200" b="1" baseline="30000" dirty="0">
                <a:effectLst>
                  <a:outerShdw blurRad="38100" dist="38100" dir="2700000" algn="tl">
                    <a:srgbClr val="000000">
                      <a:alpha val="43137"/>
                    </a:srgbClr>
                  </a:outerShdw>
                </a:effectLst>
              </a:rPr>
              <a:t> 2 </a:t>
            </a:r>
            <a:r>
              <a:rPr lang="en-US" sz="3200" b="1" dirty="0">
                <a:effectLst>
                  <a:outerShdw blurRad="38100" dist="38100" dir="2700000" algn="tl">
                    <a:srgbClr val="000000">
                      <a:alpha val="43137"/>
                    </a:srgbClr>
                  </a:outerShdw>
                </a:effectLst>
              </a:rPr>
              <a:t>according to the foreknowledge of God the Father, in the sanctification of the Spirit, for obedience to Jesus Christ and for sprinkling with his blood:  May grace and peace be multiplied to you</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1:1-2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Once you were not a people, but now you are God's people; once you had not received mercy, but now you have received mercy.</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2:10 ESV</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noAutofit/>
          </a:bodyPr>
          <a:lstStyle/>
          <a:p>
            <a:pPr lvl="0"/>
            <a:r>
              <a:rPr lang="en-US" sz="3200" b="1" baseline="30000" dirty="0">
                <a:effectLst>
                  <a:outerShdw blurRad="38100" dist="38100" dir="2700000" algn="tl">
                    <a:srgbClr val="000000">
                      <a:alpha val="43137"/>
                    </a:srgbClr>
                  </a:outerShdw>
                </a:effectLst>
              </a:rPr>
              <a:t>1</a:t>
            </a:r>
            <a:r>
              <a:rPr lang="en-US" sz="3200" b="1" dirty="0">
                <a:effectLst>
                  <a:outerShdw blurRad="38100" dist="38100" dir="2700000" algn="tl">
                    <a:srgbClr val="000000">
                      <a:alpha val="43137"/>
                    </a:srgbClr>
                  </a:outerShdw>
                </a:effectLst>
              </a:rPr>
              <a:t> Peter, an apostle of Jesus Christ, To those who are elect exiles of the Dispersion in Pontus, Galatia, Cappadocia, Asia, and Bithynia,</a:t>
            </a:r>
            <a:r>
              <a:rPr lang="en-US" sz="3200" b="1" baseline="30000" dirty="0">
                <a:effectLst>
                  <a:outerShdw blurRad="38100" dist="38100" dir="2700000" algn="tl">
                    <a:srgbClr val="000000">
                      <a:alpha val="43137"/>
                    </a:srgbClr>
                  </a:outerShdw>
                </a:effectLst>
              </a:rPr>
              <a:t> 2 </a:t>
            </a:r>
            <a:r>
              <a:rPr lang="en-US" sz="3200" b="1" dirty="0">
                <a:effectLst>
                  <a:outerShdw blurRad="38100" dist="38100" dir="2700000" algn="tl">
                    <a:srgbClr val="000000">
                      <a:alpha val="43137"/>
                    </a:srgbClr>
                  </a:outerShdw>
                </a:effectLst>
              </a:rPr>
              <a:t>according to the foreknowledge of God the Father, in the sanctification of the Spirit, for obedience to Jesus Christ and for sprinkling with his blood:  May grace and peace be multiplied to you</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1:1-2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r>
              <a:rPr lang="en-US" sz="3200" b="1" baseline="30000" dirty="0">
                <a:effectLst>
                  <a:outerShdw blurRad="38100" dist="38100" dir="2700000" algn="tl">
                    <a:srgbClr val="000000">
                      <a:alpha val="43137"/>
                    </a:srgbClr>
                  </a:outerShdw>
                </a:effectLst>
              </a:rPr>
              <a:t>9 </a:t>
            </a:r>
            <a:r>
              <a:rPr lang="en-US" sz="3200" b="1" dirty="0">
                <a:effectLst>
                  <a:outerShdw blurRad="38100" dist="38100" dir="2700000" algn="tl">
                    <a:srgbClr val="000000">
                      <a:alpha val="43137"/>
                    </a:srgbClr>
                  </a:outerShdw>
                </a:effectLst>
              </a:rPr>
              <a:t>But you are a chosen race, a royal priesthood, a holy nation, a people for his own possession, that you may proclaim the excellencies of him who called you out of darkness into his marvelous light.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2:9 ESV</a:t>
            </a:r>
            <a:r>
              <a:rPr lang="en-US" sz="5400" dirty="0">
                <a:effectLst>
                  <a:outerShdw blurRad="38100" dist="38100" dir="2700000" algn="tl">
                    <a:srgbClr val="000000">
                      <a:alpha val="43137"/>
                    </a:srgbClr>
                  </a:outerShdw>
                </a:effectLst>
              </a:rPr>
              <a:t/>
            </a:r>
            <a:br>
              <a:rPr lang="en-US" sz="5400" dirty="0">
                <a:effectLst>
                  <a:outerShdw blurRad="38100" dist="38100" dir="2700000" algn="tl">
                    <a:srgbClr val="000000">
                      <a:alpha val="43137"/>
                    </a:srgbClr>
                  </a:outerShdw>
                </a:effectLst>
              </a:rPr>
            </a:br>
            <a:endParaRPr lang="en-US" sz="6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But rejoice insofar as you share Christ's sufferings, that you may also rejoice and be glad when his glory is revealed.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a:t>
            </a:r>
            <a:r>
              <a:rPr lang="en-US" sz="2800" b="1" dirty="0" smtClean="0">
                <a:effectLst>
                  <a:outerShdw blurRad="38100" dist="38100" dir="2700000" algn="tl">
                    <a:srgbClr val="000000">
                      <a:alpha val="43137"/>
                    </a:srgbClr>
                  </a:outerShdw>
                </a:effectLst>
              </a:rPr>
              <a:t>4:12-13 </a:t>
            </a:r>
            <a:r>
              <a:rPr lang="en-US" sz="2800" b="1" dirty="0" smtClean="0">
                <a:effectLst>
                  <a:outerShdw blurRad="38100" dist="38100" dir="2700000" algn="tl">
                    <a:srgbClr val="000000">
                      <a:alpha val="43137"/>
                    </a:srgbClr>
                  </a:outerShdw>
                </a:effectLst>
              </a:rPr>
              <a:t>ESV</a:t>
            </a:r>
            <a:r>
              <a:rPr lang="en-US" sz="5400" dirty="0">
                <a:effectLst>
                  <a:outerShdw blurRad="38100" dist="38100" dir="2700000" algn="tl">
                    <a:srgbClr val="000000">
                      <a:alpha val="43137"/>
                    </a:srgbClr>
                  </a:outerShdw>
                </a:effectLst>
              </a:rPr>
              <a:t/>
            </a:r>
            <a:br>
              <a:rPr lang="en-US" sz="5400" dirty="0">
                <a:effectLst>
                  <a:outerShdw blurRad="38100" dist="38100" dir="2700000" algn="tl">
                    <a:srgbClr val="000000">
                      <a:alpha val="43137"/>
                    </a:srgbClr>
                  </a:outerShdw>
                </a:effectLst>
              </a:rPr>
            </a:br>
            <a:endParaRPr lang="en-US" sz="6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r>
              <a:rPr lang="en-US" sz="3200" b="1" baseline="30000" dirty="0">
                <a:effectLst>
                  <a:outerShdw blurRad="38100" dist="38100" dir="2700000" algn="tl">
                    <a:srgbClr val="000000">
                      <a:alpha val="43137"/>
                    </a:srgbClr>
                  </a:outerShdw>
                </a:effectLst>
              </a:rPr>
              <a:t>18 </a:t>
            </a:r>
            <a:r>
              <a:rPr lang="en-US" sz="3200" b="1" dirty="0">
                <a:effectLst>
                  <a:outerShdw blurRad="38100" dist="38100" dir="2700000" algn="tl">
                    <a:srgbClr val="000000">
                      <a:alpha val="43137"/>
                    </a:srgbClr>
                  </a:outerShdw>
                </a:effectLst>
              </a:rPr>
              <a:t>And I tell you, you are Peter, and on this rock</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I will build my church, and the gates of hell</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shall not prevail against it.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Matthew 16:18 ESV</a:t>
            </a:r>
            <a:r>
              <a:rPr lang="en-US" sz="5400" dirty="0">
                <a:effectLst>
                  <a:outerShdw blurRad="38100" dist="38100" dir="2700000" algn="tl">
                    <a:srgbClr val="000000">
                      <a:alpha val="43137"/>
                    </a:srgbClr>
                  </a:outerShdw>
                </a:effectLst>
              </a:rPr>
              <a:t/>
            </a:r>
            <a:br>
              <a:rPr lang="en-US" sz="5400" dirty="0">
                <a:effectLst>
                  <a:outerShdw blurRad="38100" dist="38100" dir="2700000" algn="tl">
                    <a:srgbClr val="000000">
                      <a:alpha val="43137"/>
                    </a:srgbClr>
                  </a:outerShdw>
                </a:effectLst>
              </a:rPr>
            </a:br>
            <a:endParaRPr lang="en-US" sz="6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ove-wins-marriage-equality-support.jpg"/>
          <p:cNvPicPr>
            <a:picLocks noGrp="1" noChangeAspect="1"/>
          </p:cNvPicPr>
          <p:nvPr>
            <p:ph idx="1"/>
          </p:nvPr>
        </p:nvPicPr>
        <p:blipFill>
          <a:blip r:embed="rId2" cstate="print"/>
          <a:stretch>
            <a:fillRect/>
          </a:stretch>
        </p:blipFill>
        <p:spPr>
          <a:xfrm>
            <a:off x="0" y="0"/>
            <a:ext cx="5524500" cy="3457575"/>
          </a:xfrm>
          <a:prstGeom prst="rect">
            <a:avLst/>
          </a:prstGeom>
          <a:ln>
            <a:noFill/>
          </a:ln>
          <a:effectLst>
            <a:softEdge rad="112500"/>
          </a:effectLst>
        </p:spPr>
      </p:pic>
      <p:pic>
        <p:nvPicPr>
          <p:cNvPr id="7" name="Picture 6" descr="lovewins.jpg.png"/>
          <p:cNvPicPr>
            <a:picLocks noChangeAspect="1"/>
          </p:cNvPicPr>
          <p:nvPr/>
        </p:nvPicPr>
        <p:blipFill>
          <a:blip r:embed="rId3" cstate="print"/>
          <a:stretch>
            <a:fillRect/>
          </a:stretch>
        </p:blipFill>
        <p:spPr>
          <a:xfrm>
            <a:off x="4267200" y="2954482"/>
            <a:ext cx="4876800" cy="3903518"/>
          </a:xfrm>
          <a:prstGeom prst="rect">
            <a:avLst/>
          </a:prstGeom>
          <a:ln>
            <a:noFill/>
          </a:ln>
          <a:effectLst>
            <a:softEdge rad="112500"/>
          </a:effectLst>
        </p:spPr>
      </p:pic>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6</Words>
  <Application>Microsoft Office PowerPoint</Application>
  <PresentationFormat>On-screen Show (4:3)</PresentationFormat>
  <Paragraphs>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1 Peter, an apostle of Jesus Christ, To those who are elect exiles of the Dispersion in Pontus, Galatia, Cappadocia, Asia, and Bithynia, 2 according to the foreknowledge of God the Father, in the sanctification of the Spirit, for obedience to Jesus Christ and for sprinkling with his blood:  May grace and peace be multiplied to you.  1 Peter 1:1-2 ESV </vt:lpstr>
      <vt:lpstr>10 Once you were not a people, but now you are God's people; once you had not received mercy, but now you have received mercy.   1 Peter 2:10 ESV </vt:lpstr>
      <vt:lpstr>1 Peter, an apostle of Jesus Christ, To those who are elect exiles of the Dispersion in Pontus, Galatia, Cappadocia, Asia, and Bithynia, 2 according to the foreknowledge of God the Father, in the sanctification of the Spirit, for obedience to Jesus Christ and for sprinkling with his blood:  May grace and peace be multiplied to you.  1 Peter 1:1-2 ESV </vt:lpstr>
      <vt:lpstr>9 But you are a chosen race, a royal priesthood, a holy nation, a people for his own possession, that you may proclaim the excellencies of him who called you out of darkness into his marvelous light.  1 Peter 2:9 ESV </vt:lpstr>
      <vt:lpstr>12 Beloved, do not be surprised at the fiery trial when it comes upon you to test you, as though something strange were happening to you. 13 But rejoice insofar as you share Christ's sufferings, that you may also rejoice and be glad when his glory is revealed.   1 Peter 4:12-13 ESV </vt:lpstr>
      <vt:lpstr>18 And I tell you, you are Peter, and on this rock I will build my church, and the gates of hell shall not prevail against it.   Matthew 16:18 ESV </vt:lpstr>
      <vt:lpstr>Slide 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cp:revision>
  <dcterms:created xsi:type="dcterms:W3CDTF">2015-07-05T02:39:43Z</dcterms:created>
  <dcterms:modified xsi:type="dcterms:W3CDTF">2015-07-05T10:35:07Z</dcterms:modified>
</cp:coreProperties>
</file>