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59" r:id="rId5"/>
    <p:sldId id="265" r:id="rId6"/>
    <p:sldId id="266" r:id="rId7"/>
    <p:sldId id="260" r:id="rId8"/>
    <p:sldId id="263" r:id="rId9"/>
    <p:sldId id="261" r:id="rId10"/>
    <p:sldId id="267" r:id="rId11"/>
    <p:sldId id="268"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24" autoAdjust="0"/>
  </p:normalViewPr>
  <p:slideViewPr>
    <p:cSldViewPr>
      <p:cViewPr varScale="1">
        <p:scale>
          <a:sx n="69" d="100"/>
          <a:sy n="69" d="100"/>
        </p:scale>
        <p:origin x="-324" y="-10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7/12/2015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7/12/2015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7/12/2015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7/12/2015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7/12/2015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7/12/2015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7/12/2015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herubim-flaming-sword.jpg"/>
          <p:cNvPicPr>
            <a:picLocks noGrp="1" noChangeAspect="1"/>
          </p:cNvPicPr>
          <p:nvPr>
            <p:ph idx="1"/>
          </p:nvPr>
        </p:nvPicPr>
        <p:blipFill>
          <a:blip r:embed="rId2" cstate="print"/>
          <a:stretch>
            <a:fillRect/>
          </a:stretch>
        </p:blipFill>
        <p:spPr>
          <a:xfrm>
            <a:off x="1346200" y="1371600"/>
            <a:ext cx="6350000" cy="3568700"/>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Autofit/>
          </a:bodyPr>
          <a:lstStyle/>
          <a:p>
            <a:pPr lvl="0"/>
            <a:r>
              <a:rPr lang="en-US" sz="2400" b="1" baseline="30000" dirty="0" smtClean="0">
                <a:effectLst>
                  <a:outerShdw blurRad="38100" dist="38100" dir="2700000" algn="tl">
                    <a:srgbClr val="000000">
                      <a:alpha val="43137"/>
                    </a:srgbClr>
                  </a:outerShdw>
                </a:effectLst>
              </a:rPr>
              <a:t>3</a:t>
            </a:r>
            <a:r>
              <a:rPr lang="en-US" sz="2400" b="1" dirty="0" smtClean="0">
                <a:effectLst>
                  <a:outerShdw blurRad="38100" dist="38100" dir="2700000" algn="tl">
                    <a:srgbClr val="000000">
                      <a:alpha val="43137"/>
                    </a:srgbClr>
                  </a:outerShdw>
                </a:effectLst>
              </a:rPr>
              <a:t> Blessed be the God and Father of our Lord Jesus Christ! According to his great mercy, he has caused us to be born again to a living hope through the resurrection of Jesus Christ from the dead, </a:t>
            </a:r>
            <a:r>
              <a:rPr lang="en-US" sz="2400" b="1" baseline="30000" dirty="0" smtClean="0">
                <a:effectLst>
                  <a:outerShdw blurRad="38100" dist="38100" dir="2700000" algn="tl">
                    <a:srgbClr val="000000">
                      <a:alpha val="43137"/>
                    </a:srgbClr>
                  </a:outerShdw>
                </a:effectLst>
              </a:rPr>
              <a:t>4</a:t>
            </a:r>
            <a:r>
              <a:rPr lang="en-US" sz="2400" b="1" dirty="0" smtClean="0">
                <a:effectLst>
                  <a:outerShdw blurRad="38100" dist="38100" dir="2700000" algn="tl">
                    <a:srgbClr val="000000">
                      <a:alpha val="43137"/>
                    </a:srgbClr>
                  </a:outerShdw>
                </a:effectLst>
              </a:rPr>
              <a:t> to an inheritance that is imperishable, undefiled, and unfading, kept in heaven for you, </a:t>
            </a:r>
            <a:r>
              <a:rPr lang="en-US" sz="2400" b="1" baseline="30000" dirty="0" smtClean="0">
                <a:effectLst>
                  <a:outerShdw blurRad="38100" dist="38100" dir="2700000" algn="tl">
                    <a:srgbClr val="000000">
                      <a:alpha val="43137"/>
                    </a:srgbClr>
                  </a:outerShdw>
                </a:effectLst>
              </a:rPr>
              <a:t>5</a:t>
            </a:r>
            <a:r>
              <a:rPr lang="en-US" sz="2400" b="1" dirty="0" smtClean="0">
                <a:effectLst>
                  <a:outerShdw blurRad="38100" dist="38100" dir="2700000" algn="tl">
                    <a:srgbClr val="000000">
                      <a:alpha val="43137"/>
                    </a:srgbClr>
                  </a:outerShdw>
                </a:effectLst>
              </a:rPr>
              <a:t> who by God's power are being guarded through faith for a salvation ready to be revealed in the last time. </a:t>
            </a:r>
            <a:r>
              <a:rPr lang="en-US" sz="2400" b="1" baseline="30000" dirty="0" smtClean="0">
                <a:effectLst>
                  <a:outerShdw blurRad="38100" dist="38100" dir="2700000" algn="tl">
                    <a:srgbClr val="000000">
                      <a:alpha val="43137"/>
                    </a:srgbClr>
                  </a:outerShdw>
                </a:effectLst>
              </a:rPr>
              <a:t>6</a:t>
            </a:r>
            <a:r>
              <a:rPr lang="en-US" sz="2400" b="1" dirty="0" smtClean="0">
                <a:effectLst>
                  <a:outerShdw blurRad="38100" dist="38100" dir="2700000" algn="tl">
                    <a:srgbClr val="000000">
                      <a:alpha val="43137"/>
                    </a:srgbClr>
                  </a:outerShdw>
                </a:effectLst>
              </a:rPr>
              <a:t> In this you rejoice, though now for a little while, if necessary, you have been grieved by various trials, </a:t>
            </a:r>
            <a:r>
              <a:rPr lang="en-US" sz="2400" b="1" baseline="30000" dirty="0" smtClean="0">
                <a:effectLst>
                  <a:outerShdw blurRad="38100" dist="38100" dir="2700000" algn="tl">
                    <a:srgbClr val="000000">
                      <a:alpha val="43137"/>
                    </a:srgbClr>
                  </a:outerShdw>
                </a:effectLst>
              </a:rPr>
              <a:t>7</a:t>
            </a:r>
            <a:r>
              <a:rPr lang="en-US" sz="2400" b="1" dirty="0" smtClean="0">
                <a:effectLst>
                  <a:outerShdw blurRad="38100" dist="38100" dir="2700000" algn="tl">
                    <a:srgbClr val="000000">
                      <a:alpha val="43137"/>
                    </a:srgbClr>
                  </a:outerShdw>
                </a:effectLst>
              </a:rPr>
              <a:t> so that the tested genuineness of your faith—more precious than gold that perishes though it is tested by fire—may be found to result in praise and glory and honor at the revelation of Jesus Christ. </a:t>
            </a:r>
            <a:r>
              <a:rPr lang="en-US" sz="2400" b="1" baseline="30000" dirty="0" smtClean="0">
                <a:effectLst>
                  <a:outerShdw blurRad="38100" dist="38100" dir="2700000" algn="tl">
                    <a:srgbClr val="000000">
                      <a:alpha val="43137"/>
                    </a:srgbClr>
                  </a:outerShdw>
                </a:effectLst>
              </a:rPr>
              <a:t>8</a:t>
            </a:r>
            <a:r>
              <a:rPr lang="en-US" sz="2400" b="1" dirty="0" smtClean="0">
                <a:effectLst>
                  <a:outerShdw blurRad="38100" dist="38100" dir="2700000" algn="tl">
                    <a:srgbClr val="000000">
                      <a:alpha val="43137"/>
                    </a:srgbClr>
                  </a:outerShdw>
                </a:effectLst>
              </a:rPr>
              <a:t> Though you have not seen him, you love him. Though you do not now see him, you believe in him and rejoice with joy that is inexpressible and filled with glory, </a:t>
            </a:r>
            <a:r>
              <a:rPr lang="en-US" sz="2400" b="1" baseline="30000" dirty="0" smtClean="0">
                <a:effectLst>
                  <a:outerShdw blurRad="38100" dist="38100" dir="2700000" algn="tl">
                    <a:srgbClr val="000000">
                      <a:alpha val="43137"/>
                    </a:srgbClr>
                  </a:outerShdw>
                </a:effectLst>
              </a:rPr>
              <a:t>9</a:t>
            </a:r>
            <a:r>
              <a:rPr lang="en-US" sz="2400" b="1" dirty="0" smtClean="0">
                <a:effectLst>
                  <a:outerShdw blurRad="38100" dist="38100" dir="2700000" algn="tl">
                    <a:srgbClr val="000000">
                      <a:alpha val="43137"/>
                    </a:srgbClr>
                  </a:outerShdw>
                </a:effectLst>
              </a:rPr>
              <a:t> obtaining the outcome of your faith, the salvation of your souls. </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1:3-9 </a:t>
            </a:r>
            <a:r>
              <a:rPr lang="en-US" sz="2000" b="1" dirty="0" smtClean="0">
                <a:effectLst>
                  <a:outerShdw blurRad="38100" dist="38100" dir="2700000" algn="tl">
                    <a:srgbClr val="000000">
                      <a:alpha val="43137"/>
                    </a:srgbClr>
                  </a:outerShdw>
                </a:effectLst>
              </a:rPr>
              <a:t>ESV</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8229600" cy="1143000"/>
          </a:xfrm>
        </p:spPr>
        <p:txBody>
          <a:bodyPr>
            <a:noAutofit/>
          </a:bodyPr>
          <a:lstStyle/>
          <a:p>
            <a:pPr lvl="0"/>
            <a:r>
              <a:rPr lang="en-US" sz="3200" b="1" baseline="30000" dirty="0">
                <a:solidFill>
                  <a:schemeClr val="bg1">
                    <a:lumMod val="50000"/>
                  </a:schemeClr>
                </a:solidFill>
                <a:effectLst>
                  <a:outerShdw blurRad="38100" dist="38100" dir="2700000" algn="tl">
                    <a:srgbClr val="000000">
                      <a:alpha val="43137"/>
                    </a:srgbClr>
                  </a:outerShdw>
                </a:effectLst>
              </a:rPr>
              <a:t>1</a:t>
            </a:r>
            <a:r>
              <a:rPr lang="en-US" sz="3200" b="1" dirty="0">
                <a:solidFill>
                  <a:schemeClr val="bg1">
                    <a:lumMod val="50000"/>
                  </a:schemeClr>
                </a:solidFill>
                <a:effectLst>
                  <a:outerShdw blurRad="38100" dist="38100" dir="2700000" algn="tl">
                    <a:srgbClr val="000000">
                      <a:alpha val="43137"/>
                    </a:srgbClr>
                  </a:outerShdw>
                </a:effectLst>
              </a:rPr>
              <a:t> Peter, an apostle of Jesus Christ, To those who are elect exiles of the Dispersion in Pontus, Galatia, Cappadocia, Asia, and Bithynia,</a:t>
            </a:r>
            <a:r>
              <a:rPr lang="en-US" sz="3200" b="1" baseline="30000" dirty="0">
                <a:solidFill>
                  <a:schemeClr val="bg1">
                    <a:lumMod val="50000"/>
                  </a:schemeClr>
                </a:solidFill>
                <a:effectLst>
                  <a:outerShdw blurRad="38100" dist="38100" dir="2700000" algn="tl">
                    <a:srgbClr val="000000">
                      <a:alpha val="43137"/>
                    </a:srgbClr>
                  </a:outerShdw>
                </a:effectLst>
              </a:rPr>
              <a:t> 2 </a:t>
            </a:r>
            <a:r>
              <a:rPr lang="en-US" sz="3200" b="1" dirty="0">
                <a:solidFill>
                  <a:schemeClr val="bg1">
                    <a:lumMod val="50000"/>
                  </a:schemeClr>
                </a:solidFill>
                <a:effectLst>
                  <a:outerShdw blurRad="38100" dist="38100" dir="2700000" algn="tl">
                    <a:srgbClr val="000000">
                      <a:alpha val="43137"/>
                    </a:srgbClr>
                  </a:outerShdw>
                </a:effectLst>
              </a:rPr>
              <a:t>according to the foreknowledge of God the Father, in the sanctification of the Spirit, for obedience to Jesus Christ and for sprinkling with his blood:  </a:t>
            </a:r>
            <a:r>
              <a:rPr lang="en-US" sz="3200" b="1" dirty="0">
                <a:effectLst>
                  <a:outerShdw blurRad="38100" dist="38100" dir="2700000" algn="tl">
                    <a:srgbClr val="000000">
                      <a:alpha val="43137"/>
                    </a:srgbClr>
                  </a:outerShdw>
                </a:effectLst>
              </a:rPr>
              <a:t>May grace and peace be multiplied to you</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1:1-2 ESV</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p:spPr>
        <p:txBody>
          <a:bodyPr/>
          <a:lstStyle/>
          <a:p>
            <a:r>
              <a:rPr lang="en-US" b="1" baseline="30000" dirty="0" smtClean="0">
                <a:effectLst>
                  <a:outerShdw blurRad="38100" dist="38100" dir="2700000" algn="tl">
                    <a:srgbClr val="000000">
                      <a:alpha val="43137"/>
                    </a:srgbClr>
                  </a:outerShdw>
                </a:effectLst>
              </a:rPr>
              <a:t>3 </a:t>
            </a:r>
            <a:r>
              <a:rPr lang="en-US" b="1" dirty="0" smtClean="0">
                <a:effectLst>
                  <a:outerShdw blurRad="38100" dist="38100" dir="2700000" algn="tl">
                    <a:srgbClr val="000000">
                      <a:alpha val="43137"/>
                    </a:srgbClr>
                  </a:outerShdw>
                </a:effectLst>
              </a:rPr>
              <a:t>Blessed be the God and Father of our Lord Jesus Christ!</a:t>
            </a:r>
            <a:endParaRPr lang="en-US" dirty="0" smtClean="0">
              <a:effectLst>
                <a:outerShdw blurRad="38100" dist="38100" dir="2700000" algn="tl">
                  <a:srgbClr val="000000">
                    <a:alpha val="43137"/>
                  </a:srgbClr>
                </a:outerShdw>
              </a:effectLst>
            </a:endParaRPr>
          </a:p>
          <a:p>
            <a:endParaRPr lang="en-US" b="1"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may </a:t>
            </a:r>
            <a:r>
              <a:rPr lang="en-US" b="1" dirty="0" smtClean="0">
                <a:effectLst>
                  <a:outerShdw blurRad="38100" dist="38100" dir="2700000" algn="tl">
                    <a:srgbClr val="000000">
                      <a:alpha val="43137"/>
                    </a:srgbClr>
                  </a:outerShdw>
                </a:effectLst>
              </a:rPr>
              <a:t>be found to result in praise and glory and honor at the revelation of Jesus Christ.</a:t>
            </a:r>
            <a:endParaRPr lang="en-US" dirty="0" smtClean="0">
              <a:effectLst>
                <a:outerShdw blurRad="38100" dist="38100" dir="2700000" algn="tl">
                  <a:srgbClr val="000000">
                    <a:alpha val="43137"/>
                  </a:srgbClr>
                </a:outerShdw>
              </a:effectLst>
            </a:endParaRPr>
          </a:p>
          <a:p>
            <a:endParaRPr lang="en-US" b="1"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and </a:t>
            </a:r>
            <a:r>
              <a:rPr lang="en-US" b="1" dirty="0" smtClean="0">
                <a:effectLst>
                  <a:outerShdw blurRad="38100" dist="38100" dir="2700000" algn="tl">
                    <a:srgbClr val="000000">
                      <a:alpha val="43137"/>
                    </a:srgbClr>
                  </a:outerShdw>
                </a:effectLst>
              </a:rPr>
              <a:t>rejoice with joy that is inexpressible and filled with glory</a:t>
            </a:r>
            <a:endParaRPr lang="en-US" dirty="0" smtClean="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noAutofit/>
          </a:bodyPr>
          <a:lstStyle/>
          <a:p>
            <a:pPr lvl="0"/>
            <a:r>
              <a:rPr lang="en-US" sz="2400" b="1" baseline="30000" dirty="0" smtClean="0">
                <a:solidFill>
                  <a:schemeClr val="bg1">
                    <a:lumMod val="50000"/>
                  </a:schemeClr>
                </a:solidFill>
                <a:effectLst>
                  <a:outerShdw blurRad="38100" dist="38100" dir="2700000" algn="tl">
                    <a:srgbClr val="000000">
                      <a:alpha val="43137"/>
                    </a:srgbClr>
                  </a:outerShdw>
                </a:effectLst>
              </a:rPr>
              <a:t>3</a:t>
            </a:r>
            <a:r>
              <a:rPr lang="en-US" sz="2400" b="1" dirty="0" smtClean="0">
                <a:solidFill>
                  <a:schemeClr val="bg1">
                    <a:lumMod val="50000"/>
                  </a:schemeClr>
                </a:solidFill>
                <a:effectLst>
                  <a:outerShdw blurRad="38100" dist="38100" dir="2700000" algn="tl">
                    <a:srgbClr val="000000">
                      <a:alpha val="43137"/>
                    </a:srgbClr>
                  </a:outerShdw>
                </a:effectLst>
              </a:rPr>
              <a:t> Blessed be the God and Father of our Lord Jesus Christ! According to his great mercy, he has caused us to be born again to a living hope through the resurrection of Jesus Christ from the dead, </a:t>
            </a:r>
            <a:r>
              <a:rPr lang="en-US" sz="2400" b="1" baseline="30000" dirty="0" smtClean="0">
                <a:solidFill>
                  <a:schemeClr val="bg1">
                    <a:lumMod val="50000"/>
                  </a:schemeClr>
                </a:solidFill>
                <a:effectLst>
                  <a:outerShdw blurRad="38100" dist="38100" dir="2700000" algn="tl">
                    <a:srgbClr val="000000">
                      <a:alpha val="43137"/>
                    </a:srgbClr>
                  </a:outerShdw>
                </a:effectLst>
              </a:rPr>
              <a:t>4</a:t>
            </a:r>
            <a:r>
              <a:rPr lang="en-US" sz="2400" b="1" dirty="0" smtClean="0">
                <a:solidFill>
                  <a:schemeClr val="bg1">
                    <a:lumMod val="50000"/>
                  </a:schemeClr>
                </a:solidFill>
                <a:effectLst>
                  <a:outerShdw blurRad="38100" dist="38100" dir="2700000" algn="tl">
                    <a:srgbClr val="000000">
                      <a:alpha val="43137"/>
                    </a:srgbClr>
                  </a:outerShdw>
                </a:effectLst>
              </a:rPr>
              <a:t> to an inheritance that is imperishable, undefiled, and unfading, kept in heaven for you, </a:t>
            </a:r>
            <a:r>
              <a:rPr lang="en-US" sz="2400" b="1" baseline="30000" dirty="0" smtClean="0">
                <a:solidFill>
                  <a:schemeClr val="bg1">
                    <a:lumMod val="50000"/>
                  </a:schemeClr>
                </a:solidFill>
                <a:effectLst>
                  <a:outerShdw blurRad="38100" dist="38100" dir="2700000" algn="tl">
                    <a:srgbClr val="000000">
                      <a:alpha val="43137"/>
                    </a:srgbClr>
                  </a:outerShdw>
                </a:effectLst>
              </a:rPr>
              <a:t>5</a:t>
            </a:r>
            <a:r>
              <a:rPr lang="en-US" sz="2400" b="1" dirty="0" smtClean="0">
                <a:solidFill>
                  <a:schemeClr val="bg1">
                    <a:lumMod val="50000"/>
                  </a:schemeClr>
                </a:solidFill>
                <a:effectLst>
                  <a:outerShdw blurRad="38100" dist="38100" dir="2700000" algn="tl">
                    <a:srgbClr val="000000">
                      <a:alpha val="43137"/>
                    </a:srgbClr>
                  </a:outerShdw>
                </a:effectLst>
              </a:rPr>
              <a:t> who by God's power are being guarded through faith for a salvation ready to be revealed in the last time.</a:t>
            </a:r>
            <a:r>
              <a:rPr lang="en-US" sz="2400" b="1" dirty="0" smtClean="0">
                <a:effectLst>
                  <a:outerShdw blurRad="38100" dist="38100" dir="2700000" algn="tl">
                    <a:srgbClr val="000000">
                      <a:alpha val="43137"/>
                    </a:srgbClr>
                  </a:outerShdw>
                </a:effectLst>
              </a:rPr>
              <a:t> </a:t>
            </a:r>
            <a:r>
              <a:rPr lang="en-US" sz="2400" b="1" baseline="30000" dirty="0" smtClean="0">
                <a:effectLst>
                  <a:outerShdw blurRad="38100" dist="38100" dir="2700000" algn="tl">
                    <a:srgbClr val="000000">
                      <a:alpha val="43137"/>
                    </a:srgbClr>
                  </a:outerShdw>
                </a:effectLst>
              </a:rPr>
              <a:t>6</a:t>
            </a:r>
            <a:r>
              <a:rPr lang="en-US" sz="2400" b="1" dirty="0" smtClean="0">
                <a:effectLst>
                  <a:outerShdw blurRad="38100" dist="38100" dir="2700000" algn="tl">
                    <a:srgbClr val="000000">
                      <a:alpha val="43137"/>
                    </a:srgbClr>
                  </a:outerShdw>
                </a:effectLst>
              </a:rPr>
              <a:t> In this you rejoice, though now for a little while, if necessary, you have been grieved by various trials,</a:t>
            </a:r>
            <a:r>
              <a:rPr lang="en-US" sz="2400" b="1" dirty="0" smtClean="0">
                <a:solidFill>
                  <a:schemeClr val="bg1">
                    <a:lumMod val="50000"/>
                  </a:schemeClr>
                </a:solidFill>
                <a:effectLst>
                  <a:outerShdw blurRad="38100" dist="38100" dir="2700000" algn="tl">
                    <a:srgbClr val="000000">
                      <a:alpha val="43137"/>
                    </a:srgbClr>
                  </a:outerShdw>
                </a:effectLst>
              </a:rPr>
              <a:t> </a:t>
            </a:r>
            <a:r>
              <a:rPr lang="en-US" sz="2400" b="1" baseline="30000" dirty="0" smtClean="0">
                <a:solidFill>
                  <a:schemeClr val="bg1">
                    <a:lumMod val="50000"/>
                  </a:schemeClr>
                </a:solidFill>
                <a:effectLst>
                  <a:outerShdw blurRad="38100" dist="38100" dir="2700000" algn="tl">
                    <a:srgbClr val="000000">
                      <a:alpha val="43137"/>
                    </a:srgbClr>
                  </a:outerShdw>
                </a:effectLst>
              </a:rPr>
              <a:t>7</a:t>
            </a:r>
            <a:r>
              <a:rPr lang="en-US" sz="2400" b="1" dirty="0" smtClean="0">
                <a:solidFill>
                  <a:schemeClr val="bg1">
                    <a:lumMod val="50000"/>
                  </a:schemeClr>
                </a:solidFill>
                <a:effectLst>
                  <a:outerShdw blurRad="38100" dist="38100" dir="2700000" algn="tl">
                    <a:srgbClr val="000000">
                      <a:alpha val="43137"/>
                    </a:srgbClr>
                  </a:outerShdw>
                </a:effectLst>
              </a:rPr>
              <a:t> so that the tested genuineness of your faith—more precious than gold that perishes though it is tested by fire—may be found to result in praise and glory and honor at the revelation of Jesus Christ. </a:t>
            </a:r>
            <a:r>
              <a:rPr lang="en-US" sz="2400" b="1" baseline="30000" dirty="0" smtClean="0">
                <a:solidFill>
                  <a:schemeClr val="bg1">
                    <a:lumMod val="50000"/>
                  </a:schemeClr>
                </a:solidFill>
                <a:effectLst>
                  <a:outerShdw blurRad="38100" dist="38100" dir="2700000" algn="tl">
                    <a:srgbClr val="000000">
                      <a:alpha val="43137"/>
                    </a:srgbClr>
                  </a:outerShdw>
                </a:effectLst>
              </a:rPr>
              <a:t>8</a:t>
            </a:r>
            <a:r>
              <a:rPr lang="en-US" sz="2400" b="1" dirty="0" smtClean="0">
                <a:solidFill>
                  <a:schemeClr val="bg1">
                    <a:lumMod val="50000"/>
                  </a:schemeClr>
                </a:solidFill>
                <a:effectLst>
                  <a:outerShdw blurRad="38100" dist="38100" dir="2700000" algn="tl">
                    <a:srgbClr val="000000">
                      <a:alpha val="43137"/>
                    </a:srgbClr>
                  </a:outerShdw>
                </a:effectLst>
              </a:rPr>
              <a:t> Though you have not seen him, you love him. Though you do not now see him, you believe in him and rejoice with joy that is inexpressible and filled with glory, </a:t>
            </a:r>
            <a:r>
              <a:rPr lang="en-US" sz="2400" b="1" baseline="30000" dirty="0" smtClean="0">
                <a:solidFill>
                  <a:schemeClr val="bg1">
                    <a:lumMod val="50000"/>
                  </a:schemeClr>
                </a:solidFill>
                <a:effectLst>
                  <a:outerShdw blurRad="38100" dist="38100" dir="2700000" algn="tl">
                    <a:srgbClr val="000000">
                      <a:alpha val="43137"/>
                    </a:srgbClr>
                  </a:outerShdw>
                </a:effectLst>
              </a:rPr>
              <a:t>9</a:t>
            </a:r>
            <a:r>
              <a:rPr lang="en-US" sz="2400" b="1" dirty="0" smtClean="0">
                <a:solidFill>
                  <a:schemeClr val="bg1">
                    <a:lumMod val="50000"/>
                  </a:schemeClr>
                </a:solidFill>
                <a:effectLst>
                  <a:outerShdw blurRad="38100" dist="38100" dir="2700000" algn="tl">
                    <a:srgbClr val="000000">
                      <a:alpha val="43137"/>
                    </a:srgbClr>
                  </a:outerShdw>
                </a:effectLst>
              </a:rPr>
              <a:t> obtaining the outcome of your faith, the salvation of your souls. </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 Peter </a:t>
            </a:r>
            <a:r>
              <a:rPr lang="en-US" sz="2000" b="1" dirty="0" smtClean="0">
                <a:effectLst>
                  <a:outerShdw blurRad="38100" dist="38100" dir="2700000" algn="tl">
                    <a:srgbClr val="000000">
                      <a:alpha val="43137"/>
                    </a:srgbClr>
                  </a:outerShdw>
                </a:effectLst>
              </a:rPr>
              <a:t>1:3-9 </a:t>
            </a:r>
            <a:r>
              <a:rPr lang="en-US" sz="2000" b="1" dirty="0" smtClean="0">
                <a:effectLst>
                  <a:outerShdw blurRad="38100" dist="38100" dir="2700000" algn="tl">
                    <a:srgbClr val="000000">
                      <a:alpha val="43137"/>
                    </a:srgbClr>
                  </a:outerShdw>
                </a:effectLst>
              </a:rPr>
              <a:t>ESV</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1932"/>
            <a:ext cx="8229600" cy="1143000"/>
          </a:xfrm>
        </p:spPr>
        <p:txBody>
          <a:bodyPr>
            <a:noAutofit/>
          </a:bodyPr>
          <a:lstStyle/>
          <a:p>
            <a:r>
              <a:rPr lang="en-US" sz="3200" b="1" baseline="30000" dirty="0" smtClean="0">
                <a:effectLst>
                  <a:outerShdw blurRad="38100" dist="38100" dir="2700000" algn="tl">
                    <a:srgbClr val="000000">
                      <a:alpha val="43137"/>
                    </a:srgbClr>
                  </a:outerShdw>
                </a:effectLst>
              </a:rPr>
              <a:t>3 </a:t>
            </a:r>
            <a:r>
              <a:rPr lang="en-US" sz="3200" b="1" dirty="0" smtClean="0">
                <a:effectLst>
                  <a:outerShdw blurRad="38100" dist="38100" dir="2700000" algn="tl">
                    <a:srgbClr val="000000">
                      <a:alpha val="43137"/>
                    </a:srgbClr>
                  </a:outerShdw>
                </a:effectLst>
              </a:rPr>
              <a:t>Blessed be the God and Father of our Lord Jesus Christ! According to his great mercy, he has caused us to be born again to a living hope through the resurrection of Jesus Christ from the dead, </a:t>
            </a:r>
            <a:r>
              <a:rPr lang="en-US" sz="3200" b="1" baseline="30000" dirty="0" smtClean="0">
                <a:effectLst>
                  <a:outerShdw blurRad="38100" dist="38100" dir="2700000" algn="tl">
                    <a:srgbClr val="000000">
                      <a:alpha val="43137"/>
                    </a:srgbClr>
                  </a:outerShdw>
                </a:effectLst>
              </a:rPr>
              <a:t>4 </a:t>
            </a:r>
            <a:r>
              <a:rPr lang="en-US" sz="3200" b="1" dirty="0" smtClean="0">
                <a:effectLst>
                  <a:outerShdw blurRad="38100" dist="38100" dir="2700000" algn="tl">
                    <a:srgbClr val="000000">
                      <a:alpha val="43137"/>
                    </a:srgbClr>
                  </a:outerShdw>
                </a:effectLst>
              </a:rPr>
              <a:t>to an inheritance that is imperishable, undefiled, and unfading </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
            </a:r>
            <a:br>
              <a:rPr lang="en-US" sz="32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a:t>
            </a:r>
            <a:r>
              <a:rPr lang="en-US" sz="2800" b="1" dirty="0" smtClean="0">
                <a:effectLst>
                  <a:outerShdw blurRad="38100" dist="38100" dir="2700000" algn="tl">
                    <a:srgbClr val="000000">
                      <a:alpha val="43137"/>
                    </a:srgbClr>
                  </a:outerShdw>
                </a:effectLst>
              </a:rPr>
              <a:t>1:3-4 </a:t>
            </a:r>
            <a:r>
              <a:rPr lang="en-US" sz="2800" b="1" dirty="0" smtClean="0">
                <a:effectLst>
                  <a:outerShdw blurRad="38100" dist="38100" dir="2700000" algn="tl">
                    <a:srgbClr val="000000">
                      <a:alpha val="43137"/>
                    </a:srgbClr>
                  </a:outerShdw>
                </a:effectLst>
              </a:rPr>
              <a:t>ESV</a:t>
            </a:r>
            <a:r>
              <a:rPr lang="en-US" sz="5400" dirty="0">
                <a:effectLst>
                  <a:outerShdw blurRad="38100" dist="38100" dir="2700000" algn="tl">
                    <a:srgbClr val="000000">
                      <a:alpha val="43137"/>
                    </a:srgbClr>
                  </a:outerShdw>
                </a:effectLst>
              </a:rPr>
              <a:t/>
            </a:r>
            <a:br>
              <a:rPr lang="en-US" sz="5400" dirty="0">
                <a:effectLst>
                  <a:outerShdw blurRad="38100" dist="38100" dir="2700000" algn="tl">
                    <a:srgbClr val="000000">
                      <a:alpha val="43137"/>
                    </a:srgbClr>
                  </a:outerShdw>
                </a:effectLst>
              </a:rPr>
            </a:br>
            <a:endParaRPr lang="en-US" sz="6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noAutofit/>
          </a:bodyPr>
          <a:lstStyle/>
          <a:p>
            <a:r>
              <a:rPr lang="en-US" sz="3200" b="1" baseline="30000" dirty="0" smtClean="0">
                <a:effectLst>
                  <a:outerShdw blurRad="38100" dist="38100" dir="2700000" algn="tl">
                    <a:srgbClr val="000000">
                      <a:alpha val="43137"/>
                    </a:srgbClr>
                  </a:outerShdw>
                </a:effectLst>
              </a:rPr>
              <a:t>8 </a:t>
            </a:r>
            <a:r>
              <a:rPr lang="en-US" sz="3200" b="1" dirty="0" smtClean="0">
                <a:effectLst>
                  <a:outerShdw blurRad="38100" dist="38100" dir="2700000" algn="tl">
                    <a:srgbClr val="000000">
                      <a:alpha val="43137"/>
                    </a:srgbClr>
                  </a:outerShdw>
                </a:effectLst>
              </a:rPr>
              <a:t>Though you have not seen him, you love him. Though you do not now see him, you believe in him and rejoice with joy that is inexpressible and filled with glory, </a:t>
            </a:r>
            <a:r>
              <a:rPr lang="en-US" sz="3200" b="1" baseline="30000" dirty="0" smtClean="0">
                <a:effectLst>
                  <a:outerShdw blurRad="38100" dist="38100" dir="2700000" algn="tl">
                    <a:srgbClr val="000000">
                      <a:alpha val="43137"/>
                    </a:srgbClr>
                  </a:outerShdw>
                </a:effectLst>
              </a:rPr>
              <a:t>9 </a:t>
            </a:r>
            <a:r>
              <a:rPr lang="en-US" sz="3200" b="1" dirty="0" smtClean="0">
                <a:effectLst>
                  <a:outerShdw blurRad="38100" dist="38100" dir="2700000" algn="tl">
                    <a:srgbClr val="000000">
                      <a:alpha val="43137"/>
                    </a:srgbClr>
                  </a:outerShdw>
                </a:effectLst>
              </a:rPr>
              <a:t>obtaining the outcome of your faith, the salvation of your souls. </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
            </a:r>
            <a:br>
              <a:rPr lang="en-US" sz="3200"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a:t>
            </a:r>
            <a:r>
              <a:rPr lang="en-US" sz="2800" b="1" dirty="0" smtClean="0">
                <a:effectLst>
                  <a:outerShdw blurRad="38100" dist="38100" dir="2700000" algn="tl">
                    <a:srgbClr val="000000">
                      <a:alpha val="43137"/>
                    </a:srgbClr>
                  </a:outerShdw>
                </a:effectLst>
              </a:rPr>
              <a:t>1:8-9 </a:t>
            </a:r>
            <a:r>
              <a:rPr lang="en-US" sz="2800" b="1" dirty="0" smtClean="0">
                <a:effectLst>
                  <a:outerShdw blurRad="38100" dist="38100" dir="2700000" algn="tl">
                    <a:srgbClr val="000000">
                      <a:alpha val="43137"/>
                    </a:srgbClr>
                  </a:outerShdw>
                </a:effectLst>
              </a:rPr>
              <a:t>ESV</a:t>
            </a:r>
            <a:r>
              <a:rPr lang="en-US" sz="5400" dirty="0">
                <a:effectLst>
                  <a:outerShdw blurRad="38100" dist="38100" dir="2700000" algn="tl">
                    <a:srgbClr val="000000">
                      <a:alpha val="43137"/>
                    </a:srgbClr>
                  </a:outerShdw>
                </a:effectLst>
              </a:rPr>
              <a:t/>
            </a:r>
            <a:br>
              <a:rPr lang="en-US" sz="5400" dirty="0">
                <a:effectLst>
                  <a:outerShdw blurRad="38100" dist="38100" dir="2700000" algn="tl">
                    <a:srgbClr val="000000">
                      <a:alpha val="43137"/>
                    </a:srgbClr>
                  </a:outerShdw>
                </a:effectLst>
              </a:rPr>
            </a:br>
            <a:endParaRPr lang="en-US" sz="60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95400"/>
            <a:ext cx="8229600" cy="1143000"/>
          </a:xfrm>
        </p:spPr>
        <p:txBody>
          <a:bodyPr>
            <a:noAutofit/>
          </a:bodyPr>
          <a:lstStyle/>
          <a:p>
            <a:r>
              <a:rPr lang="en-US" sz="3200" b="1" dirty="0">
                <a:effectLst>
                  <a:outerShdw blurRad="38100" dist="38100" dir="2700000" algn="tl">
                    <a:srgbClr val="000000">
                      <a:alpha val="43137"/>
                    </a:srgbClr>
                  </a:outerShdw>
                </a:effectLst>
              </a:rPr>
              <a:t>Now faith is confidence in what we hope for and assurance about what we do not see.</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Hebrews 11:1 NIV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136" y="1524000"/>
            <a:ext cx="8229600" cy="1143000"/>
          </a:xfrm>
        </p:spPr>
        <p:txBody>
          <a:bodyPr>
            <a:noAutofit/>
          </a:bodyPr>
          <a:lstStyle/>
          <a:p>
            <a:r>
              <a:rPr lang="en-US" sz="3200" b="1" baseline="30000" dirty="0" smtClean="0">
                <a:effectLst>
                  <a:outerShdw blurRad="38100" dist="38100" dir="2700000" algn="tl">
                    <a:srgbClr val="000000">
                      <a:alpha val="43137"/>
                    </a:srgbClr>
                  </a:outerShdw>
                </a:effectLst>
              </a:rPr>
              <a:t>4 </a:t>
            </a:r>
            <a:r>
              <a:rPr lang="en-US" sz="3200" b="1" dirty="0" smtClean="0">
                <a:effectLst>
                  <a:outerShdw blurRad="38100" dist="38100" dir="2700000" algn="tl">
                    <a:srgbClr val="000000">
                      <a:alpha val="43137"/>
                    </a:srgbClr>
                  </a:outerShdw>
                </a:effectLst>
              </a:rPr>
              <a:t>to an inheritance that is imperishable, undefiled, and unfading, kept in heaven for you, </a:t>
            </a:r>
            <a:r>
              <a:rPr lang="en-US" sz="3200" b="1" baseline="30000" dirty="0" smtClean="0">
                <a:effectLst>
                  <a:outerShdw blurRad="38100" dist="38100" dir="2700000" algn="tl">
                    <a:srgbClr val="000000">
                      <a:alpha val="43137"/>
                    </a:srgbClr>
                  </a:outerShdw>
                </a:effectLst>
              </a:rPr>
              <a:t>5 </a:t>
            </a:r>
            <a:r>
              <a:rPr lang="en-US" sz="3200" b="1" dirty="0" smtClean="0">
                <a:effectLst>
                  <a:outerShdw blurRad="38100" dist="38100" dir="2700000" algn="tl">
                    <a:srgbClr val="000000">
                      <a:alpha val="43137"/>
                    </a:srgbClr>
                  </a:outerShdw>
                </a:effectLst>
              </a:rPr>
              <a:t>who by God's power are being guarded through faith for a salvation ready to be revealed in the last time.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1:4-5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136" y="1981200"/>
            <a:ext cx="8229600" cy="1143000"/>
          </a:xfrm>
        </p:spPr>
        <p:txBody>
          <a:bodyPr>
            <a:noAutofit/>
          </a:bodyPr>
          <a:lstStyle/>
          <a:p>
            <a:r>
              <a:rPr lang="en-US" sz="3200" b="1" baseline="30000" dirty="0" smtClean="0">
                <a:effectLst>
                  <a:outerShdw blurRad="38100" dist="38100" dir="2700000" algn="tl">
                    <a:srgbClr val="000000">
                      <a:alpha val="43137"/>
                    </a:srgbClr>
                  </a:outerShdw>
                </a:effectLst>
              </a:rPr>
              <a:t>6 </a:t>
            </a:r>
            <a:r>
              <a:rPr lang="en-US" sz="3200" b="1" dirty="0" smtClean="0">
                <a:effectLst>
                  <a:outerShdw blurRad="38100" dist="38100" dir="2700000" algn="tl">
                    <a:srgbClr val="000000">
                      <a:alpha val="43137"/>
                    </a:srgbClr>
                  </a:outerShdw>
                </a:effectLst>
              </a:rPr>
              <a:t>In this you rejoice, though now for a little while, if necessary, you have been grieved by various trials, </a:t>
            </a:r>
            <a:r>
              <a:rPr lang="en-US" sz="3200" b="1" baseline="30000" dirty="0" smtClean="0">
                <a:effectLst>
                  <a:outerShdw blurRad="38100" dist="38100" dir="2700000" algn="tl">
                    <a:srgbClr val="000000">
                      <a:alpha val="43137"/>
                    </a:srgbClr>
                  </a:outerShdw>
                </a:effectLst>
              </a:rPr>
              <a:t>7 </a:t>
            </a:r>
            <a:r>
              <a:rPr lang="en-US" sz="3200" b="1" dirty="0" smtClean="0">
                <a:effectLst>
                  <a:outerShdw blurRad="38100" dist="38100" dir="2700000" algn="tl">
                    <a:srgbClr val="000000">
                      <a:alpha val="43137"/>
                    </a:srgbClr>
                  </a:outerShdw>
                </a:effectLst>
              </a:rPr>
              <a:t>so that the tested genuineness of your faith—more precious than gold that perishes though it is tested by fire—may be found to result in praise and glory and honor at the revelation of Jesus Christ.</a:t>
            </a:r>
            <a:r>
              <a:rPr lang="en-US" sz="3200" b="1" baseline="30000" dirty="0" smtClean="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1:6-7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goldrefining.jpg"/>
          <p:cNvPicPr>
            <a:picLocks noGrp="1" noChangeAspect="1"/>
          </p:cNvPicPr>
          <p:nvPr>
            <p:ph idx="1"/>
          </p:nvPr>
        </p:nvPicPr>
        <p:blipFill>
          <a:blip r:embed="rId2" cstate="print"/>
          <a:stretch>
            <a:fillRect/>
          </a:stretch>
        </p:blipFill>
        <p:spPr>
          <a:xfrm>
            <a:off x="0" y="1"/>
            <a:ext cx="5032573" cy="3352800"/>
          </a:xfrm>
          <a:prstGeom prst="rect">
            <a:avLst/>
          </a:prstGeom>
          <a:ln>
            <a:noFill/>
          </a:ln>
          <a:effectLst>
            <a:softEdge rad="112500"/>
          </a:effectLst>
        </p:spPr>
      </p:pic>
      <p:pic>
        <p:nvPicPr>
          <p:cNvPr id="5" name="Picture 4" descr="goldliquid.png"/>
          <p:cNvPicPr>
            <a:picLocks noChangeAspect="1"/>
          </p:cNvPicPr>
          <p:nvPr/>
        </p:nvPicPr>
        <p:blipFill>
          <a:blip r:embed="rId3" cstate="print"/>
          <a:stretch>
            <a:fillRect/>
          </a:stretch>
        </p:blipFill>
        <p:spPr>
          <a:xfrm>
            <a:off x="3581400" y="2438400"/>
            <a:ext cx="2857500" cy="2514600"/>
          </a:xfrm>
          <a:prstGeom prst="rect">
            <a:avLst/>
          </a:prstGeom>
          <a:ln>
            <a:noFill/>
          </a:ln>
          <a:effectLst>
            <a:softEdge rad="112500"/>
          </a:effectLst>
        </p:spPr>
      </p:pic>
      <p:pic>
        <p:nvPicPr>
          <p:cNvPr id="6" name="Picture 5" descr="gold.jpg"/>
          <p:cNvPicPr>
            <a:picLocks noChangeAspect="1"/>
          </p:cNvPicPr>
          <p:nvPr/>
        </p:nvPicPr>
        <p:blipFill>
          <a:blip r:embed="rId4" cstate="print"/>
          <a:srcRect l="9933" t="5714" r="12867" b="11429"/>
          <a:stretch>
            <a:fillRect/>
          </a:stretch>
        </p:blipFill>
        <p:spPr>
          <a:xfrm>
            <a:off x="5943600" y="4279900"/>
            <a:ext cx="3200400" cy="2578100"/>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180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2800"/>
                            </p:stCondLst>
                            <p:childTnLst>
                              <p:par>
                                <p:cTn id="12" presetID="53" presetClass="entr" presetSubtype="0" fill="hold" nodeType="afterEffect">
                                  <p:stCondLst>
                                    <p:cond delay="400"/>
                                  </p:stCondLst>
                                  <p:childTnLst>
                                    <p:set>
                                      <p:cBhvr>
                                        <p:cTn id="13" dur="1" fill="hold">
                                          <p:stCondLst>
                                            <p:cond delay="0"/>
                                          </p:stCondLst>
                                        </p:cTn>
                                        <p:tgtEl>
                                          <p:spTgt spid="6"/>
                                        </p:tgtEl>
                                        <p:attrNameLst>
                                          <p:attrName>style.visibility</p:attrName>
                                        </p:attrNameLst>
                                      </p:cBhvr>
                                      <p:to>
                                        <p:strVal val="visible"/>
                                      </p:to>
                                    </p:set>
                                    <p:anim calcmode="lin" valueType="num">
                                      <p:cBhvr>
                                        <p:cTn id="14" dur="2000" fill="hold"/>
                                        <p:tgtEl>
                                          <p:spTgt spid="6"/>
                                        </p:tgtEl>
                                        <p:attrNameLst>
                                          <p:attrName>ppt_w</p:attrName>
                                        </p:attrNameLst>
                                      </p:cBhvr>
                                      <p:tavLst>
                                        <p:tav tm="0">
                                          <p:val>
                                            <p:fltVal val="0"/>
                                          </p:val>
                                        </p:tav>
                                        <p:tav tm="100000">
                                          <p:val>
                                            <p:strVal val="#ppt_w"/>
                                          </p:val>
                                        </p:tav>
                                      </p:tavLst>
                                    </p:anim>
                                    <p:anim calcmode="lin" valueType="num">
                                      <p:cBhvr>
                                        <p:cTn id="15" dur="2000" fill="hold"/>
                                        <p:tgtEl>
                                          <p:spTgt spid="6"/>
                                        </p:tgtEl>
                                        <p:attrNameLst>
                                          <p:attrName>ppt_h</p:attrName>
                                        </p:attrNameLst>
                                      </p:cBhvr>
                                      <p:tavLst>
                                        <p:tav tm="0">
                                          <p:val>
                                            <p:fltVal val="0"/>
                                          </p:val>
                                        </p:tav>
                                        <p:tav tm="100000">
                                          <p:val>
                                            <p:strVal val="#ppt_h"/>
                                          </p:val>
                                        </p:tav>
                                      </p:tavLst>
                                    </p:anim>
                                    <p:animEffect transition="in" filter="fade">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17</Words>
  <Application>Microsoft Office PowerPoint</Application>
  <PresentationFormat>On-screen Show (4:3)</PresentationFormat>
  <Paragraphs>13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3 Blessed be the God and Father of our Lord Jesus Christ! According to his great mercy, he has caused us to be born again to a living hope through the resurrection of Jesus Christ from the dead, 4 to an inheritance that is imperishable, undefiled, and unfading, kept in heaven for you, 5 who by God's power are being guarded through faith for a salvation ready to be revealed in the last time. 6 In this you rejoice, though now for a little while, if necessary, you have been grieved by various trials, 7 so that the tested genuineness of your faith—more precious than gold that perishes though it is tested by fire—may be found to result in praise and glory and honor at the revelation of Jesus Christ. 8 Though you have not seen him, you love him. Though you do not now see him, you believe in him and rejoice with joy that is inexpressible and filled with glory, 9 obtaining the outcome of your faith, the salvation of your souls.   1 Peter 1:3-9 ESV </vt:lpstr>
      <vt:lpstr>1 Peter, an apostle of Jesus Christ, To those who are elect exiles of the Dispersion in Pontus, Galatia, Cappadocia, Asia, and Bithynia, 2 according to the foreknowledge of God the Father, in the sanctification of the Spirit, for obedience to Jesus Christ and for sprinkling with his blood:  May grace and peace be multiplied to you.  1 Peter 1:1-2 ESV </vt:lpstr>
      <vt:lpstr>Slide 5</vt:lpstr>
      <vt:lpstr>3 Blessed be the God and Father of our Lord Jesus Christ! According to his great mercy, he has caused us to be born again to a living hope through the resurrection of Jesus Christ from the dead, 4 to an inheritance that is imperishable, undefiled, and unfading, kept in heaven for you, 5 who by God's power are being guarded through faith for a salvation ready to be revealed in the last time. 6 In this you rejoice, though now for a little while, if necessary, you have been grieved by various trials, 7 so that the tested genuineness of your faith—more precious than gold that perishes though it is tested by fire—may be found to result in praise and glory and honor at the revelation of Jesus Christ. 8 Though you have not seen him, you love him. Though you do not now see him, you believe in him and rejoice with joy that is inexpressible and filled with glory, 9 obtaining the outcome of your faith, the salvation of your souls.   1 Peter 1:3-9 ESV </vt:lpstr>
      <vt:lpstr>3 Blessed be the God and Father of our Lord Jesus Christ! According to his great mercy, he has caused us to be born again to a living hope through the resurrection of Jesus Christ from the dead, 4 to an inheritance that is imperishable, undefiled, and unfading   1 Peter 1:3-4 ESV </vt:lpstr>
      <vt:lpstr>8 Though you have not seen him, you love him. Though you do not now see him, you believe in him and rejoice with joy that is inexpressible and filled with glory, 9 obtaining the outcome of your faith, the salvation of your souls.   1 Peter 1:8-9 ESV </vt:lpstr>
      <vt:lpstr>Now faith is confidence in what we hope for and assurance about what we do not see.  Hebrews 11:1 NIV</vt:lpstr>
      <vt:lpstr>4 to an inheritance that is imperishable, undefiled, and unfading, kept in heaven for you, 5 who by God's power are being guarded through faith for a salvation ready to be revealed in the last time.   1 Peter 1:4-5 ESV</vt:lpstr>
      <vt:lpstr>6 In this you rejoice, though now for a little while, if necessary, you have been grieved by various trials, 7 so that the tested genuineness of your faith—more precious than gold that perishes though it is tested by fire—may be found to result in praise and glory and honor at the revelation of Jesus Christ.    1 Peter 1:6-7 ESV</vt:lpstr>
      <vt:lpstr>Slide 12</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5</cp:revision>
  <dcterms:created xsi:type="dcterms:W3CDTF">2015-07-05T02:39:43Z</dcterms:created>
  <dcterms:modified xsi:type="dcterms:W3CDTF">2015-07-12T09:52:38Z</dcterms:modified>
</cp:coreProperties>
</file>