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B8C6F2-B3B5-4195-8DB7-C56BF925D344}" type="datetimeFigureOut">
              <a:rPr lang="en-US" smtClean="0"/>
              <a:t>7/18/2015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A834C-386E-49D6-A552-7C238FDB78ED}" type="slidenum">
              <a:rPr lang="en-US" smtClean="0"/>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B8C6F2-B3B5-4195-8DB7-C56BF925D344}" type="datetimeFigureOut">
              <a:rPr lang="en-US" smtClean="0"/>
              <a:t>7/18/2015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A834C-386E-49D6-A552-7C238FDB78ED}" type="slidenum">
              <a:rPr lang="en-US" smtClean="0"/>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B8C6F2-B3B5-4195-8DB7-C56BF925D344}" type="datetimeFigureOut">
              <a:rPr lang="en-US" smtClean="0"/>
              <a:t>7/18/2015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A834C-386E-49D6-A552-7C238FDB78ED}" type="slidenum">
              <a:rPr lang="en-US" smtClean="0"/>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B8C6F2-B3B5-4195-8DB7-C56BF925D344}" type="datetimeFigureOut">
              <a:rPr lang="en-US" smtClean="0"/>
              <a:t>7/18/2015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A834C-386E-49D6-A552-7C238FDB78ED}" type="slidenum">
              <a:rPr lang="en-US" smtClean="0"/>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B8C6F2-B3B5-4195-8DB7-C56BF925D344}" type="datetimeFigureOut">
              <a:rPr lang="en-US" smtClean="0"/>
              <a:t>7/18/2015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9A834C-386E-49D6-A552-7C238FDB78ED}" type="slidenum">
              <a:rPr lang="en-US" smtClean="0"/>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B8C6F2-B3B5-4195-8DB7-C56BF925D344}" type="datetimeFigureOut">
              <a:rPr lang="en-US" smtClean="0"/>
              <a:t>7/18/2015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9A834C-386E-49D6-A552-7C238FDB78ED}" type="slidenum">
              <a:rPr lang="en-US" smtClean="0"/>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8C6F2-B3B5-4195-8DB7-C56BF925D344}" type="datetimeFigureOut">
              <a:rPr lang="en-US" smtClean="0"/>
              <a:t>7/18/2015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9A834C-386E-49D6-A552-7C238FDB78ED}" type="slidenum">
              <a:rPr lang="en-US" smtClean="0"/>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B8C6F2-B3B5-4195-8DB7-C56BF925D344}" type="datetimeFigureOut">
              <a:rPr lang="en-US" smtClean="0"/>
              <a:t>7/18/2015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A834C-386E-49D6-A552-7C238FDB78ED}" type="slidenum">
              <a:rPr lang="en-US" smtClean="0"/>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B8C6F2-B3B5-4195-8DB7-C56BF925D344}" type="datetimeFigureOut">
              <a:rPr lang="en-US" smtClean="0"/>
              <a:t>7/18/2015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A834C-386E-49D6-A552-7C238FDB78ED}" type="slidenum">
              <a:rPr lang="en-US" smtClean="0"/>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B8C6F2-B3B5-4195-8DB7-C56BF925D344}" type="datetimeFigureOut">
              <a:rPr lang="en-US" smtClean="0"/>
              <a:t>7/18/2015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A834C-386E-49D6-A552-7C238FDB78ED}" type="slidenum">
              <a:rPr lang="en-US" smtClean="0"/>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B8C6F2-B3B5-4195-8DB7-C56BF925D344}" type="datetimeFigureOut">
              <a:rPr lang="en-US" smtClean="0"/>
              <a:t>7/18/2015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A834C-386E-49D6-A552-7C238FDB78ED}" type="slidenum">
              <a:rPr lang="en-US" smtClean="0"/>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9000"/>
            <a:lum/>
          </a:blip>
          <a:srcRect/>
          <a:stretch>
            <a:fillRect l="-11000" r="-1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8C6F2-B3B5-4195-8DB7-C56BF925D344}" type="datetimeFigureOut">
              <a:rPr lang="en-US" smtClean="0"/>
              <a:t>7/18/2015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9A834C-386E-49D6-A552-7C238FDB78E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143000"/>
          </a:xfrm>
        </p:spPr>
        <p:txBody>
          <a:bodyPr>
            <a:noAutofit/>
          </a:bodyPr>
          <a:lstStyle/>
          <a:p>
            <a:r>
              <a:rPr lang="en-US" sz="3200" b="1" dirty="0">
                <a:effectLst>
                  <a:outerShdw blurRad="38100" dist="38100" dir="2700000" algn="tl">
                    <a:srgbClr val="000000">
                      <a:alpha val="43137"/>
                    </a:srgbClr>
                  </a:outerShdw>
                </a:effectLst>
              </a:rPr>
              <a:t>Surely he has borne our </a:t>
            </a:r>
            <a:r>
              <a:rPr lang="en-US" sz="3200" b="1" dirty="0" err="1">
                <a:effectLst>
                  <a:outerShdw blurRad="38100" dist="38100" dir="2700000" algn="tl">
                    <a:srgbClr val="000000">
                      <a:alpha val="43137"/>
                    </a:srgbClr>
                  </a:outerShdw>
                </a:effectLst>
              </a:rPr>
              <a:t>griefs</a:t>
            </a:r>
            <a:r>
              <a:rPr lang="en-US" sz="3200" b="1" dirty="0">
                <a:effectLst>
                  <a:outerShdw blurRad="38100" dist="38100" dir="2700000" algn="tl">
                    <a:srgbClr val="000000">
                      <a:alpha val="43137"/>
                    </a:srgbClr>
                  </a:outerShdw>
                </a:effectLst>
              </a:rPr>
              <a:t> and carried our sorrows; yet we esteemed him stricken, smitten by God, and afflicted. </a:t>
            </a:r>
            <a:r>
              <a:rPr lang="en-US" sz="3200" b="1" baseline="30000" dirty="0">
                <a:effectLst>
                  <a:outerShdw blurRad="38100" dist="38100" dir="2700000" algn="tl">
                    <a:srgbClr val="000000">
                      <a:alpha val="43137"/>
                    </a:srgbClr>
                  </a:outerShdw>
                </a:effectLst>
              </a:rPr>
              <a:t>5 </a:t>
            </a:r>
            <a:r>
              <a:rPr lang="en-US" sz="3200" b="1" dirty="0">
                <a:effectLst>
                  <a:outerShdw blurRad="38100" dist="38100" dir="2700000" algn="tl">
                    <a:srgbClr val="000000">
                      <a:alpha val="43137"/>
                    </a:srgbClr>
                  </a:outerShdw>
                </a:effectLst>
              </a:rPr>
              <a:t>But he was pierced for our transgressions; he was crushed for our iniquities; upon him was the chastisement that brought us peace, and with his wounds we are </a:t>
            </a:r>
            <a:r>
              <a:rPr lang="en-US" sz="3200" b="1" dirty="0" smtClean="0">
                <a:effectLst>
                  <a:outerShdw blurRad="38100" dist="38100" dir="2700000" algn="tl">
                    <a:srgbClr val="000000">
                      <a:alpha val="43137"/>
                    </a:srgbClr>
                  </a:outerShdw>
                </a:effectLst>
              </a:rPr>
              <a:t>healed</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Isaiah 53:4-5 ESV</a:t>
            </a:r>
            <a:r>
              <a:rPr lang="en-US" sz="3200" dirty="0">
                <a:effectLst>
                  <a:outerShdw blurRad="38100" dist="38100" dir="2700000" algn="tl">
                    <a:srgbClr val="000000">
                      <a:alpha val="43137"/>
                    </a:srgbClr>
                  </a:outerShdw>
                </a:effectLst>
              </a:rPr>
              <a:t/>
            </a:r>
            <a:br>
              <a:rPr lang="en-US" sz="3200" dirty="0">
                <a:effectLst>
                  <a:outerShdw blurRad="38100" dist="38100" dir="2700000" algn="tl">
                    <a:srgbClr val="000000">
                      <a:alpha val="43137"/>
                    </a:srgbClr>
                  </a:outerShdw>
                </a:effectLst>
              </a:rPr>
            </a:b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noAutofit/>
          </a:bodyPr>
          <a:lstStyle/>
          <a:p>
            <a:r>
              <a:rPr lang="en-US" sz="3200" b="1" baseline="30000" dirty="0">
                <a:effectLst>
                  <a:outerShdw blurRad="38100" dist="38100" dir="2700000" algn="tl">
                    <a:srgbClr val="000000">
                      <a:alpha val="43137"/>
                    </a:srgbClr>
                  </a:outerShdw>
                </a:effectLst>
              </a:rPr>
              <a:t>8</a:t>
            </a:r>
            <a:r>
              <a:rPr lang="en-US" sz="3200" b="1" dirty="0">
                <a:effectLst>
                  <a:outerShdw blurRad="38100" dist="38100" dir="2700000" algn="tl">
                    <a:srgbClr val="000000">
                      <a:alpha val="43137"/>
                    </a:srgbClr>
                  </a:outerShdw>
                </a:effectLst>
              </a:rPr>
              <a:t> Though you have not seen him, you love him. Though you do not now see him, you believe in him and rejoice with joy that is inexpressible and filled with glory, </a:t>
            </a:r>
            <a:r>
              <a:rPr lang="en-US" sz="3200" b="1" baseline="30000" dirty="0">
                <a:effectLst>
                  <a:outerShdw blurRad="38100" dist="38100" dir="2700000" algn="tl">
                    <a:srgbClr val="000000">
                      <a:alpha val="43137"/>
                    </a:srgbClr>
                  </a:outerShdw>
                </a:effectLst>
              </a:rPr>
              <a:t>9</a:t>
            </a:r>
            <a:r>
              <a:rPr lang="en-US" sz="3200" b="1" dirty="0">
                <a:effectLst>
                  <a:outerShdw blurRad="38100" dist="38100" dir="2700000" algn="tl">
                    <a:srgbClr val="000000">
                      <a:alpha val="43137"/>
                    </a:srgbClr>
                  </a:outerShdw>
                </a:effectLst>
              </a:rPr>
              <a:t> obtaining the outcome of your faith, the salvation of your souls</a:t>
            </a:r>
            <a:r>
              <a:rPr lang="en-US" sz="3200" b="1" dirty="0" smtClean="0">
                <a:effectLst>
                  <a:outerShdw blurRad="38100" dist="38100" dir="2700000" algn="tl">
                    <a:srgbClr val="000000">
                      <a:alpha val="43137"/>
                    </a:srgbClr>
                  </a:outerShdw>
                </a:effectLst>
              </a:rPr>
              <a:t>.</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1:8-9 ESV</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r>
              <a:rPr lang="en-US" sz="3200" b="1" baseline="30000" dirty="0">
                <a:effectLst>
                  <a:outerShdw blurRad="38100" dist="38100" dir="2700000" algn="tl">
                    <a:srgbClr val="000000">
                      <a:alpha val="43137"/>
                    </a:srgbClr>
                  </a:outerShdw>
                </a:effectLst>
              </a:rPr>
              <a:t>10 </a:t>
            </a:r>
            <a:r>
              <a:rPr lang="en-US" sz="3200" b="1" dirty="0">
                <a:effectLst>
                  <a:outerShdw blurRad="38100" dist="38100" dir="2700000" algn="tl">
                    <a:srgbClr val="000000">
                      <a:alpha val="43137"/>
                    </a:srgbClr>
                  </a:outerShdw>
                </a:effectLst>
              </a:rPr>
              <a:t>Concerning this salvation, the prophets who prophesied about the grace that was to be yours searched and inquired carefully, </a:t>
            </a:r>
            <a:r>
              <a:rPr lang="en-US" sz="3200" b="1" baseline="30000" dirty="0" smtClean="0">
                <a:effectLst>
                  <a:outerShdw blurRad="38100" dist="38100" dir="2700000" algn="tl">
                    <a:srgbClr val="000000">
                      <a:alpha val="43137"/>
                    </a:srgbClr>
                  </a:outerShdw>
                </a:effectLst>
              </a:rPr>
              <a:t>11</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inquiring what person or time the Spirit of Christ in them was indicating when he predicted the sufferings of Christ and the subsequent glories.</a:t>
            </a:r>
            <a:r>
              <a:rPr lang="en-US" sz="3200" b="1" baseline="30000" dirty="0">
                <a:effectLst>
                  <a:outerShdw blurRad="38100" dist="38100" dir="2700000" algn="tl">
                    <a:srgbClr val="000000">
                      <a:alpha val="43137"/>
                    </a:srgbClr>
                  </a:outerShdw>
                </a:effectLst>
              </a:rPr>
              <a:t> 12 </a:t>
            </a:r>
            <a:r>
              <a:rPr lang="en-US" sz="3200" b="1" dirty="0">
                <a:effectLst>
                  <a:outerShdw blurRad="38100" dist="38100" dir="2700000" algn="tl">
                    <a:srgbClr val="000000">
                      <a:alpha val="43137"/>
                    </a:srgbClr>
                  </a:outerShdw>
                </a:effectLst>
              </a:rPr>
              <a:t>It was revealed to them that they were serving not themselves but you, in the things that have now been announced to you through those who preached the good news to you by the Holy Spirit sent from heaven, things into which angels long to look.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1:10-12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descr="puzzle.JPG"/>
          <p:cNvPicPr>
            <a:picLocks noChangeAspect="1"/>
          </p:cNvPicPr>
          <p:nvPr/>
        </p:nvPicPr>
        <p:blipFill>
          <a:blip r:embed="rId2" cstate="print"/>
          <a:stretch>
            <a:fillRect/>
          </a:stretch>
        </p:blipFill>
        <p:spPr>
          <a:xfrm>
            <a:off x="1066800" y="838200"/>
            <a:ext cx="6477000" cy="4253230"/>
          </a:xfrm>
          <a:prstGeom prst="rect">
            <a:avLst/>
          </a:prstGeom>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r>
              <a:rPr lang="en-US" sz="3200" b="1" baseline="30000" dirty="0">
                <a:effectLst>
                  <a:outerShdw blurRad="38100" dist="38100" dir="2700000" algn="tl">
                    <a:srgbClr val="000000">
                      <a:alpha val="43137"/>
                    </a:srgbClr>
                  </a:outerShdw>
                </a:effectLst>
              </a:rPr>
              <a:t>10 </a:t>
            </a:r>
            <a:r>
              <a:rPr lang="en-US" sz="3200" b="1" dirty="0">
                <a:effectLst>
                  <a:outerShdw blurRad="38100" dist="38100" dir="2700000" algn="tl">
                    <a:srgbClr val="000000">
                      <a:alpha val="43137"/>
                    </a:srgbClr>
                  </a:outerShdw>
                </a:effectLst>
              </a:rPr>
              <a:t>Concerning this salvation, the prophets who prophesied about the grace that was to be yours searched and inquired carefully, </a:t>
            </a:r>
            <a:r>
              <a:rPr lang="en-US" sz="3200" b="1" baseline="30000" dirty="0" smtClean="0">
                <a:effectLst>
                  <a:outerShdw blurRad="38100" dist="38100" dir="2700000" algn="tl">
                    <a:srgbClr val="000000">
                      <a:alpha val="43137"/>
                    </a:srgbClr>
                  </a:outerShdw>
                </a:effectLst>
              </a:rPr>
              <a:t>11</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inquiring what person or time the Spirit of Christ in them was indicating when he predicted the sufferings of Christ and the subsequent glories.</a:t>
            </a:r>
            <a:r>
              <a:rPr lang="en-US" sz="3200" b="1" baseline="30000" dirty="0">
                <a:effectLst>
                  <a:outerShdw blurRad="38100" dist="38100" dir="2700000" algn="tl">
                    <a:srgbClr val="000000">
                      <a:alpha val="43137"/>
                    </a:srgbClr>
                  </a:outerShdw>
                </a:effectLst>
              </a:rPr>
              <a:t> 12 </a:t>
            </a:r>
            <a:r>
              <a:rPr lang="en-US" sz="3200" b="1" dirty="0">
                <a:solidFill>
                  <a:srgbClr val="FF0000"/>
                </a:solidFill>
                <a:effectLst>
                  <a:outerShdw blurRad="38100" dist="38100" dir="2700000" algn="tl">
                    <a:srgbClr val="000000">
                      <a:alpha val="43137"/>
                    </a:srgbClr>
                  </a:outerShdw>
                </a:effectLst>
              </a:rPr>
              <a:t>It was revealed to them that they were serving not themselves but you</a:t>
            </a:r>
            <a:r>
              <a:rPr lang="en-US" sz="3200" b="1" dirty="0">
                <a:effectLst>
                  <a:outerShdw blurRad="38100" dist="38100" dir="2700000" algn="tl">
                    <a:srgbClr val="000000">
                      <a:alpha val="43137"/>
                    </a:srgbClr>
                  </a:outerShdw>
                </a:effectLst>
              </a:rPr>
              <a:t>, in the things that have now been announced to you through those who preached the good news to you by the Holy Spirit sent from heaven, things into which angels long to look.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1:10-12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r>
              <a:rPr lang="en-US" sz="3200" b="1" baseline="30000" dirty="0">
                <a:effectLst>
                  <a:outerShdw blurRad="38100" dist="38100" dir="2700000" algn="tl">
                    <a:srgbClr val="000000">
                      <a:alpha val="43137"/>
                    </a:srgbClr>
                  </a:outerShdw>
                </a:effectLst>
              </a:rPr>
              <a:t>10 </a:t>
            </a:r>
            <a:r>
              <a:rPr lang="en-US" sz="3200" b="1" dirty="0">
                <a:effectLst>
                  <a:outerShdw blurRad="38100" dist="38100" dir="2700000" algn="tl">
                    <a:srgbClr val="000000">
                      <a:alpha val="43137"/>
                    </a:srgbClr>
                  </a:outerShdw>
                </a:effectLst>
              </a:rPr>
              <a:t>Concerning this salvation, the prophets who prophesied about the grace that was to be yours searched and inquired carefully, </a:t>
            </a:r>
            <a:r>
              <a:rPr lang="en-US" sz="3200" b="1" baseline="30000" dirty="0" smtClean="0">
                <a:effectLst>
                  <a:outerShdw blurRad="38100" dist="38100" dir="2700000" algn="tl">
                    <a:srgbClr val="000000">
                      <a:alpha val="43137"/>
                    </a:srgbClr>
                  </a:outerShdw>
                </a:effectLst>
              </a:rPr>
              <a:t>11</a:t>
            </a:r>
            <a:r>
              <a:rPr lang="en-US" sz="3200" b="1" baseline="30000" dirty="0">
                <a:effectLst>
                  <a:outerShdw blurRad="38100" dist="38100" dir="2700000" algn="tl">
                    <a:srgbClr val="000000">
                      <a:alpha val="43137"/>
                    </a:srgbClr>
                  </a:outerShdw>
                </a:effectLst>
              </a:rPr>
              <a:t> </a:t>
            </a:r>
            <a:r>
              <a:rPr lang="en-US" sz="3200" b="1" dirty="0">
                <a:solidFill>
                  <a:srgbClr val="FF0000"/>
                </a:solidFill>
                <a:effectLst>
                  <a:outerShdw blurRad="38100" dist="38100" dir="2700000" algn="tl">
                    <a:srgbClr val="000000">
                      <a:alpha val="43137"/>
                    </a:srgbClr>
                  </a:outerShdw>
                </a:effectLst>
              </a:rPr>
              <a:t>inquiring what person or time the Spirit of Christ in them was indicating when he predicted the sufferings of Christ and the subsequent glories.</a:t>
            </a:r>
            <a:r>
              <a:rPr lang="en-US" sz="3200" b="1" baseline="30000" dirty="0">
                <a:solidFill>
                  <a:srgbClr val="FF0000"/>
                </a:solidFill>
                <a:effectLst>
                  <a:outerShdw blurRad="38100" dist="38100" dir="2700000" algn="tl">
                    <a:srgbClr val="000000">
                      <a:alpha val="43137"/>
                    </a:srgbClr>
                  </a:outerShdw>
                </a:effectLst>
              </a:rPr>
              <a:t> </a:t>
            </a:r>
            <a:r>
              <a:rPr lang="en-US" sz="3200" b="1" baseline="30000" dirty="0">
                <a:effectLst>
                  <a:outerShdw blurRad="38100" dist="38100" dir="2700000" algn="tl">
                    <a:srgbClr val="000000">
                      <a:alpha val="43137"/>
                    </a:srgbClr>
                  </a:outerShdw>
                </a:effectLst>
              </a:rPr>
              <a:t>12 </a:t>
            </a:r>
            <a:r>
              <a:rPr lang="en-US" sz="3200" b="1" dirty="0">
                <a:effectLst>
                  <a:outerShdw blurRad="38100" dist="38100" dir="2700000" algn="tl">
                    <a:srgbClr val="000000">
                      <a:alpha val="43137"/>
                    </a:srgbClr>
                  </a:outerShdw>
                </a:effectLst>
              </a:rPr>
              <a:t>It was revealed to them that they were serving not themselves but you, in the things that have now been announced to you through those who preached the good news to you by the Holy Spirit sent from heaven, things into which angels long to look.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1:10-12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r>
              <a:rPr lang="en-US" sz="3200" b="1" baseline="30000" dirty="0">
                <a:effectLst>
                  <a:outerShdw blurRad="38100" dist="38100" dir="2700000" algn="tl">
                    <a:srgbClr val="000000">
                      <a:alpha val="43137"/>
                    </a:srgbClr>
                  </a:outerShdw>
                </a:effectLst>
              </a:rPr>
              <a:t>10 </a:t>
            </a:r>
            <a:r>
              <a:rPr lang="en-US" sz="3200" b="1" dirty="0">
                <a:effectLst>
                  <a:outerShdw blurRad="38100" dist="38100" dir="2700000" algn="tl">
                    <a:srgbClr val="000000">
                      <a:alpha val="43137"/>
                    </a:srgbClr>
                  </a:outerShdw>
                </a:effectLst>
              </a:rPr>
              <a:t>Concerning this salvation, the prophets who prophesied about the grace that was to be yours searched and inquired carefully, </a:t>
            </a:r>
            <a:r>
              <a:rPr lang="en-US" sz="3200" b="1" baseline="30000" dirty="0" smtClean="0">
                <a:effectLst>
                  <a:outerShdw blurRad="38100" dist="38100" dir="2700000" algn="tl">
                    <a:srgbClr val="000000">
                      <a:alpha val="43137"/>
                    </a:srgbClr>
                  </a:outerShdw>
                </a:effectLst>
              </a:rPr>
              <a:t>11</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inquiring what person or time the Spirit of Christ in them was indicating when he predicted the sufferings of Christ and the subsequent glories.</a:t>
            </a:r>
            <a:r>
              <a:rPr lang="en-US" sz="3200" b="1" baseline="30000" dirty="0">
                <a:effectLst>
                  <a:outerShdw blurRad="38100" dist="38100" dir="2700000" algn="tl">
                    <a:srgbClr val="000000">
                      <a:alpha val="43137"/>
                    </a:srgbClr>
                  </a:outerShdw>
                </a:effectLst>
              </a:rPr>
              <a:t> 12</a:t>
            </a:r>
            <a:r>
              <a:rPr lang="en-US" sz="3200" b="1" baseline="30000" dirty="0">
                <a:solidFill>
                  <a:srgbClr val="FF0000"/>
                </a:solidFill>
                <a:effectLst>
                  <a:outerShdw blurRad="38100" dist="38100" dir="2700000" algn="tl">
                    <a:srgbClr val="000000">
                      <a:alpha val="43137"/>
                    </a:srgbClr>
                  </a:outerShdw>
                </a:effectLst>
              </a:rPr>
              <a:t> </a:t>
            </a:r>
            <a:r>
              <a:rPr lang="en-US" sz="3200" b="1" dirty="0">
                <a:solidFill>
                  <a:srgbClr val="FF0000"/>
                </a:solidFill>
                <a:effectLst>
                  <a:outerShdw blurRad="38100" dist="38100" dir="2700000" algn="tl">
                    <a:srgbClr val="000000">
                      <a:alpha val="43137"/>
                    </a:srgbClr>
                  </a:outerShdw>
                </a:effectLst>
              </a:rPr>
              <a:t>It was revealed to them that they were serving not themselves but you, in the things that have now been announced to you through those who preached the good news to you by the Holy Spirit sent from heaven, things into which angels long to look.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r>
            <a:br>
              <a:rPr lang="en-US" sz="3200" b="1" dirty="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1 Peter 1:10-12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noAutofit/>
          </a:bodyPr>
          <a:lstStyle/>
          <a:p>
            <a:r>
              <a:rPr lang="en-US" sz="3200" b="1" dirty="0">
                <a:effectLst>
                  <a:outerShdw blurRad="38100" dist="38100" dir="2700000" algn="tl">
                    <a:srgbClr val="000000">
                      <a:alpha val="43137"/>
                    </a:srgbClr>
                  </a:outerShdw>
                </a:effectLst>
              </a:rPr>
              <a:t>"In the same way, I tell you, there is joy in the presence of the angels of God over one sinner who repents." </a:t>
            </a:r>
            <a:r>
              <a:rPr lang="en-US" sz="3200" b="1" dirty="0" smtClean="0"/>
              <a:t/>
            </a:r>
            <a:br>
              <a:rPr lang="en-US" sz="3200" b="1" dirty="0" smtClean="0"/>
            </a:br>
            <a:r>
              <a:rPr lang="en-US" sz="3200" b="1" dirty="0"/>
              <a:t/>
            </a:r>
            <a:br>
              <a:rPr lang="en-US" sz="3200" b="1" dirty="0"/>
            </a:br>
            <a:r>
              <a:rPr lang="en-US" sz="2800" b="1" dirty="0" smtClean="0">
                <a:effectLst>
                  <a:outerShdw blurRad="38100" dist="38100" dir="2700000" algn="tl">
                    <a:srgbClr val="000000">
                      <a:alpha val="43137"/>
                    </a:srgbClr>
                  </a:outerShdw>
                </a:effectLst>
              </a:rPr>
              <a:t>Luke 15:10 NASB</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noAutofit/>
          </a:bodyPr>
          <a:lstStyle/>
          <a:p>
            <a:r>
              <a:rPr lang="en-US" sz="3200" b="1" baseline="30000" dirty="0">
                <a:effectLst>
                  <a:outerShdw blurRad="38100" dist="38100" dir="2700000" algn="tl">
                    <a:srgbClr val="000000">
                      <a:alpha val="43137"/>
                    </a:srgbClr>
                  </a:outerShdw>
                </a:effectLst>
              </a:rPr>
              <a:t>2 </a:t>
            </a:r>
            <a:r>
              <a:rPr lang="en-US" sz="3200" b="1" dirty="0">
                <a:effectLst>
                  <a:outerShdw blurRad="38100" dist="38100" dir="2700000" algn="tl">
                    <a:srgbClr val="000000">
                      <a:alpha val="43137"/>
                    </a:srgbClr>
                  </a:outerShdw>
                </a:effectLst>
              </a:rPr>
              <a:t>Do not neglect to show hospitality to strangers, for thereby some have entertained angels unawares.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Hebrews 13:2 ESV</a:t>
            </a: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107</Words>
  <Application>Microsoft Office PowerPoint</Application>
  <PresentationFormat>On-screen Show (4:3)</PresentationFormat>
  <Paragraphs>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Surely he has borne our griefs and carried our sorrows; yet we esteemed him stricken, smitten by God, and afflicted. 5 But he was pierced for our transgressions; he was crushed for our iniquities; upon him was the chastisement that brought us peace, and with his wounds we are healed  Isaiah 53:4-5 ESV </vt:lpstr>
      <vt:lpstr>8 Though you have not seen him, you love him. Though you do not now see him, you believe in him and rejoice with joy that is inexpressible and filled with glory, 9 obtaining the outcome of your faith, the salvation of your souls.  1 Peter 1:8-9 ESV</vt:lpstr>
      <vt:lpstr>10 Concerning this salvation, the prophets who prophesied about the grace that was to be yours searched and inquired carefully, 11 inquiring what person or time the Spirit of Christ in them was indicating when he predicted the sufferings of Christ and the subsequent glories. 12 It was revealed to them that they were serving not themselves but you, in the things that have now been announced to you through those who preached the good news to you by the Holy Spirit sent from heaven, things into which angels long to look.   1 Peter 1:10-12 ESV</vt:lpstr>
      <vt:lpstr>Slide 5</vt:lpstr>
      <vt:lpstr>10 Concerning this salvation, the prophets who prophesied about the grace that was to be yours searched and inquired carefully, 11 inquiring what person or time the Spirit of Christ in them was indicating when he predicted the sufferings of Christ and the subsequent glories. 12 It was revealed to them that they were serving not themselves but you, in the things that have now been announced to you through those who preached the good news to you by the Holy Spirit sent from heaven, things into which angels long to look.   1 Peter 1:10-12 ESV</vt:lpstr>
      <vt:lpstr>10 Concerning this salvation, the prophets who prophesied about the grace that was to be yours searched and inquired carefully, 11 inquiring what person or time the Spirit of Christ in them was indicating when he predicted the sufferings of Christ and the subsequent glories. 12 It was revealed to them that they were serving not themselves but you, in the things that have now been announced to you through those who preached the good news to you by the Holy Spirit sent from heaven, things into which angels long to look.   1 Peter 1:10-12 ESV</vt:lpstr>
      <vt:lpstr>10 Concerning this salvation, the prophets who prophesied about the grace that was to be yours searched and inquired carefully, 11 inquiring what person or time the Spirit of Christ in them was indicating when he predicted the sufferings of Christ and the subsequent glories. 12 It was revealed to them that they were serving not themselves but you, in the things that have now been announced to you through those who preached the good news to you by the Holy Spirit sent from heaven, things into which angels long to look.   1 Peter 1:10-12 ESV</vt:lpstr>
      <vt:lpstr>"In the same way, I tell you, there is joy in the presence of the angels of God over one sinner who repents."   Luke 15:10 NASB</vt:lpstr>
      <vt:lpstr>2 Do not neglect to show hospitality to strangers, for thereby some have entertained angels unawares.   Hebrews 13:2 ESV</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c:creator>
  <cp:lastModifiedBy>Dad</cp:lastModifiedBy>
  <cp:revision>1</cp:revision>
  <dcterms:created xsi:type="dcterms:W3CDTF">2015-07-19T01:30:38Z</dcterms:created>
  <dcterms:modified xsi:type="dcterms:W3CDTF">2015-07-19T01:42:13Z</dcterms:modified>
</cp:coreProperties>
</file>