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7/26/2015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7/26/2015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7/26/2015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7/26/2015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7/26/2015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7/26/2015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7/26/2015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Autofit/>
          </a:bodyPr>
          <a:lstStyle/>
          <a:p>
            <a:pPr lvl="0"/>
            <a:r>
              <a:rPr lang="en-US" sz="3200" b="1" baseline="30000" dirty="0" smtClean="0">
                <a:effectLst>
                  <a:outerShdw blurRad="38100" dist="38100" dir="2700000" algn="tl">
                    <a:srgbClr val="000000">
                      <a:alpha val="43137"/>
                    </a:srgbClr>
                  </a:outerShdw>
                </a:effectLst>
              </a:rPr>
              <a:t>13 </a:t>
            </a:r>
            <a:r>
              <a:rPr lang="en-US" sz="3200" b="1" dirty="0" smtClean="0">
                <a:effectLst>
                  <a:outerShdw blurRad="38100" dist="38100" dir="2700000" algn="tl">
                    <a:srgbClr val="000000">
                      <a:alpha val="43137"/>
                    </a:srgbClr>
                  </a:outerShdw>
                </a:effectLst>
              </a:rPr>
              <a:t>Therefore, preparing your minds for action,</a:t>
            </a:r>
            <a:r>
              <a:rPr lang="en-US" sz="3200" b="1" baseline="300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and being sober-minded, set your hope fully on the grace that will be brought to you at the revelation of Jesus Christ.</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1:13 ESV</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descr="Gird-Up-Your-Loins-2.jpg"/>
          <p:cNvPicPr>
            <a:picLocks noChangeAspect="1"/>
          </p:cNvPicPr>
          <p:nvPr/>
        </p:nvPicPr>
        <p:blipFill>
          <a:blip r:embed="rId2" cstate="print"/>
          <a:stretch>
            <a:fillRect/>
          </a:stretch>
        </p:blipFill>
        <p:spPr>
          <a:xfrm>
            <a:off x="838200" y="55420"/>
            <a:ext cx="7315200" cy="6705600"/>
          </a:xfrm>
          <a:prstGeom prst="rect">
            <a:avLst/>
          </a:prstGeom>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Autofit/>
          </a:bodyPr>
          <a:lstStyle/>
          <a:p>
            <a:pPr lvl="0"/>
            <a:r>
              <a:rPr lang="en-US" sz="3200" b="1" baseline="30000" dirty="0" smtClean="0">
                <a:effectLst>
                  <a:outerShdw blurRad="38100" dist="38100" dir="2700000" algn="tl">
                    <a:srgbClr val="000000">
                      <a:alpha val="43137"/>
                    </a:srgbClr>
                  </a:outerShdw>
                </a:effectLst>
              </a:rPr>
              <a:t>13 </a:t>
            </a:r>
            <a:r>
              <a:rPr lang="en-US" sz="3200" b="1" dirty="0" smtClean="0">
                <a:effectLst>
                  <a:outerShdw blurRad="38100" dist="38100" dir="2700000" algn="tl">
                    <a:srgbClr val="000000">
                      <a:alpha val="43137"/>
                    </a:srgbClr>
                  </a:outerShdw>
                </a:effectLst>
              </a:rPr>
              <a:t>Therefore, preparing your minds for action,</a:t>
            </a:r>
            <a:r>
              <a:rPr lang="en-US" sz="3200" b="1" baseline="300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and being sober-minded, set your hope fully on the grace that will be brought to you at the revelation of Jesus Christ.</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1:13 ESV</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Autofit/>
          </a:bodyPr>
          <a:lstStyle/>
          <a:p>
            <a:pPr lvl="0"/>
            <a:r>
              <a:rPr lang="en-US" sz="3200" b="1" baseline="30000" dirty="0" smtClean="0">
                <a:effectLst>
                  <a:outerShdw blurRad="38100" dist="38100" dir="2700000" algn="tl">
                    <a:srgbClr val="000000">
                      <a:alpha val="43137"/>
                    </a:srgbClr>
                  </a:outerShdw>
                </a:effectLst>
              </a:rPr>
              <a:t>17 </a:t>
            </a:r>
            <a:r>
              <a:rPr lang="en-US" sz="3200" b="1" dirty="0" smtClean="0">
                <a:effectLst>
                  <a:outerShdw blurRad="38100" dist="38100" dir="2700000" algn="tl">
                    <a:srgbClr val="000000">
                      <a:alpha val="43137"/>
                    </a:srgbClr>
                  </a:outerShdw>
                </a:effectLst>
              </a:rPr>
              <a:t>So when God desired to show more convincingly to the heirs of the promise the unchangeable character of his purpose, he guaranteed it with an oath, </a:t>
            </a:r>
            <a:r>
              <a:rPr lang="en-US" sz="3200" b="1" baseline="30000" dirty="0" smtClean="0">
                <a:effectLst>
                  <a:outerShdw blurRad="38100" dist="38100" dir="2700000" algn="tl">
                    <a:srgbClr val="000000">
                      <a:alpha val="43137"/>
                    </a:srgbClr>
                  </a:outerShdw>
                </a:effectLst>
              </a:rPr>
              <a:t>18 </a:t>
            </a:r>
            <a:r>
              <a:rPr lang="en-US" sz="3200" b="1" dirty="0" smtClean="0">
                <a:effectLst>
                  <a:outerShdw blurRad="38100" dist="38100" dir="2700000" algn="tl">
                    <a:srgbClr val="000000">
                      <a:alpha val="43137"/>
                    </a:srgbClr>
                  </a:outerShdw>
                </a:effectLst>
              </a:rPr>
              <a:t>so that by two unchangeable things, in which it is impossible for God to lie, we who have fled for refuge might have strong encouragement to hold fast to the hope set before us. </a:t>
            </a:r>
            <a:r>
              <a:rPr lang="en-US" sz="3200" b="1" baseline="30000" dirty="0" smtClean="0">
                <a:effectLst>
                  <a:outerShdw blurRad="38100" dist="38100" dir="2700000" algn="tl">
                    <a:srgbClr val="000000">
                      <a:alpha val="43137"/>
                    </a:srgbClr>
                  </a:outerShdw>
                </a:effectLst>
              </a:rPr>
              <a:t>19 </a:t>
            </a:r>
            <a:r>
              <a:rPr lang="en-US" sz="3200" b="1" dirty="0" smtClean="0">
                <a:effectLst>
                  <a:outerShdw blurRad="38100" dist="38100" dir="2700000" algn="tl">
                    <a:srgbClr val="000000">
                      <a:alpha val="43137"/>
                    </a:srgbClr>
                  </a:outerShdw>
                </a:effectLst>
              </a:rPr>
              <a:t>We have this as a sure and steadfast anchor of the soul, a hope that enters into the inner place behind the curtain</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Hebrews 6:17-19 ESV</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3</Words>
  <Application>Microsoft Office PowerPoint</Application>
  <PresentationFormat>On-screen Show (4:3)</PresentationFormat>
  <Paragraphs>3</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13 Therefore, preparing your minds for action, and being sober-minded, set your hope fully on the grace that will be brought to you at the revelation of Jesus Christ.  1 Peter 1:13 ESV </vt:lpstr>
      <vt:lpstr>Slide 3</vt:lpstr>
      <vt:lpstr>13 Therefore, preparing your minds for action, and being sober-minded, set your hope fully on the grace that will be brought to you at the revelation of Jesus Christ.  1 Peter 1:13 ESV </vt:lpstr>
      <vt:lpstr>17 So when God desired to show more convincingly to the heirs of the promise the unchangeable character of his purpose, he guaranteed it with an oath, 18 so that by two unchangeable things, in which it is impossible for God to lie, we who have fled for refuge might have strong encouragement to hold fast to the hope set before us. 19 We have this as a sure and steadfast anchor of the soul, a hope that enters into the inner place behind the curtain  Hebrews 6:17-19 ESV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6</cp:revision>
  <dcterms:created xsi:type="dcterms:W3CDTF">2015-07-05T02:39:43Z</dcterms:created>
  <dcterms:modified xsi:type="dcterms:W3CDTF">2015-07-26T10:48:17Z</dcterms:modified>
</cp:coreProperties>
</file>