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63" r:id="rId5"/>
    <p:sldId id="261" r:id="rId6"/>
    <p:sldId id="262" r:id="rId7"/>
    <p:sldId id="264" r:id="rId8"/>
    <p:sldId id="265" r:id="rId9"/>
    <p:sldId id="266" r:id="rId10"/>
    <p:sldId id="267"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8/2/2015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8/2/2015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8/2/2015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8/2/2015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8/2/2015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ipeout.gif"/>
          <p:cNvPicPr>
            <a:picLocks noGrp="1" noChangeAspect="1"/>
          </p:cNvPicPr>
          <p:nvPr>
            <p:ph idx="1"/>
          </p:nvPr>
        </p:nvPicPr>
        <p:blipFill>
          <a:blip r:embed="rId2" cstate="print"/>
          <a:stretch>
            <a:fillRect/>
          </a:stretch>
        </p:blipFill>
        <p:spPr>
          <a:xfrm>
            <a:off x="2286000" y="1676400"/>
            <a:ext cx="4219575" cy="3486150"/>
          </a:xfrm>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Autofit/>
          </a:bodyPr>
          <a:lstStyle/>
          <a:p>
            <a:pPr lvl="1" algn="ctr"/>
            <a:r>
              <a:rPr lang="en-US" sz="2800" b="1" dirty="0">
                <a:effectLst>
                  <a:outerShdw blurRad="38100" dist="38100" dir="2700000" algn="tl">
                    <a:srgbClr val="000000">
                      <a:alpha val="43137"/>
                    </a:srgbClr>
                  </a:outerShdw>
                </a:effectLst>
              </a:rPr>
              <a:t>“The Word reveals God’s mind, so </a:t>
            </a:r>
            <a:r>
              <a:rPr lang="en-US" sz="2800" b="1" dirty="0" smtClean="0">
                <a:effectLst>
                  <a:outerShdw blurRad="38100" dist="38100" dir="2700000" algn="tl">
                    <a:srgbClr val="000000">
                      <a:alpha val="43137"/>
                    </a:srgbClr>
                  </a:outerShdw>
                </a:effectLst>
              </a:rPr>
              <a:t>we  </a:t>
            </a:r>
            <a:r>
              <a:rPr lang="en-US" sz="2800" b="1" dirty="0">
                <a:effectLst>
                  <a:outerShdw blurRad="38100" dist="38100" dir="2700000" algn="tl">
                    <a:srgbClr val="000000">
                      <a:alpha val="43137"/>
                    </a:srgbClr>
                  </a:outerShdw>
                </a:effectLst>
              </a:rPr>
              <a:t>should </a:t>
            </a:r>
            <a:r>
              <a:rPr lang="en-US" sz="2800" b="1" i="1" dirty="0">
                <a:effectLst>
                  <a:outerShdw blurRad="38100" dist="38100" dir="2700000" algn="tl">
                    <a:srgbClr val="000000">
                      <a:alpha val="43137"/>
                    </a:srgbClr>
                  </a:outerShdw>
                </a:effectLst>
              </a:rPr>
              <a:t>learn</a:t>
            </a:r>
            <a:r>
              <a:rPr lang="en-US" sz="2800" b="1" dirty="0">
                <a:effectLst>
                  <a:outerShdw blurRad="38100" dist="38100" dir="2700000" algn="tl">
                    <a:srgbClr val="000000">
                      <a:alpha val="43137"/>
                    </a:srgbClr>
                  </a:outerShdw>
                </a:effectLst>
              </a:rPr>
              <a:t> it; God’s heart, so we should </a:t>
            </a:r>
            <a:r>
              <a:rPr lang="en-US" sz="2800" b="1" i="1" dirty="0">
                <a:effectLst>
                  <a:outerShdw blurRad="38100" dist="38100" dir="2700000" algn="tl">
                    <a:srgbClr val="000000">
                      <a:alpha val="43137"/>
                    </a:srgbClr>
                  </a:outerShdw>
                </a:effectLst>
              </a:rPr>
              <a:t>love</a:t>
            </a:r>
            <a:r>
              <a:rPr lang="en-US" sz="2800" b="1" dirty="0">
                <a:effectLst>
                  <a:outerShdw blurRad="38100" dist="38100" dir="2700000" algn="tl">
                    <a:srgbClr val="000000">
                      <a:alpha val="43137"/>
                    </a:srgbClr>
                  </a:outerShdw>
                </a:effectLst>
              </a:rPr>
              <a:t> it; God’s will, so we should </a:t>
            </a:r>
            <a:r>
              <a:rPr lang="en-US" sz="2800" b="1" i="1" dirty="0">
                <a:effectLst>
                  <a:outerShdw blurRad="38100" dist="38100" dir="2700000" algn="tl">
                    <a:srgbClr val="000000">
                      <a:alpha val="43137"/>
                    </a:srgbClr>
                  </a:outerShdw>
                </a:effectLst>
              </a:rPr>
              <a:t>live</a:t>
            </a:r>
            <a:r>
              <a:rPr lang="en-US" sz="2800" b="1" dirty="0">
                <a:effectLst>
                  <a:outerShdw blurRad="38100" dist="38100" dir="2700000" algn="tl">
                    <a:srgbClr val="000000">
                      <a:alpha val="43137"/>
                    </a:srgbClr>
                  </a:outerShdw>
                </a:effectLst>
              </a:rPr>
              <a:t> it. Our whole being—mind, will, and heart—should be controlled by the Word of God. . . </a:t>
            </a:r>
            <a:r>
              <a:rPr lang="en-US" sz="2800" b="1" dirty="0" smtClean="0">
                <a:effectLst>
                  <a:outerShdw blurRad="38100" dist="38100" dir="2700000" algn="tl">
                    <a:srgbClr val="000000">
                      <a:alpha val="43137"/>
                    </a:srgbClr>
                  </a:outerShdw>
                </a:effectLst>
              </a:rPr>
              <a:t>”</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Warren </a:t>
            </a:r>
            <a:r>
              <a:rPr lang="en-US" sz="2000" b="1" dirty="0" err="1" smtClean="0">
                <a:effectLst>
                  <a:outerShdw blurRad="38100" dist="38100" dir="2700000" algn="tl">
                    <a:srgbClr val="000000">
                      <a:alpha val="43137"/>
                    </a:srgbClr>
                  </a:outerShdw>
                </a:effectLst>
              </a:rPr>
              <a:t>Wiersbe</a:t>
            </a:r>
            <a:endParaRPr lang="en-US" sz="28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p:spPr>
        <p:txBody>
          <a:bodyPr>
            <a:noAutofit/>
          </a:bodyPr>
          <a:lstStyle/>
          <a:p>
            <a:pPr lvl="0"/>
            <a:r>
              <a:rPr lang="en-US" sz="3200" b="1" baseline="30000" dirty="0" smtClean="0">
                <a:effectLst>
                  <a:outerShdw blurRad="38100" dist="38100" dir="2700000" algn="tl">
                    <a:srgbClr val="000000">
                      <a:alpha val="43137"/>
                    </a:srgbClr>
                  </a:outerShdw>
                </a:effectLst>
              </a:rPr>
              <a:t>14 </a:t>
            </a:r>
            <a:r>
              <a:rPr lang="en-US" sz="3200" b="1" dirty="0" smtClean="0">
                <a:effectLst>
                  <a:outerShdw blurRad="38100" dist="38100" dir="2700000" algn="tl">
                    <a:srgbClr val="000000">
                      <a:alpha val="43137"/>
                    </a:srgbClr>
                  </a:outerShdw>
                </a:effectLst>
              </a:rPr>
              <a:t>As obedient children, do not be conformed to the passions of your former ignorance, </a:t>
            </a:r>
            <a:r>
              <a:rPr lang="en-US" sz="3200" b="1" baseline="30000" dirty="0" smtClean="0">
                <a:effectLst>
                  <a:outerShdw blurRad="38100" dist="38100" dir="2700000" algn="tl">
                    <a:srgbClr val="000000">
                      <a:alpha val="43137"/>
                    </a:srgbClr>
                  </a:outerShdw>
                </a:effectLst>
              </a:rPr>
              <a:t>15 </a:t>
            </a:r>
            <a:r>
              <a:rPr lang="en-US" sz="3200" b="1" dirty="0" smtClean="0">
                <a:effectLst>
                  <a:outerShdw blurRad="38100" dist="38100" dir="2700000" algn="tl">
                    <a:srgbClr val="000000">
                      <a:alpha val="43137"/>
                    </a:srgbClr>
                  </a:outerShdw>
                </a:effectLst>
              </a:rPr>
              <a:t>but as he who called you is holy, you also be holy in all your conduct, </a:t>
            </a:r>
            <a:r>
              <a:rPr lang="en-US" sz="3200" b="1" baseline="30000" dirty="0" smtClean="0">
                <a:effectLst>
                  <a:outerShdw blurRad="38100" dist="38100" dir="2700000" algn="tl">
                    <a:srgbClr val="000000">
                      <a:alpha val="43137"/>
                    </a:srgbClr>
                  </a:outerShdw>
                </a:effectLst>
              </a:rPr>
              <a:t>16 </a:t>
            </a:r>
            <a:r>
              <a:rPr lang="en-US" sz="3200" b="1" dirty="0" smtClean="0">
                <a:effectLst>
                  <a:outerShdw blurRad="38100" dist="38100" dir="2700000" algn="tl">
                    <a:srgbClr val="000000">
                      <a:alpha val="43137"/>
                    </a:srgbClr>
                  </a:outerShdw>
                </a:effectLst>
              </a:rPr>
              <a:t>since it is written, “You shall be holy, for I am holy.”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1:14-16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Autofit/>
          </a:bodyPr>
          <a:lstStyle/>
          <a:p>
            <a:pPr lvl="0"/>
            <a:r>
              <a:rPr lang="en-US" sz="3200" b="1" dirty="0" smtClean="0">
                <a:effectLst>
                  <a:outerShdw blurRad="38100" dist="38100" dir="2700000" algn="tl">
                    <a:srgbClr val="000000">
                      <a:alpha val="43137"/>
                    </a:srgbClr>
                  </a:outerShdw>
                </a:effectLst>
              </a:rPr>
              <a:t>“We do not study the Bible just to get to know the Bible.  We study the Bible that we might get to know God better.  Too many earnest Bible students are content with outlines and explanations, and do not really get to know God.  It is good to know the Word of God, but this should help us better know the God of the Word.”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Warren </a:t>
            </a:r>
            <a:r>
              <a:rPr lang="en-US" sz="2400" b="1" dirty="0" err="1" smtClean="0">
                <a:effectLst>
                  <a:outerShdw blurRad="38100" dist="38100" dir="2700000" algn="tl">
                    <a:srgbClr val="000000">
                      <a:alpha val="43137"/>
                    </a:srgbClr>
                  </a:outerShdw>
                </a:effectLst>
              </a:rPr>
              <a:t>Wiersbe</a:t>
            </a:r>
            <a:endParaRPr lang="en-US" sz="3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taside.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pPr lvl="1" algn="ctr"/>
            <a:r>
              <a:rPr lang="en-US" sz="3200" b="1" dirty="0">
                <a:effectLst>
                  <a:outerShdw blurRad="38100" dist="38100" dir="2700000" algn="tl">
                    <a:srgbClr val="000000">
                      <a:alpha val="43137"/>
                    </a:srgbClr>
                  </a:outerShdw>
                </a:effectLst>
              </a:rPr>
              <a:t>See what kind of love the Father has given to us, that we should be called children of God; and so we are. The reason why the world does not know us is that it did not know him</a:t>
            </a:r>
            <a:r>
              <a:rPr lang="en-US" sz="3200" b="1" dirty="0" smtClean="0">
                <a:effectLst>
                  <a:outerShdw blurRad="38100" dist="38100" dir="2700000" algn="tl">
                    <a:srgbClr val="000000">
                      <a:alpha val="43137"/>
                    </a:srgbClr>
                  </a:outerShdw>
                </a:effectLst>
              </a:rPr>
              <a:t>.</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John 1:3 ESV</a:t>
            </a:r>
            <a:endParaRPr lang="en-US" sz="28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pPr lvl="1" algn="ctr"/>
            <a:r>
              <a:rPr lang="en-US" sz="3200" b="1" dirty="0">
                <a:effectLst>
                  <a:outerShdw blurRad="38100" dist="38100" dir="2700000" algn="tl">
                    <a:srgbClr val="000000">
                      <a:alpha val="43137"/>
                    </a:srgbClr>
                  </a:outerShdw>
                </a:effectLst>
              </a:rPr>
              <a:t>No one is holy like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There is no one other than you! There is no rock like our God!</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Samuel 2:2 NET</a:t>
            </a:r>
            <a:endParaRPr lang="en-US" sz="28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pPr lvl="1" algn="ctr"/>
            <a:r>
              <a:rPr lang="en-US" sz="3200" b="1" baseline="30000" dirty="0">
                <a:effectLst>
                  <a:outerShdw blurRad="38100" dist="38100" dir="2700000" algn="tl">
                    <a:srgbClr val="000000">
                      <a:alpha val="43137"/>
                    </a:srgbClr>
                  </a:outerShdw>
                </a:effectLst>
              </a:rPr>
              <a:t>26 </a:t>
            </a:r>
            <a:r>
              <a:rPr lang="en-US" sz="3200" b="1" dirty="0">
                <a:effectLst>
                  <a:outerShdw blurRad="38100" dist="38100" dir="2700000" algn="tl">
                    <a:srgbClr val="000000">
                      <a:alpha val="43137"/>
                    </a:srgbClr>
                  </a:outerShdw>
                </a:effectLst>
              </a:rPr>
              <a:t>But Jesus looked at them and said, “With man this is impossible, but with God all things are possible.”</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Matthew 19:26 ESV</a:t>
            </a:r>
            <a:endParaRPr lang="en-US" sz="28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pPr lvl="1" algn="ctr"/>
            <a:r>
              <a:rPr lang="en-US" sz="3200" b="1" dirty="0" smtClean="0">
                <a:effectLst>
                  <a:outerShdw blurRad="38100" dist="38100" dir="2700000" algn="tl">
                    <a:srgbClr val="000000">
                      <a:alpha val="43137"/>
                    </a:srgbClr>
                  </a:outerShdw>
                </a:effectLst>
              </a:rPr>
              <a:t>…who </a:t>
            </a:r>
            <a:r>
              <a:rPr lang="en-US" sz="3200" b="1" dirty="0">
                <a:effectLst>
                  <a:outerShdw blurRad="38100" dist="38100" dir="2700000" algn="tl">
                    <a:srgbClr val="000000">
                      <a:alpha val="43137"/>
                    </a:srgbClr>
                  </a:outerShdw>
                </a:effectLst>
              </a:rPr>
              <a:t>are chosen according to the foreknowledge of God the Father by being set apart by the Spirit for obedience and for sprinkling with Jesus Christ’s blood.</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1:2 NET</a:t>
            </a:r>
            <a:endParaRPr lang="en-US" sz="28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Autofit/>
          </a:bodyPr>
          <a:lstStyle/>
          <a:p>
            <a:pPr lvl="1" algn="ct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You will seek me and find me, when you seek me with all your heart.</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Jeremiah 29:13 ESV</a:t>
            </a:r>
            <a:endParaRPr lang="en-US" sz="28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140</Words>
  <Application>Microsoft Office PowerPoint</Application>
  <PresentationFormat>On-screen Show (4:3)</PresentationFormat>
  <Paragraphs>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“The Word reveals God’s mind, so we  should learn it; God’s heart, so we should love it; God’s will, so we should live it. Our whole being—mind, will, and heart—should be controlled by the Word of God. . . ”  Warren Wiersbe</vt:lpstr>
      <vt:lpstr>14 As obedient children, do not be conformed to the passions of your former ignorance, 15 but as he who called you is holy, you also be holy in all your conduct, 16 since it is written, “You shall be holy, for I am holy.”   1 Peter 1:14-16 ESV </vt:lpstr>
      <vt:lpstr>“We do not study the Bible just to get to know the Bible.  We study the Bible that we might get to know God better.  Too many earnest Bible students are content with outlines and explanations, and do not really get to know God.  It is good to know the Word of God, but this should help us better know the God of the Word.”   Warren Wiersbe</vt:lpstr>
      <vt:lpstr>Slide 6</vt:lpstr>
      <vt:lpstr>See what kind of love the Father has given to us, that we should be called children of God; and so we are. The reason why the world does not know us is that it did not know him.  1 John 1:3 ESV</vt:lpstr>
      <vt:lpstr>No one is holy like the Lord! There is no one other than you! There is no rock like our God!  1 Samuel 2:2 NET</vt:lpstr>
      <vt:lpstr>26 But Jesus looked at them and said, “With man this is impossible, but with God all things are possible.”  Matthew 19:26 ESV</vt:lpstr>
      <vt:lpstr>…who are chosen according to the foreknowledge of God the Father by being set apart by the Spirit for obedience and for sprinkling with Jesus Christ’s blood.  1 Peter 1:2 NET</vt:lpstr>
      <vt:lpstr>13 You will seek me and find me, when you seek me with all your heart.  Jeremiah 29:13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8</cp:revision>
  <dcterms:created xsi:type="dcterms:W3CDTF">2015-07-05T02:39:43Z</dcterms:created>
  <dcterms:modified xsi:type="dcterms:W3CDTF">2015-08-02T10:48:25Z</dcterms:modified>
</cp:coreProperties>
</file>