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8" r:id="rId4"/>
    <p:sldId id="269" r:id="rId5"/>
    <p:sldId id="270" r:id="rId6"/>
    <p:sldId id="271" r:id="rId7"/>
    <p:sldId id="272" r:id="rId8"/>
    <p:sldId id="273" r:id="rId9"/>
    <p:sldId id="274" r:id="rId10"/>
    <p:sldId id="275" r:id="rId11"/>
    <p:sldId id="276" r:id="rId12"/>
    <p:sldId id="277" r:id="rId13"/>
    <p:sldId id="278" r:id="rId14"/>
    <p:sldId id="27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varScale="1">
        <p:scale>
          <a:sx n="69" d="100"/>
          <a:sy n="69" d="100"/>
        </p:scale>
        <p:origin x="-1446" y="-102"/>
      </p:cViewPr>
      <p:guideLst>
        <p:guide orient="horz" pos="2160"/>
        <p:guide pos="2880"/>
      </p:guideLst>
    </p:cSldViewPr>
  </p:slideViewPr>
  <p:outlineViewPr>
    <p:cViewPr>
      <p:scale>
        <a:sx n="33" d="100"/>
        <a:sy n="33" d="100"/>
      </p:scale>
      <p:origin x="0" y="93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0DE16-4537-4A8E-A5A8-28E7A77B1021}"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0DE16-4537-4A8E-A5A8-28E7A77B1021}"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E16-4537-4A8E-A5A8-28E7A77B1021}" type="datetimeFigureOut">
              <a:rPr lang="en-US" smtClean="0"/>
              <a:pPr/>
              <a:t>8/9/2015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0DE16-4537-4A8E-A5A8-28E7A77B1021}" type="datetimeFigureOut">
              <a:rPr lang="en-US" smtClean="0"/>
              <a:pPr/>
              <a:t>8/9/2015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0DE16-4537-4A8E-A5A8-28E7A77B1021}" type="datetimeFigureOut">
              <a:rPr lang="en-US" smtClean="0"/>
              <a:pPr/>
              <a:t>8/9/2015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F0DE16-4537-4A8E-A5A8-28E7A77B1021}"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0DE16-4537-4A8E-A5A8-28E7A77B1021}"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33E-EF06-4953-8140-4B77AF583CF4}"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0DE16-4537-4A8E-A5A8-28E7A77B1021}" type="datetimeFigureOut">
              <a:rPr lang="en-US" smtClean="0"/>
              <a:pPr/>
              <a:t>8/9/2015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33E-EF06-4953-8140-4B77AF583C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Autofit/>
          </a:bodyPr>
          <a:lstStyle/>
          <a:p>
            <a:pPr lvl="0"/>
            <a:r>
              <a:rPr lang="en-US" sz="3200" b="1" dirty="0" smtClean="0">
                <a:effectLst>
                  <a:outerShdw blurRad="38100" dist="38100" dir="2700000" algn="tl">
                    <a:srgbClr val="000000">
                      <a:alpha val="43137"/>
                    </a:srgbClr>
                  </a:outerShdw>
                </a:effectLst>
              </a:rPr>
              <a:t>“We do not study the Bible just to get to know the Bible.  We study the Bible that we might get to know God better.  Too many earnest Bible students are content with outlines and explanations, and do not really get to know God.  It is good to know the Word of God, but this should help us better know the God of the Word.”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Warren </a:t>
            </a:r>
            <a:r>
              <a:rPr lang="en-US" sz="2400" b="1" dirty="0" err="1" smtClean="0">
                <a:effectLst>
                  <a:outerShdw blurRad="38100" dist="38100" dir="2700000" algn="tl">
                    <a:srgbClr val="000000">
                      <a:alpha val="43137"/>
                    </a:srgbClr>
                  </a:outerShdw>
                </a:effectLst>
              </a:rPr>
              <a:t>Wiersbe</a:t>
            </a:r>
            <a:endParaRPr lang="en-US" sz="3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600" b="1" baseline="30000" dirty="0">
                <a:effectLst>
                  <a:outerShdw blurRad="38100" dist="38100" dir="2700000" algn="tl">
                    <a:srgbClr val="000000">
                      <a:alpha val="43137"/>
                    </a:srgbClr>
                  </a:outerShdw>
                </a:effectLst>
              </a:rPr>
              <a:t>17 </a:t>
            </a:r>
            <a:r>
              <a:rPr lang="en-US" sz="2600" b="1" dirty="0">
                <a:effectLst>
                  <a:outerShdw blurRad="38100" dist="38100" dir="2700000" algn="tl">
                    <a:srgbClr val="000000">
                      <a:alpha val="43137"/>
                    </a:srgbClr>
                  </a:outerShdw>
                </a:effectLst>
              </a:rPr>
              <a:t>And if you call on him as Father who judges impartially according to each one's deeds, conduct yourselves with fear throughout the time of your exile,</a:t>
            </a:r>
            <a:r>
              <a:rPr lang="en-US" sz="2600" b="1" baseline="30000" dirty="0">
                <a:effectLst>
                  <a:outerShdw blurRad="38100" dist="38100" dir="2700000" algn="tl">
                    <a:srgbClr val="000000">
                      <a:alpha val="43137"/>
                    </a:srgbClr>
                  </a:outerShdw>
                </a:effectLst>
              </a:rPr>
              <a:t>18 </a:t>
            </a:r>
            <a:r>
              <a:rPr lang="en-US" sz="2600" b="1" dirty="0">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sz="2600" b="1" baseline="30000" dirty="0">
                <a:effectLst>
                  <a:outerShdw blurRad="38100" dist="38100" dir="2700000" algn="tl">
                    <a:srgbClr val="000000">
                      <a:alpha val="43137"/>
                    </a:srgbClr>
                  </a:outerShdw>
                </a:effectLst>
              </a:rPr>
              <a:t>19 </a:t>
            </a:r>
            <a:r>
              <a:rPr lang="en-US" sz="2600" b="1" dirty="0">
                <a:effectLst>
                  <a:outerShdw blurRad="38100" dist="38100" dir="2700000" algn="tl">
                    <a:srgbClr val="000000">
                      <a:alpha val="43137"/>
                    </a:srgbClr>
                  </a:outerShdw>
                </a:effectLst>
              </a:rPr>
              <a:t>but with the precious blood of Christ, like that of a lamb without blemish or spot. </a:t>
            </a:r>
            <a:r>
              <a:rPr lang="en-US" sz="2600" b="1" baseline="30000" dirty="0">
                <a:effectLst>
                  <a:outerShdw blurRad="38100" dist="38100" dir="2700000" algn="tl">
                    <a:srgbClr val="000000">
                      <a:alpha val="43137"/>
                    </a:srgbClr>
                  </a:outerShdw>
                </a:effectLst>
              </a:rPr>
              <a:t>20 </a:t>
            </a:r>
            <a:r>
              <a:rPr lang="en-US" sz="2600" b="1" dirty="0">
                <a:effectLst>
                  <a:outerShdw blurRad="38100" dist="38100" dir="2700000" algn="tl">
                    <a:srgbClr val="000000">
                      <a:alpha val="43137"/>
                    </a:srgbClr>
                  </a:outerShdw>
                </a:effectLst>
              </a:rPr>
              <a:t>He was foreknown before the foundation of the world but was made manifest in the last times for the sake of you </a:t>
            </a:r>
            <a:r>
              <a:rPr lang="en-US" sz="2600" b="1" baseline="30000" dirty="0">
                <a:effectLst>
                  <a:outerShdw blurRad="38100" dist="38100" dir="2700000" algn="tl">
                    <a:srgbClr val="000000">
                      <a:alpha val="43137"/>
                    </a:srgbClr>
                  </a:outerShdw>
                </a:effectLst>
              </a:rPr>
              <a:t>21 </a:t>
            </a:r>
            <a:r>
              <a:rPr lang="en-US" sz="2600" b="1" dirty="0">
                <a:effectLst>
                  <a:outerShdw blurRad="38100" dist="38100" dir="2700000" algn="tl">
                    <a:srgbClr val="000000">
                      <a:alpha val="43137"/>
                    </a:srgbClr>
                  </a:outerShdw>
                </a:effectLst>
              </a:rPr>
              <a:t>who through him are believers in God, who raised him from the dead and gave him glory, so that your faith and hope are in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1:17-21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600" b="1" baseline="30000" dirty="0">
                <a:effectLst>
                  <a:outerShdw blurRad="38100" dist="38100" dir="2700000" algn="tl">
                    <a:srgbClr val="000000">
                      <a:alpha val="43137"/>
                    </a:srgbClr>
                  </a:outerShdw>
                </a:effectLst>
              </a:rPr>
              <a:t>17 </a:t>
            </a:r>
            <a:r>
              <a:rPr lang="en-US" sz="2600" b="1" dirty="0">
                <a:effectLst>
                  <a:outerShdw blurRad="38100" dist="38100" dir="2700000" algn="tl">
                    <a:srgbClr val="000000">
                      <a:alpha val="43137"/>
                    </a:srgbClr>
                  </a:outerShdw>
                </a:effectLst>
              </a:rPr>
              <a:t>And if you call on him as Father who judges impartially according to each one's deeds</a:t>
            </a:r>
            <a:r>
              <a:rPr lang="en-US" sz="2600" b="1" dirty="0">
                <a:solidFill>
                  <a:schemeClr val="bg1">
                    <a:lumMod val="75000"/>
                  </a:schemeClr>
                </a:solidFill>
                <a:effectLst>
                  <a:outerShdw blurRad="38100" dist="38100" dir="2700000" algn="tl">
                    <a:srgbClr val="000000">
                      <a:alpha val="43137"/>
                    </a:srgbClr>
                  </a:outerShdw>
                </a:effectLst>
              </a:rPr>
              <a:t>, conduct yourselves with fear throughout the time of your exile,</a:t>
            </a:r>
            <a:r>
              <a:rPr lang="en-US" sz="2600" b="1" baseline="30000" dirty="0">
                <a:solidFill>
                  <a:schemeClr val="bg1">
                    <a:lumMod val="75000"/>
                  </a:schemeClr>
                </a:solidFill>
                <a:effectLst>
                  <a:outerShdw blurRad="38100" dist="38100" dir="2700000" algn="tl">
                    <a:srgbClr val="000000">
                      <a:alpha val="43137"/>
                    </a:srgbClr>
                  </a:outerShdw>
                </a:effectLst>
              </a:rPr>
              <a:t>18 </a:t>
            </a:r>
            <a:r>
              <a:rPr lang="en-US" sz="2600" b="1" dirty="0">
                <a:solidFill>
                  <a:schemeClr val="bg1">
                    <a:lumMod val="75000"/>
                  </a:schemeClr>
                </a:solidFill>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sz="2600" b="1" baseline="30000" dirty="0">
                <a:solidFill>
                  <a:schemeClr val="bg1">
                    <a:lumMod val="75000"/>
                  </a:schemeClr>
                </a:solidFill>
                <a:effectLst>
                  <a:outerShdw blurRad="38100" dist="38100" dir="2700000" algn="tl">
                    <a:srgbClr val="000000">
                      <a:alpha val="43137"/>
                    </a:srgbClr>
                  </a:outerShdw>
                </a:effectLst>
              </a:rPr>
              <a:t>19 </a:t>
            </a:r>
            <a:r>
              <a:rPr lang="en-US" sz="2600" b="1" dirty="0">
                <a:solidFill>
                  <a:schemeClr val="bg1">
                    <a:lumMod val="75000"/>
                  </a:schemeClr>
                </a:solidFill>
                <a:effectLst>
                  <a:outerShdw blurRad="38100" dist="38100" dir="2700000" algn="tl">
                    <a:srgbClr val="000000">
                      <a:alpha val="43137"/>
                    </a:srgbClr>
                  </a:outerShdw>
                </a:effectLst>
              </a:rPr>
              <a:t>but with the precious blood of Christ, like that of a lamb without blemish or spot. </a:t>
            </a:r>
            <a:r>
              <a:rPr lang="en-US" sz="2600" b="1" baseline="30000" dirty="0">
                <a:solidFill>
                  <a:schemeClr val="bg1">
                    <a:lumMod val="75000"/>
                  </a:schemeClr>
                </a:solidFill>
                <a:effectLst>
                  <a:outerShdw blurRad="38100" dist="38100" dir="2700000" algn="tl">
                    <a:srgbClr val="000000">
                      <a:alpha val="43137"/>
                    </a:srgbClr>
                  </a:outerShdw>
                </a:effectLst>
              </a:rPr>
              <a:t>20 </a:t>
            </a:r>
            <a:r>
              <a:rPr lang="en-US" sz="2600" b="1" dirty="0">
                <a:solidFill>
                  <a:schemeClr val="bg1">
                    <a:lumMod val="75000"/>
                  </a:schemeClr>
                </a:solidFill>
                <a:effectLst>
                  <a:outerShdw blurRad="38100" dist="38100" dir="2700000" algn="tl">
                    <a:srgbClr val="000000">
                      <a:alpha val="43137"/>
                    </a:srgbClr>
                  </a:outerShdw>
                </a:effectLst>
              </a:rPr>
              <a:t>He was foreknown before the foundation of the world but was made manifest in the last times for the sake of you </a:t>
            </a:r>
            <a:r>
              <a:rPr lang="en-US" sz="2600" b="1" baseline="30000" dirty="0">
                <a:solidFill>
                  <a:schemeClr val="bg1">
                    <a:lumMod val="75000"/>
                  </a:schemeClr>
                </a:solidFill>
                <a:effectLst>
                  <a:outerShdw blurRad="38100" dist="38100" dir="2700000" algn="tl">
                    <a:srgbClr val="000000">
                      <a:alpha val="43137"/>
                    </a:srgbClr>
                  </a:outerShdw>
                </a:effectLst>
              </a:rPr>
              <a:t>21 </a:t>
            </a:r>
            <a:r>
              <a:rPr lang="en-US" sz="2600" b="1" dirty="0">
                <a:solidFill>
                  <a:schemeClr val="bg1">
                    <a:lumMod val="75000"/>
                  </a:schemeClr>
                </a:solidFill>
                <a:effectLst>
                  <a:outerShdw blurRad="38100" dist="38100" dir="2700000" algn="tl">
                    <a:srgbClr val="000000">
                      <a:alpha val="43137"/>
                    </a:srgbClr>
                  </a:outerShdw>
                </a:effectLst>
              </a:rPr>
              <a:t>who through him are believers in God, who raised him from the dead and gave him glory, so that your faith and hope are in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1:17-21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lvl="1" algn="ctr"/>
            <a:r>
              <a:rPr lang="en-US" sz="2800" b="1" dirty="0">
                <a:effectLst>
                  <a:outerShdw blurRad="38100" dist="38100" dir="2700000" algn="tl">
                    <a:srgbClr val="000000">
                      <a:alpha val="43137"/>
                    </a:srgbClr>
                  </a:outerShdw>
                </a:effectLst>
              </a:rPr>
              <a:t>The fear of the Lord is the beginning of wisdom; all those who practice it have a good understanding </a:t>
            </a: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Psalms 111:10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600" b="1" baseline="30000" dirty="0">
                <a:effectLst>
                  <a:outerShdw blurRad="38100" dist="38100" dir="2700000" algn="tl">
                    <a:srgbClr val="000000">
                      <a:alpha val="43137"/>
                    </a:srgbClr>
                  </a:outerShdw>
                </a:effectLst>
              </a:rPr>
              <a:t>17 </a:t>
            </a:r>
            <a:r>
              <a:rPr lang="en-US" sz="2600" b="1" dirty="0">
                <a:effectLst>
                  <a:outerShdw blurRad="38100" dist="38100" dir="2700000" algn="tl">
                    <a:srgbClr val="000000">
                      <a:alpha val="43137"/>
                    </a:srgbClr>
                  </a:outerShdw>
                </a:effectLst>
              </a:rPr>
              <a:t>And if you call on him as Father </a:t>
            </a:r>
            <a:r>
              <a:rPr lang="en-US" sz="2600" b="1" dirty="0">
                <a:solidFill>
                  <a:srgbClr val="C00000"/>
                </a:solidFill>
                <a:effectLst>
                  <a:outerShdw blurRad="38100" dist="38100" dir="2700000" algn="tl">
                    <a:srgbClr val="000000">
                      <a:alpha val="43137"/>
                    </a:srgbClr>
                  </a:outerShdw>
                </a:effectLst>
              </a:rPr>
              <a:t>who judges impartially according to each one's deeds</a:t>
            </a:r>
            <a:r>
              <a:rPr lang="en-US" sz="2600" b="1" dirty="0">
                <a:solidFill>
                  <a:schemeClr val="bg1">
                    <a:lumMod val="75000"/>
                  </a:schemeClr>
                </a:solidFill>
                <a:effectLst>
                  <a:outerShdw blurRad="38100" dist="38100" dir="2700000" algn="tl">
                    <a:srgbClr val="000000">
                      <a:alpha val="43137"/>
                    </a:srgbClr>
                  </a:outerShdw>
                </a:effectLst>
              </a:rPr>
              <a:t>, conduct yourselves with fear throughout the time of your exile,</a:t>
            </a:r>
            <a:r>
              <a:rPr lang="en-US" sz="2600" b="1" baseline="30000" dirty="0">
                <a:solidFill>
                  <a:schemeClr val="bg1">
                    <a:lumMod val="75000"/>
                  </a:schemeClr>
                </a:solidFill>
                <a:effectLst>
                  <a:outerShdw blurRad="38100" dist="38100" dir="2700000" algn="tl">
                    <a:srgbClr val="000000">
                      <a:alpha val="43137"/>
                    </a:srgbClr>
                  </a:outerShdw>
                </a:effectLst>
              </a:rPr>
              <a:t>18 </a:t>
            </a:r>
            <a:r>
              <a:rPr lang="en-US" sz="2600" b="1" dirty="0">
                <a:solidFill>
                  <a:schemeClr val="bg1">
                    <a:lumMod val="75000"/>
                  </a:schemeClr>
                </a:solidFill>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sz="2600" b="1" baseline="30000" dirty="0">
                <a:solidFill>
                  <a:schemeClr val="bg1">
                    <a:lumMod val="75000"/>
                  </a:schemeClr>
                </a:solidFill>
                <a:effectLst>
                  <a:outerShdw blurRad="38100" dist="38100" dir="2700000" algn="tl">
                    <a:srgbClr val="000000">
                      <a:alpha val="43137"/>
                    </a:srgbClr>
                  </a:outerShdw>
                </a:effectLst>
              </a:rPr>
              <a:t>19 </a:t>
            </a:r>
            <a:r>
              <a:rPr lang="en-US" sz="2600" b="1" dirty="0">
                <a:solidFill>
                  <a:schemeClr val="bg1">
                    <a:lumMod val="75000"/>
                  </a:schemeClr>
                </a:solidFill>
                <a:effectLst>
                  <a:outerShdw blurRad="38100" dist="38100" dir="2700000" algn="tl">
                    <a:srgbClr val="000000">
                      <a:alpha val="43137"/>
                    </a:srgbClr>
                  </a:outerShdw>
                </a:effectLst>
              </a:rPr>
              <a:t>but with the precious blood of Christ, like that of a lamb without blemish or spot. </a:t>
            </a:r>
            <a:r>
              <a:rPr lang="en-US" sz="2600" b="1" baseline="30000" dirty="0">
                <a:solidFill>
                  <a:schemeClr val="bg1">
                    <a:lumMod val="75000"/>
                  </a:schemeClr>
                </a:solidFill>
                <a:effectLst>
                  <a:outerShdw blurRad="38100" dist="38100" dir="2700000" algn="tl">
                    <a:srgbClr val="000000">
                      <a:alpha val="43137"/>
                    </a:srgbClr>
                  </a:outerShdw>
                </a:effectLst>
              </a:rPr>
              <a:t>20 </a:t>
            </a:r>
            <a:r>
              <a:rPr lang="en-US" sz="2600" b="1" dirty="0">
                <a:solidFill>
                  <a:schemeClr val="bg1">
                    <a:lumMod val="75000"/>
                  </a:schemeClr>
                </a:solidFill>
                <a:effectLst>
                  <a:outerShdw blurRad="38100" dist="38100" dir="2700000" algn="tl">
                    <a:srgbClr val="000000">
                      <a:alpha val="43137"/>
                    </a:srgbClr>
                  </a:outerShdw>
                </a:effectLst>
              </a:rPr>
              <a:t>He was foreknown before the foundation of the world but was made manifest in the last times for the sake of you </a:t>
            </a:r>
            <a:r>
              <a:rPr lang="en-US" sz="2600" b="1" baseline="30000" dirty="0">
                <a:solidFill>
                  <a:schemeClr val="bg1">
                    <a:lumMod val="75000"/>
                  </a:schemeClr>
                </a:solidFill>
                <a:effectLst>
                  <a:outerShdw blurRad="38100" dist="38100" dir="2700000" algn="tl">
                    <a:srgbClr val="000000">
                      <a:alpha val="43137"/>
                    </a:srgbClr>
                  </a:outerShdw>
                </a:effectLst>
              </a:rPr>
              <a:t>21 </a:t>
            </a:r>
            <a:r>
              <a:rPr lang="en-US" sz="2600" b="1" dirty="0">
                <a:solidFill>
                  <a:schemeClr val="bg1">
                    <a:lumMod val="75000"/>
                  </a:schemeClr>
                </a:solidFill>
                <a:effectLst>
                  <a:outerShdw blurRad="38100" dist="38100" dir="2700000" algn="tl">
                    <a:srgbClr val="000000">
                      <a:alpha val="43137"/>
                    </a:srgbClr>
                  </a:outerShdw>
                </a:effectLst>
              </a:rPr>
              <a:t>who through him are believers in God, who raised him from the dead and gave him glory, so that your faith and hope are in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1:17-21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Autofit/>
          </a:bodyPr>
          <a:lstStyle/>
          <a:p>
            <a:pPr lvl="1" algn="ctr"/>
            <a:r>
              <a:rPr lang="en-US" sz="2800" b="1" baseline="30000" dirty="0">
                <a:effectLst>
                  <a:outerShdw blurRad="38100" dist="38100" dir="2700000" algn="tl">
                    <a:srgbClr val="000000">
                      <a:alpha val="43137"/>
                    </a:srgbClr>
                  </a:outerShdw>
                </a:effectLst>
              </a:rPr>
              <a:t>5 </a:t>
            </a:r>
            <a:r>
              <a:rPr lang="en-US" sz="2800" b="1" dirty="0">
                <a:effectLst>
                  <a:outerShdw blurRad="38100" dist="38100" dir="2700000" algn="tl">
                    <a:srgbClr val="000000">
                      <a:alpha val="43137"/>
                    </a:srgbClr>
                  </a:outerShdw>
                </a:effectLst>
              </a:rPr>
              <a:t>And have you forgotten the exhortation that addresses you as sons?  “My son, do not regard lightly the discipline of the Lord, nor be weary when reproved by him.  </a:t>
            </a:r>
            <a:r>
              <a:rPr lang="en-US" sz="2800" b="1" baseline="30000" dirty="0">
                <a:effectLst>
                  <a:outerShdw blurRad="38100" dist="38100" dir="2700000" algn="tl">
                    <a:srgbClr val="000000">
                      <a:alpha val="43137"/>
                    </a:srgbClr>
                  </a:outerShdw>
                </a:effectLst>
              </a:rPr>
              <a:t>6 </a:t>
            </a:r>
            <a:r>
              <a:rPr lang="en-US" sz="2800" b="1" dirty="0">
                <a:effectLst>
                  <a:outerShdw blurRad="38100" dist="38100" dir="2700000" algn="tl">
                    <a:srgbClr val="000000">
                      <a:alpha val="43137"/>
                    </a:srgbClr>
                  </a:outerShdw>
                </a:effectLst>
              </a:rPr>
              <a:t>For the Lord disciplines the one he loves, and chastises every son whom he receives.”  </a:t>
            </a:r>
            <a:r>
              <a:rPr lang="en-US" sz="2800" b="1" baseline="30000" dirty="0">
                <a:effectLst>
                  <a:outerShdw blurRad="38100" dist="38100" dir="2700000" algn="tl">
                    <a:srgbClr val="000000">
                      <a:alpha val="43137"/>
                    </a:srgbClr>
                  </a:outerShdw>
                </a:effectLst>
              </a:rPr>
              <a:t>7 </a:t>
            </a:r>
            <a:r>
              <a:rPr lang="en-US" sz="2800" b="1" dirty="0">
                <a:effectLst>
                  <a:outerShdw blurRad="38100" dist="38100" dir="2700000" algn="tl">
                    <a:srgbClr val="000000">
                      <a:alpha val="43137"/>
                    </a:srgbClr>
                  </a:outerShdw>
                </a:effectLst>
              </a:rPr>
              <a:t>It is for discipline that you have to endure.  God is treating you as sons. For what son is there whom his father does not discipline? </a:t>
            </a:r>
            <a:r>
              <a:rPr lang="en-US" sz="2800" b="1" baseline="30000" dirty="0">
                <a:effectLst>
                  <a:outerShdw blurRad="38100" dist="38100" dir="2700000" algn="tl">
                    <a:srgbClr val="000000">
                      <a:alpha val="43137"/>
                    </a:srgbClr>
                  </a:outerShdw>
                </a:effectLst>
              </a:rPr>
              <a:t>8 </a:t>
            </a:r>
            <a:r>
              <a:rPr lang="en-US" sz="2800" b="1" dirty="0">
                <a:effectLst>
                  <a:outerShdw blurRad="38100" dist="38100" dir="2700000" algn="tl">
                    <a:srgbClr val="000000">
                      <a:alpha val="43137"/>
                    </a:srgbClr>
                  </a:outerShdw>
                </a:effectLst>
              </a:rPr>
              <a:t>If you are left without discipline, in which all have participated, then you are illegitimate children and not sons.</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Hebrews 12:5-8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6mm_projector-p.jpg"/>
          <p:cNvPicPr>
            <a:picLocks noGrp="1" noChangeAspect="1"/>
          </p:cNvPicPr>
          <p:nvPr>
            <p:ph idx="1"/>
          </p:nvPr>
        </p:nvPicPr>
        <p:blipFill>
          <a:blip r:embed="rId2" cstate="print"/>
          <a:stretch>
            <a:fillRect/>
          </a:stretch>
        </p:blipFill>
        <p:spPr>
          <a:xfrm>
            <a:off x="2667000" y="1295400"/>
            <a:ext cx="3548063" cy="387507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600" b="1" baseline="30000" dirty="0">
                <a:effectLst>
                  <a:outerShdw blurRad="38100" dist="38100" dir="2700000" algn="tl">
                    <a:srgbClr val="000000">
                      <a:alpha val="43137"/>
                    </a:srgbClr>
                  </a:outerShdw>
                </a:effectLst>
              </a:rPr>
              <a:t>17 </a:t>
            </a:r>
            <a:r>
              <a:rPr lang="en-US" sz="2600" b="1" dirty="0">
                <a:effectLst>
                  <a:outerShdw blurRad="38100" dist="38100" dir="2700000" algn="tl">
                    <a:srgbClr val="000000">
                      <a:alpha val="43137"/>
                    </a:srgbClr>
                  </a:outerShdw>
                </a:effectLst>
              </a:rPr>
              <a:t>And if you call on him as Father who judges impartially according to each one's deeds, conduct yourselves with fear throughout the time of your exile,</a:t>
            </a:r>
            <a:r>
              <a:rPr lang="en-US" sz="2600" b="1" baseline="30000" dirty="0">
                <a:effectLst>
                  <a:outerShdw blurRad="38100" dist="38100" dir="2700000" algn="tl">
                    <a:srgbClr val="000000">
                      <a:alpha val="43137"/>
                    </a:srgbClr>
                  </a:outerShdw>
                </a:effectLst>
              </a:rPr>
              <a:t>18 </a:t>
            </a:r>
            <a:r>
              <a:rPr lang="en-US" sz="2600" b="1" dirty="0">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sz="2600" b="1" baseline="30000" dirty="0">
                <a:effectLst>
                  <a:outerShdw blurRad="38100" dist="38100" dir="2700000" algn="tl">
                    <a:srgbClr val="000000">
                      <a:alpha val="43137"/>
                    </a:srgbClr>
                  </a:outerShdw>
                </a:effectLst>
              </a:rPr>
              <a:t>19 </a:t>
            </a:r>
            <a:r>
              <a:rPr lang="en-US" sz="2600" b="1" dirty="0">
                <a:effectLst>
                  <a:outerShdw blurRad="38100" dist="38100" dir="2700000" algn="tl">
                    <a:srgbClr val="000000">
                      <a:alpha val="43137"/>
                    </a:srgbClr>
                  </a:outerShdw>
                </a:effectLst>
              </a:rPr>
              <a:t>but with the precious blood of Christ, like that of a lamb without blemish or spot. </a:t>
            </a:r>
            <a:r>
              <a:rPr lang="en-US" sz="2600" b="1" baseline="30000" dirty="0">
                <a:solidFill>
                  <a:schemeClr val="bg1">
                    <a:lumMod val="75000"/>
                  </a:schemeClr>
                </a:solidFill>
                <a:effectLst>
                  <a:outerShdw blurRad="38100" dist="38100" dir="2700000" algn="tl">
                    <a:srgbClr val="000000">
                      <a:alpha val="43137"/>
                    </a:srgbClr>
                  </a:outerShdw>
                </a:effectLst>
              </a:rPr>
              <a:t>20 </a:t>
            </a:r>
            <a:r>
              <a:rPr lang="en-US" sz="2600" b="1" dirty="0">
                <a:solidFill>
                  <a:schemeClr val="bg1">
                    <a:lumMod val="75000"/>
                  </a:schemeClr>
                </a:solidFill>
                <a:effectLst>
                  <a:outerShdw blurRad="38100" dist="38100" dir="2700000" algn="tl">
                    <a:srgbClr val="000000">
                      <a:alpha val="43137"/>
                    </a:srgbClr>
                  </a:outerShdw>
                </a:effectLst>
              </a:rPr>
              <a:t>He was foreknown before the foundation of the world but was made manifest in the last times for the sake of you </a:t>
            </a:r>
            <a:r>
              <a:rPr lang="en-US" sz="2600" b="1" baseline="30000" dirty="0">
                <a:solidFill>
                  <a:schemeClr val="bg1">
                    <a:lumMod val="75000"/>
                  </a:schemeClr>
                </a:solidFill>
                <a:effectLst>
                  <a:outerShdw blurRad="38100" dist="38100" dir="2700000" algn="tl">
                    <a:srgbClr val="000000">
                      <a:alpha val="43137"/>
                    </a:srgbClr>
                  </a:outerShdw>
                </a:effectLst>
              </a:rPr>
              <a:t>21 </a:t>
            </a:r>
            <a:r>
              <a:rPr lang="en-US" sz="2600" b="1" dirty="0">
                <a:solidFill>
                  <a:schemeClr val="bg1">
                    <a:lumMod val="75000"/>
                  </a:schemeClr>
                </a:solidFill>
                <a:effectLst>
                  <a:outerShdw blurRad="38100" dist="38100" dir="2700000" algn="tl">
                    <a:srgbClr val="000000">
                      <a:alpha val="43137"/>
                    </a:srgbClr>
                  </a:outerShdw>
                </a:effectLst>
              </a:rPr>
              <a:t>who through him are believers in God, who raised him from the dead and gave him glory, so that your faith and hope are in God.</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1 Peter 1:17-21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pPr lvl="1" algn="ctr"/>
            <a:r>
              <a:rPr lang="en-US" sz="2800" b="1" dirty="0">
                <a:effectLst>
                  <a:outerShdw blurRad="38100" dist="38100" dir="2700000" algn="tl">
                    <a:srgbClr val="000000">
                      <a:alpha val="43137"/>
                    </a:srgbClr>
                  </a:outerShdw>
                </a:effectLst>
              </a:rPr>
              <a:t>There is therefore now no condemnation for those who are in Christ Jesus </a:t>
            </a: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Romans 8:1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bodyPr>
          <a:lstStyle/>
          <a:p>
            <a:pPr lvl="1" algn="ctr"/>
            <a:r>
              <a:rPr lang="en-US" sz="2400" b="1" baseline="30000" dirty="0">
                <a:effectLst>
                  <a:outerShdw blurRad="38100" dist="38100" dir="2700000" algn="tl">
                    <a:srgbClr val="000000">
                      <a:alpha val="43137"/>
                    </a:srgbClr>
                  </a:outerShdw>
                </a:effectLst>
              </a:rPr>
              <a:t>6 </a:t>
            </a:r>
            <a:r>
              <a:rPr lang="en-US" sz="2400" b="1" dirty="0">
                <a:effectLst>
                  <a:outerShdw blurRad="38100" dist="38100" dir="2700000" algn="tl">
                    <a:srgbClr val="000000">
                      <a:alpha val="43137"/>
                    </a:srgbClr>
                  </a:outerShdw>
                </a:effectLst>
              </a:rPr>
              <a:t>For while we were still weak, at the right time Christ died for the ungodly.</a:t>
            </a:r>
            <a:r>
              <a:rPr lang="en-US" sz="2400" b="1" baseline="30000" dirty="0">
                <a:effectLst>
                  <a:outerShdw blurRad="38100" dist="38100" dir="2700000" algn="tl">
                    <a:srgbClr val="000000">
                      <a:alpha val="43137"/>
                    </a:srgbClr>
                  </a:outerShdw>
                </a:effectLst>
              </a:rPr>
              <a:t>7 </a:t>
            </a:r>
            <a:r>
              <a:rPr lang="en-US" sz="2400" b="1" dirty="0">
                <a:effectLst>
                  <a:outerShdw blurRad="38100" dist="38100" dir="2700000" algn="tl">
                    <a:srgbClr val="000000">
                      <a:alpha val="43137"/>
                    </a:srgbClr>
                  </a:outerShdw>
                </a:effectLst>
              </a:rPr>
              <a:t>For one will scarcely die for a righteous person—though perhaps for a good person one would dare even to die— </a:t>
            </a:r>
            <a:r>
              <a:rPr lang="en-US" sz="2400" b="1" baseline="30000" dirty="0">
                <a:effectLst>
                  <a:outerShdw blurRad="38100" dist="38100" dir="2700000" algn="tl">
                    <a:srgbClr val="000000">
                      <a:alpha val="43137"/>
                    </a:srgbClr>
                  </a:outerShdw>
                </a:effectLst>
              </a:rPr>
              <a:t>8 </a:t>
            </a:r>
            <a:r>
              <a:rPr lang="en-US" sz="2400" b="1" dirty="0">
                <a:effectLst>
                  <a:outerShdw blurRad="38100" dist="38100" dir="2700000" algn="tl">
                    <a:srgbClr val="000000">
                      <a:alpha val="43137"/>
                    </a:srgbClr>
                  </a:outerShdw>
                </a:effectLst>
              </a:rPr>
              <a:t>but God shows his love for us in that while we were still sinners, Christ died for us. </a:t>
            </a:r>
            <a:r>
              <a:rPr lang="en-US" sz="2400" b="1" baseline="30000" dirty="0">
                <a:effectLst>
                  <a:outerShdw blurRad="38100" dist="38100" dir="2700000" algn="tl">
                    <a:srgbClr val="000000">
                      <a:alpha val="43137"/>
                    </a:srgbClr>
                  </a:outerShdw>
                </a:effectLst>
              </a:rPr>
              <a:t>9 </a:t>
            </a:r>
            <a:r>
              <a:rPr lang="en-US" sz="2400" b="1" dirty="0">
                <a:effectLst>
                  <a:outerShdw blurRad="38100" dist="38100" dir="2700000" algn="tl">
                    <a:srgbClr val="000000">
                      <a:alpha val="43137"/>
                    </a:srgbClr>
                  </a:outerShdw>
                </a:effectLst>
              </a:rPr>
              <a:t>Since, therefore, we have now been justified by his blood, much more shall we be saved by him from the wrath of God. </a:t>
            </a:r>
            <a:r>
              <a:rPr lang="en-US" sz="2400" b="1" baseline="30000" dirty="0">
                <a:effectLst>
                  <a:outerShdw blurRad="38100" dist="38100" dir="2700000" algn="tl">
                    <a:srgbClr val="000000">
                      <a:alpha val="43137"/>
                    </a:srgbClr>
                  </a:outerShdw>
                </a:effectLst>
              </a:rPr>
              <a:t>10 </a:t>
            </a:r>
            <a:r>
              <a:rPr lang="en-US" sz="2400" b="1" dirty="0">
                <a:effectLst>
                  <a:outerShdw blurRad="38100" dist="38100" dir="2700000" algn="tl">
                    <a:srgbClr val="000000">
                      <a:alpha val="43137"/>
                    </a:srgbClr>
                  </a:outerShdw>
                </a:effectLst>
              </a:rPr>
              <a:t>For if while we were enemies we were reconciled to God by the death of his Son, much more, now that we are reconciled, shall we be saved by his life. </a:t>
            </a:r>
            <a:r>
              <a:rPr lang="en-US" sz="2400" b="1" baseline="30000" dirty="0">
                <a:effectLst>
                  <a:outerShdw blurRad="38100" dist="38100" dir="2700000" algn="tl">
                    <a:srgbClr val="000000">
                      <a:alpha val="43137"/>
                    </a:srgbClr>
                  </a:outerShdw>
                </a:effectLst>
              </a:rPr>
              <a:t>11 </a:t>
            </a:r>
            <a:r>
              <a:rPr lang="en-US" sz="2400" b="1" dirty="0">
                <a:effectLst>
                  <a:outerShdw blurRad="38100" dist="38100" dir="2700000" algn="tl">
                    <a:srgbClr val="000000">
                      <a:alpha val="43137"/>
                    </a:srgbClr>
                  </a:outerShdw>
                </a:effectLst>
              </a:rPr>
              <a:t>More than that, we also rejoice in God through our Lord Jesus Christ, through whom we have now received reconciliation. </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Romans 5:6-11 ESV</a:t>
            </a:r>
            <a:endParaRPr lang="en-US" sz="24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Autofit/>
          </a:bodyPr>
          <a:lstStyle/>
          <a:p>
            <a:pPr lvl="1" algn="ctr"/>
            <a:r>
              <a:rPr lang="en-US" sz="2800" b="1" dirty="0">
                <a:effectLst>
                  <a:outerShdw blurRad="38100" dist="38100" dir="2700000" algn="tl">
                    <a:srgbClr val="000000">
                      <a:alpha val="43137"/>
                    </a:srgbClr>
                  </a:outerShdw>
                </a:effectLst>
              </a:rPr>
              <a:t>Since we have these promises, beloved, let us cleanse ourselves from every defilement of body</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and spirit, bringing holiness to completion in the fear of God.</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
            </a:r>
            <a:br>
              <a:rPr lang="en-US" sz="2000" b="1" dirty="0" smtClean="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
            </a:r>
            <a:br>
              <a:rPr lang="en-US" sz="2000" b="1" dirty="0">
                <a:effectLst>
                  <a:outerShdw blurRad="38100" dist="38100" dir="2700000" algn="tl">
                    <a:srgbClr val="000000">
                      <a:alpha val="43137"/>
                    </a:srgbClr>
                  </a:outerShdw>
                </a:effectLst>
              </a:rPr>
            </a:br>
            <a:r>
              <a:rPr lang="en-US" sz="2200" b="1" dirty="0" smtClean="0">
                <a:effectLst>
                  <a:outerShdw blurRad="38100" dist="38100" dir="2700000" algn="tl">
                    <a:srgbClr val="000000">
                      <a:alpha val="43137"/>
                    </a:srgbClr>
                  </a:outerShdw>
                </a:effectLst>
              </a:rPr>
              <a:t>2 Corinthians 7:1 ESV</a:t>
            </a:r>
            <a:endParaRPr lang="en-US" sz="2200" b="1"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pPr lvl="1" algn="ctr"/>
            <a:r>
              <a:rPr lang="en-US" sz="2600" b="1" baseline="30000" dirty="0">
                <a:solidFill>
                  <a:schemeClr val="bg1">
                    <a:lumMod val="75000"/>
                  </a:schemeClr>
                </a:solidFill>
                <a:effectLst>
                  <a:outerShdw blurRad="38100" dist="38100" dir="2700000" algn="tl">
                    <a:srgbClr val="000000">
                      <a:alpha val="43137"/>
                    </a:srgbClr>
                  </a:outerShdw>
                </a:effectLst>
              </a:rPr>
              <a:t>17 </a:t>
            </a:r>
            <a:r>
              <a:rPr lang="en-US" sz="2600" b="1" dirty="0">
                <a:solidFill>
                  <a:schemeClr val="bg1">
                    <a:lumMod val="75000"/>
                  </a:schemeClr>
                </a:solidFill>
                <a:effectLst>
                  <a:outerShdw blurRad="38100" dist="38100" dir="2700000" algn="tl">
                    <a:srgbClr val="000000">
                      <a:alpha val="43137"/>
                    </a:srgbClr>
                  </a:outerShdw>
                </a:effectLst>
              </a:rPr>
              <a:t>And if you call on him as Father who judges impartially according to each one's deeds, conduct yourselves with fear throughout the time of your exile,</a:t>
            </a:r>
            <a:r>
              <a:rPr lang="en-US" sz="2600" b="1" baseline="30000" dirty="0">
                <a:solidFill>
                  <a:schemeClr val="bg1">
                    <a:lumMod val="75000"/>
                  </a:schemeClr>
                </a:solidFill>
                <a:effectLst>
                  <a:outerShdw blurRad="38100" dist="38100" dir="2700000" algn="tl">
                    <a:srgbClr val="000000">
                      <a:alpha val="43137"/>
                    </a:srgbClr>
                  </a:outerShdw>
                </a:effectLst>
              </a:rPr>
              <a:t>18 </a:t>
            </a:r>
            <a:r>
              <a:rPr lang="en-US" sz="2600" b="1" dirty="0">
                <a:solidFill>
                  <a:schemeClr val="bg1">
                    <a:lumMod val="75000"/>
                  </a:schemeClr>
                </a:solidFill>
                <a:effectLst>
                  <a:outerShdw blurRad="38100" dist="38100" dir="2700000" algn="tl">
                    <a:srgbClr val="000000">
                      <a:alpha val="43137"/>
                    </a:srgbClr>
                  </a:outerShdw>
                </a:effectLst>
              </a:rPr>
              <a:t>knowing that you were ransomed from the futile ways inherited from your forefathers, not with perishable things such as silver or gold, </a:t>
            </a:r>
            <a:r>
              <a:rPr lang="en-US" sz="2600" b="1" baseline="30000" dirty="0">
                <a:solidFill>
                  <a:schemeClr val="bg1">
                    <a:lumMod val="75000"/>
                  </a:schemeClr>
                </a:solidFill>
                <a:effectLst>
                  <a:outerShdw blurRad="38100" dist="38100" dir="2700000" algn="tl">
                    <a:srgbClr val="000000">
                      <a:alpha val="43137"/>
                    </a:srgbClr>
                  </a:outerShdw>
                </a:effectLst>
              </a:rPr>
              <a:t>19 </a:t>
            </a:r>
            <a:r>
              <a:rPr lang="en-US" sz="2600" b="1" dirty="0">
                <a:solidFill>
                  <a:schemeClr val="bg1">
                    <a:lumMod val="75000"/>
                  </a:schemeClr>
                </a:solidFill>
                <a:effectLst>
                  <a:outerShdw blurRad="38100" dist="38100" dir="2700000" algn="tl">
                    <a:srgbClr val="000000">
                      <a:alpha val="43137"/>
                    </a:srgbClr>
                  </a:outerShdw>
                </a:effectLst>
              </a:rPr>
              <a:t>but with the precious blood of Christ, like that of a lamb without blemish or spot. </a:t>
            </a:r>
            <a:r>
              <a:rPr lang="en-US" sz="2600" b="1" baseline="30000" dirty="0">
                <a:solidFill>
                  <a:schemeClr val="tx1"/>
                </a:solidFill>
                <a:effectLst>
                  <a:outerShdw blurRad="38100" dist="38100" dir="2700000" algn="tl">
                    <a:srgbClr val="000000">
                      <a:alpha val="43137"/>
                    </a:srgbClr>
                  </a:outerShdw>
                </a:effectLst>
              </a:rPr>
              <a:t>20 </a:t>
            </a:r>
            <a:r>
              <a:rPr lang="en-US" sz="2600" b="1" dirty="0">
                <a:solidFill>
                  <a:schemeClr val="tx1"/>
                </a:solidFill>
                <a:effectLst>
                  <a:outerShdw blurRad="38100" dist="38100" dir="2700000" algn="tl">
                    <a:srgbClr val="000000">
                      <a:alpha val="43137"/>
                    </a:srgbClr>
                  </a:outerShdw>
                </a:effectLst>
              </a:rPr>
              <a:t>He was foreknown before the foundation of the world but was made manifest in the last times for the sake of you </a:t>
            </a:r>
            <a:r>
              <a:rPr lang="en-US" sz="2600" b="1" baseline="30000" dirty="0">
                <a:solidFill>
                  <a:schemeClr val="tx1"/>
                </a:solidFill>
                <a:effectLst>
                  <a:outerShdw blurRad="38100" dist="38100" dir="2700000" algn="tl">
                    <a:srgbClr val="000000">
                      <a:alpha val="43137"/>
                    </a:srgbClr>
                  </a:outerShdw>
                </a:effectLst>
              </a:rPr>
              <a:t>21 </a:t>
            </a:r>
            <a:r>
              <a:rPr lang="en-US" sz="2600" b="1" dirty="0">
                <a:solidFill>
                  <a:schemeClr val="tx1"/>
                </a:solidFill>
                <a:effectLst>
                  <a:outerShdw blurRad="38100" dist="38100" dir="2700000" algn="tl">
                    <a:srgbClr val="000000">
                      <a:alpha val="43137"/>
                    </a:srgbClr>
                  </a:outerShdw>
                </a:effectLst>
              </a:rPr>
              <a:t>who through him are believers in God, who raised him from the dead and gave him glory, so that your faith and hope are in God.</a:t>
            </a:r>
            <a:r>
              <a:rPr lang="en-US" sz="2400" dirty="0">
                <a:solidFill>
                  <a:schemeClr val="tx1"/>
                </a:solidFill>
                <a:effectLst>
                  <a:outerShdw blurRad="38100" dist="38100" dir="2700000" algn="tl">
                    <a:srgbClr val="000000">
                      <a:alpha val="43137"/>
                    </a:srgbClr>
                  </a:outerShdw>
                </a:effectLst>
              </a:rPr>
              <a:t/>
            </a:r>
            <a:br>
              <a:rPr lang="en-US" sz="2400" dirty="0">
                <a:solidFill>
                  <a:schemeClr val="tx1"/>
                </a:solidFill>
                <a:effectLst>
                  <a:outerShdw blurRad="38100" dist="38100" dir="2700000" algn="tl">
                    <a:srgbClr val="000000">
                      <a:alpha val="43137"/>
                    </a:srgbClr>
                  </a:outerShdw>
                </a:effectLst>
              </a:rPr>
            </a:br>
            <a:r>
              <a:rPr lang="en-US" sz="2000" b="1" dirty="0" smtClean="0">
                <a:solidFill>
                  <a:schemeClr val="tx1"/>
                </a:solidFill>
                <a:effectLst>
                  <a:outerShdw blurRad="38100" dist="38100" dir="2700000" algn="tl">
                    <a:srgbClr val="000000">
                      <a:alpha val="43137"/>
                    </a:srgbClr>
                  </a:outerShdw>
                </a:effectLst>
              </a:rPr>
              <a:t/>
            </a:r>
            <a:br>
              <a:rPr lang="en-US" sz="2000" b="1" dirty="0" smtClean="0">
                <a:solidFill>
                  <a:schemeClr val="tx1"/>
                </a:solidFill>
                <a:effectLst>
                  <a:outerShdw blurRad="38100" dist="38100" dir="2700000" algn="tl">
                    <a:srgbClr val="000000">
                      <a:alpha val="43137"/>
                    </a:srgbClr>
                  </a:outerShdw>
                </a:effectLst>
              </a:rPr>
            </a:br>
            <a:r>
              <a:rPr lang="en-US" sz="2000" b="1" dirty="0">
                <a:solidFill>
                  <a:schemeClr val="tx1"/>
                </a:solidFill>
                <a:effectLst>
                  <a:outerShdw blurRad="38100" dist="38100" dir="2700000" algn="tl">
                    <a:srgbClr val="000000">
                      <a:alpha val="43137"/>
                    </a:srgbClr>
                  </a:outerShdw>
                </a:effectLst>
              </a:rPr>
              <a:t/>
            </a:r>
            <a:br>
              <a:rPr lang="en-US" sz="2000" b="1" dirty="0">
                <a:solidFill>
                  <a:schemeClr val="tx1"/>
                </a:solidFill>
                <a:effectLst>
                  <a:outerShdw blurRad="38100" dist="38100" dir="2700000" algn="tl">
                    <a:srgbClr val="000000">
                      <a:alpha val="43137"/>
                    </a:srgbClr>
                  </a:outerShdw>
                </a:effectLst>
              </a:rPr>
            </a:br>
            <a:r>
              <a:rPr lang="en-US" sz="2200" b="1" dirty="0" smtClean="0">
                <a:solidFill>
                  <a:schemeClr val="tx1"/>
                </a:solidFill>
                <a:effectLst>
                  <a:outerShdw blurRad="38100" dist="38100" dir="2700000" algn="tl">
                    <a:srgbClr val="000000">
                      <a:alpha val="43137"/>
                    </a:srgbClr>
                  </a:outerShdw>
                </a:effectLst>
              </a:rPr>
              <a:t>1 Peter 1:17-21 ESV</a:t>
            </a:r>
            <a:endParaRPr lang="en-US" sz="2200" b="1" dirty="0">
              <a:solidFill>
                <a:schemeClr val="tx1"/>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715000"/>
            <a:ext cx="1828800" cy="1143000"/>
          </a:xfrm>
        </p:spPr>
        <p:txBody>
          <a:bodyPr>
            <a:noAutofit/>
          </a:bodyPr>
          <a:lstStyle/>
          <a:p>
            <a:r>
              <a:rPr lang="en-US" sz="2000" dirty="0" smtClean="0">
                <a:solidFill>
                  <a:schemeClr val="bg1">
                    <a:lumMod val="75000"/>
                  </a:schemeClr>
                </a:solidFill>
              </a:rPr>
              <a:t>Love Ran Red</a:t>
            </a:r>
            <a:br>
              <a:rPr lang="en-US" sz="2000" dirty="0" smtClean="0">
                <a:solidFill>
                  <a:schemeClr val="bg1">
                    <a:lumMod val="75000"/>
                  </a:schemeClr>
                </a:solidFill>
              </a:rPr>
            </a:br>
            <a:r>
              <a:rPr lang="en-US" sz="2000" dirty="0" smtClean="0">
                <a:solidFill>
                  <a:schemeClr val="bg1">
                    <a:lumMod val="75000"/>
                  </a:schemeClr>
                </a:solidFill>
              </a:rPr>
              <a:t>Chris Tomlin</a:t>
            </a:r>
            <a:endParaRPr lang="en-US" sz="2000" dirty="0">
              <a:solidFill>
                <a:schemeClr val="bg1">
                  <a:lumMod val="75000"/>
                </a:schemeClr>
              </a:solidFill>
            </a:endParaRPr>
          </a:p>
        </p:txBody>
      </p:sp>
      <p:pic>
        <p:nvPicPr>
          <p:cNvPr id="6" name="Picture 5" descr="ash-wednesday-cross-91615jpg.png"/>
          <p:cNvPicPr>
            <a:picLocks noChangeAspect="1"/>
          </p:cNvPicPr>
          <p:nvPr/>
        </p:nvPicPr>
        <p:blipFill>
          <a:blip r:embed="rId3" cstate="print">
            <a:clrChange>
              <a:clrFrom>
                <a:srgbClr val="FFFFFF"/>
              </a:clrFrom>
              <a:clrTo>
                <a:srgbClr val="FFFFFF">
                  <a:alpha val="0"/>
                </a:srgbClr>
              </a:clrTo>
            </a:clrChange>
            <a:duotone>
              <a:prstClr val="black"/>
              <a:schemeClr val="accent2">
                <a:tint val="45000"/>
                <a:satMod val="400000"/>
              </a:schemeClr>
            </a:duotone>
            <a:lum bright="-50000"/>
          </a:blip>
          <a:stretch>
            <a:fillRect/>
          </a:stretch>
        </p:blipFill>
        <p:spPr>
          <a:xfrm>
            <a:off x="6096000" y="3264090"/>
            <a:ext cx="3009900" cy="3593910"/>
          </a:xfrm>
          <a:prstGeom prst="rect">
            <a:avLst/>
          </a:prstGeom>
          <a:blipFill dpi="0" rotWithShape="1">
            <a:blip r:embed="rId3" cstate="print">
              <a:alphaModFix amt="0"/>
            </a:blip>
            <a:srcRect/>
            <a:stretch>
              <a:fillRect/>
            </a:stretch>
          </a:blipFill>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107</Words>
  <Application>Microsoft Office PowerPoint</Application>
  <PresentationFormat>On-screen Show (4:3)</PresentationFormat>
  <Paragraphs>12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“We do not study the Bible just to get to know the Bible.  We study the Bible that we might get to know God better.  Too many earnest Bible students are content with outlines and explanations, and do not really get to know God.  It is good to know the Word of God, but this should help us better know the God of the Word.”   Warren Wiersbe</vt:lpstr>
      <vt:lpstr>17 And if you call on him as Father who judges impartially according to each one's deeds, conduct yourselves with fear throughout the time of your exile,18 knowing that you were ransomed from the futile ways inherited from your forefathers, not with perishable things such as silver or gold, 19 but with the precious blood of Christ, like that of a lamb without blemish or spot. 20 He was foreknown before the foundation of the world but was made manifest in the last times for the sake of you 21 who through him are believers in God, who raised him from the dead and gave him glory, so that your faith and hope are in God.   1 Peter 1:17-21 ESV</vt:lpstr>
      <vt:lpstr>17 And if you call on him as Father who judges impartially according to each one's deeds, conduct yourselves with fear throughout the time of your exile,18 knowing that you were ransomed from the futile ways inherited from your forefathers, not with perishable things such as silver or gold, 19 but with the precious blood of Christ, like that of a lamb without blemish or spot. 20 He was foreknown before the foundation of the world but was made manifest in the last times for the sake of you 21 who through him are believers in God, who raised him from the dead and gave him glory, so that your faith and hope are in God.   1 Peter 1:17-21 ESV</vt:lpstr>
      <vt:lpstr>The fear of the Lord is the beginning of wisdom; all those who practice it have a good understanding    Psalms 111:10 ESV</vt:lpstr>
      <vt:lpstr>17 And if you call on him as Father who judges impartially according to each one's deeds, conduct yourselves with fear throughout the time of your exile,18 knowing that you were ransomed from the futile ways inherited from your forefathers, not with perishable things such as silver or gold, 19 but with the precious blood of Christ, like that of a lamb without blemish or spot. 20 He was foreknown before the foundation of the world but was made manifest in the last times for the sake of you 21 who through him are believers in God, who raised him from the dead and gave him glory, so that your faith and hope are in God.   1 Peter 1:17-21 ESV</vt:lpstr>
      <vt:lpstr>5 And have you forgotten the exhortation that addresses you as sons?  “My son, do not regard lightly the discipline of the Lord, nor be weary when reproved by him.  6 For the Lord disciplines the one he loves, and chastises every son whom he receives.”  7 It is for discipline that you have to endure.  God is treating you as sons. For what son is there whom his father does not discipline? 8 If you are left without discipline, in which all have participated, then you are illegitimate children and not sons.   Hebrews 12:5-8 ESV</vt:lpstr>
      <vt:lpstr>Slide 8</vt:lpstr>
      <vt:lpstr>17 And if you call on him as Father who judges impartially according to each one's deeds, conduct yourselves with fear throughout the time of your exile,18 knowing that you were ransomed from the futile ways inherited from your forefathers, not with perishable things such as silver or gold, 19 but with the precious blood of Christ, like that of a lamb without blemish or spot. 20 He was foreknown before the foundation of the world but was made manifest in the last times for the sake of you 21 who through him are believers in God, who raised him from the dead and gave him glory, so that your faith and hope are in God.   1 Peter 1:17-21 ESV</vt:lpstr>
      <vt:lpstr>There is therefore now no condemnation for those who are in Christ Jesus    Romans 8:1 ESV</vt:lpstr>
      <vt:lpstr>6 For while we were still weak, at the right time Christ died for the ungodly.7 For one will scarcely die for a righteous person—though perhaps for a good person one would dare even to die— 8 but God shows his love for us in that while we were still sinners, Christ died for us. 9 Since, therefore, we have now been justified by his blood, much more shall we be saved by him from the wrath of God. 10 For if while we were enemies we were reconciled to God by the death of his Son, much more, now that we are reconciled, shall we be saved by his life. 11 More than that, we also rejoice in God through our Lord Jesus Christ, through whom we have now received reconciliation.    Romans 5:6-11 ESV</vt:lpstr>
      <vt:lpstr>Since we have these promises, beloved, let us cleanse ourselves from every defilement of body and spirit, bringing holiness to completion in the fear of God.   2 Corinthians 7:1 ESV</vt:lpstr>
      <vt:lpstr>17 And if you call on him as Father who judges impartially according to each one's deeds, conduct yourselves with fear throughout the time of your exile,18 knowing that you were ransomed from the futile ways inherited from your forefathers, not with perishable things such as silver or gold, 19 but with the precious blood of Christ, like that of a lamb without blemish or spot. 20 He was foreknown before the foundation of the world but was made manifest in the last times for the sake of you 21 who through him are believers in God, who raised him from the dead and gave him glory, so that your faith and hope are in God.   1 Peter 1:17-21 ESV</vt:lpstr>
      <vt:lpstr>Love Ran Red Chris Tomlin</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10</cp:revision>
  <dcterms:created xsi:type="dcterms:W3CDTF">2015-07-05T02:39:43Z</dcterms:created>
  <dcterms:modified xsi:type="dcterms:W3CDTF">2015-08-09T10:19:47Z</dcterms:modified>
</cp:coreProperties>
</file>