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80" r:id="rId3"/>
    <p:sldId id="281" r:id="rId4"/>
    <p:sldId id="268" r:id="rId5"/>
    <p:sldId id="282" r:id="rId6"/>
    <p:sldId id="283" r:id="rId7"/>
    <p:sldId id="285" r:id="rId8"/>
    <p:sldId id="287" r:id="rId9"/>
    <p:sldId id="286" r:id="rId10"/>
    <p:sldId id="284" r:id="rId11"/>
    <p:sldId id="288" r:id="rId1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779" autoAdjust="0"/>
    <p:restoredTop sz="94624" autoAdjust="0"/>
  </p:normalViewPr>
  <p:slideViewPr>
    <p:cSldViewPr>
      <p:cViewPr varScale="1">
        <p:scale>
          <a:sx n="69" d="100"/>
          <a:sy n="69" d="100"/>
        </p:scale>
        <p:origin x="-1446" y="-102"/>
      </p:cViewPr>
      <p:guideLst>
        <p:guide orient="horz" pos="2160"/>
        <p:guide pos="2880"/>
      </p:guideLst>
    </p:cSldViewPr>
  </p:slideViewPr>
  <p:outlineViewPr>
    <p:cViewPr>
      <p:scale>
        <a:sx n="33" d="100"/>
        <a:sy n="33" d="100"/>
      </p:scale>
      <p:origin x="0" y="9300"/>
    </p:cViewPr>
  </p:outlin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A9F0DE16-4537-4A8E-A5A8-28E7A77B1021}" type="datetimeFigureOut">
              <a:rPr lang="en-US" smtClean="0"/>
              <a:pPr/>
              <a:t>8/16/2015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507833E-EF06-4953-8140-4B77AF583CF4}" type="slidenum">
              <a:rPr lang="en-US" smtClean="0"/>
              <a:pPr/>
              <a:t>‹#›</a:t>
            </a:fld>
            <a:endParaRPr lang="en-US"/>
          </a:p>
        </p:txBody>
      </p:sp>
    </p:spTree>
  </p:cSld>
  <p:clrMapOvr>
    <a:masterClrMapping/>
  </p:clrMapOvr>
  <p:transition>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9F0DE16-4537-4A8E-A5A8-28E7A77B1021}" type="datetimeFigureOut">
              <a:rPr lang="en-US" smtClean="0"/>
              <a:pPr/>
              <a:t>8/16/2015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507833E-EF06-4953-8140-4B77AF583CF4}" type="slidenum">
              <a:rPr lang="en-US" smtClean="0"/>
              <a:pPr/>
              <a:t>‹#›</a:t>
            </a:fld>
            <a:endParaRPr lang="en-US"/>
          </a:p>
        </p:txBody>
      </p:sp>
    </p:spTree>
  </p:cSld>
  <p:clrMapOvr>
    <a:masterClrMapping/>
  </p:clrMapOvr>
  <p:transition>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A9F0DE16-4537-4A8E-A5A8-28E7A77B1021}" type="datetimeFigureOut">
              <a:rPr lang="en-US" smtClean="0"/>
              <a:pPr/>
              <a:t>8/16/2015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507833E-EF06-4953-8140-4B77AF583CF4}" type="slidenum">
              <a:rPr lang="en-US" smtClean="0"/>
              <a:pPr/>
              <a:t>‹#›</a:t>
            </a:fld>
            <a:endParaRPr lang="en-US"/>
          </a:p>
        </p:txBody>
      </p:sp>
    </p:spTree>
  </p:cSld>
  <p:clrMapOvr>
    <a:masterClrMapping/>
  </p:clrMapOvr>
  <p:transition>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A9F0DE16-4537-4A8E-A5A8-28E7A77B1021}" type="datetimeFigureOut">
              <a:rPr lang="en-US" smtClean="0"/>
              <a:pPr/>
              <a:t>8/16/2015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507833E-EF06-4953-8140-4B77AF583CF4}" type="slidenum">
              <a:rPr lang="en-US" smtClean="0"/>
              <a:pPr/>
              <a:t>‹#›</a:t>
            </a:fld>
            <a:endParaRPr lang="en-US"/>
          </a:p>
        </p:txBody>
      </p:sp>
    </p:spTree>
  </p:cSld>
  <p:clrMapOvr>
    <a:masterClrMapping/>
  </p:clrMapOvr>
  <p:transition>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A9F0DE16-4537-4A8E-A5A8-28E7A77B1021}" type="datetimeFigureOut">
              <a:rPr lang="en-US" smtClean="0"/>
              <a:pPr/>
              <a:t>8/16/2015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507833E-EF06-4953-8140-4B77AF583CF4}" type="slidenum">
              <a:rPr lang="en-US" smtClean="0"/>
              <a:pPr/>
              <a:t>‹#›</a:t>
            </a:fld>
            <a:endParaRPr lang="en-US"/>
          </a:p>
        </p:txBody>
      </p:sp>
    </p:spTree>
  </p:cSld>
  <p:clrMapOvr>
    <a:masterClrMapping/>
  </p:clrMapOvr>
  <p:transition>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A9F0DE16-4537-4A8E-A5A8-28E7A77B1021}" type="datetimeFigureOut">
              <a:rPr lang="en-US" smtClean="0"/>
              <a:pPr/>
              <a:t>8/16/2015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507833E-EF06-4953-8140-4B77AF583CF4}" type="slidenum">
              <a:rPr lang="en-US" smtClean="0"/>
              <a:pPr/>
              <a:t>‹#›</a:t>
            </a:fld>
            <a:endParaRPr lang="en-US"/>
          </a:p>
        </p:txBody>
      </p:sp>
    </p:spTree>
  </p:cSld>
  <p:clrMapOvr>
    <a:masterClrMapping/>
  </p:clrMapOvr>
  <p:transition>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9F0DE16-4537-4A8E-A5A8-28E7A77B1021}" type="datetimeFigureOut">
              <a:rPr lang="en-US" smtClean="0"/>
              <a:pPr/>
              <a:t>8/16/2015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507833E-EF06-4953-8140-4B77AF583CF4}" type="slidenum">
              <a:rPr lang="en-US" smtClean="0"/>
              <a:pPr/>
              <a:t>‹#›</a:t>
            </a:fld>
            <a:endParaRPr lang="en-US"/>
          </a:p>
        </p:txBody>
      </p:sp>
    </p:spTree>
  </p:cSld>
  <p:clrMapOvr>
    <a:masterClrMapping/>
  </p:clrMapOvr>
  <p:transition>
    <p:fad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9F0DE16-4537-4A8E-A5A8-28E7A77B1021}" type="datetimeFigureOut">
              <a:rPr lang="en-US" smtClean="0"/>
              <a:pPr/>
              <a:t>8/16/2015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507833E-EF06-4953-8140-4B77AF583CF4}" type="slidenum">
              <a:rPr lang="en-US" smtClean="0"/>
              <a:pPr/>
              <a:t>‹#›</a:t>
            </a:fld>
            <a:endParaRPr lang="en-US"/>
          </a:p>
        </p:txBody>
      </p:sp>
    </p:spTree>
  </p:cSld>
  <p:clrMapOvr>
    <a:masterClrMapping/>
  </p:clrMapOvr>
  <p:transition>
    <p:fad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9F0DE16-4537-4A8E-A5A8-28E7A77B1021}" type="datetimeFigureOut">
              <a:rPr lang="en-US" smtClean="0"/>
              <a:pPr/>
              <a:t>8/16/2015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507833E-EF06-4953-8140-4B77AF583CF4}" type="slidenum">
              <a:rPr lang="en-US" smtClean="0"/>
              <a:pPr/>
              <a:t>‹#›</a:t>
            </a:fld>
            <a:endParaRPr lang="en-US"/>
          </a:p>
        </p:txBody>
      </p:sp>
    </p:spTree>
  </p:cSld>
  <p:clrMapOvr>
    <a:masterClrMapping/>
  </p:clrMapOvr>
  <p:transition>
    <p:fad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9F0DE16-4537-4A8E-A5A8-28E7A77B1021}" type="datetimeFigureOut">
              <a:rPr lang="en-US" smtClean="0"/>
              <a:pPr/>
              <a:t>8/16/2015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507833E-EF06-4953-8140-4B77AF583CF4}" type="slidenum">
              <a:rPr lang="en-US" smtClean="0"/>
              <a:pPr/>
              <a:t>‹#›</a:t>
            </a:fld>
            <a:endParaRPr lang="en-US"/>
          </a:p>
        </p:txBody>
      </p:sp>
    </p:spTree>
  </p:cSld>
  <p:clrMapOvr>
    <a:masterClrMapping/>
  </p:clrMapOvr>
  <p:transition>
    <p:fad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9F0DE16-4537-4A8E-A5A8-28E7A77B1021}" type="datetimeFigureOut">
              <a:rPr lang="en-US" smtClean="0"/>
              <a:pPr/>
              <a:t>8/16/2015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507833E-EF06-4953-8140-4B77AF583CF4}" type="slidenum">
              <a:rPr lang="en-US" smtClean="0"/>
              <a:pPr/>
              <a:t>‹#›</a:t>
            </a:fld>
            <a:endParaRPr lang="en-US"/>
          </a:p>
        </p:txBody>
      </p:sp>
    </p:spTree>
  </p:cSld>
  <p:clrMapOvr>
    <a:masterClrMapping/>
  </p:clrMapOvr>
  <p:transition>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cstate="print">
            <a:alphaModFix amt="39000"/>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9F0DE16-4537-4A8E-A5A8-28E7A77B1021}" type="datetimeFigureOut">
              <a:rPr lang="en-US" smtClean="0"/>
              <a:pPr/>
              <a:t>8/16/2015</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507833E-EF06-4953-8140-4B77AF583CF4}"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fade/>
  </p:transition>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blip>
          <a:srcRect/>
          <a:stretch>
            <a:fillRect l="-25000" r="-25000"/>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US"/>
          </a:p>
        </p:txBody>
      </p:sp>
      <p:sp>
        <p:nvSpPr>
          <p:cNvPr id="3" name="Subtitle 2"/>
          <p:cNvSpPr>
            <a:spLocks noGrp="1"/>
          </p:cNvSpPr>
          <p:nvPr>
            <p:ph type="subTitle" idx="1"/>
          </p:nvPr>
        </p:nvSpPr>
        <p:spPr/>
        <p:txBody>
          <a:bodyPr/>
          <a:lstStyle/>
          <a:p>
            <a:endParaRPr lang="en-US"/>
          </a:p>
        </p:txBody>
      </p:sp>
    </p:spTree>
  </p:cSld>
  <p:clrMapOvr>
    <a:masterClrMapping/>
  </p:clrMapOvr>
  <p:transition>
    <p:fade/>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descr="flower-garden-pretty.jpg"/>
          <p:cNvPicPr>
            <a:picLocks noGrp="1" noChangeAspect="1"/>
          </p:cNvPicPr>
          <p:nvPr>
            <p:ph idx="1"/>
          </p:nvPr>
        </p:nvPicPr>
        <p:blipFill>
          <a:blip r:embed="rId2" cstate="print"/>
          <a:stretch>
            <a:fillRect/>
          </a:stretch>
        </p:blipFill>
        <p:spPr>
          <a:xfrm>
            <a:off x="1026583" y="838200"/>
            <a:ext cx="7050617" cy="5287963"/>
          </a:xfrm>
          <a:prstGeom prst="rect">
            <a:avLst/>
          </a:prstGeom>
          <a:ln>
            <a:noFill/>
          </a:ln>
          <a:effectLst>
            <a:outerShdw blurRad="292100" dist="139700" dir="2700000" algn="tl" rotWithShape="0">
              <a:srgbClr val="333333">
                <a:alpha val="65000"/>
              </a:srgbClr>
            </a:outerShdw>
          </a:effectLst>
        </p:spPr>
      </p:pic>
    </p:spTree>
  </p:cSld>
  <p:clrMapOvr>
    <a:masterClrMapping/>
  </p:clrMapOvr>
  <p:transition>
    <p:fade/>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descr="deadflowers.jpg"/>
          <p:cNvPicPr>
            <a:picLocks noGrp="1" noChangeAspect="1"/>
          </p:cNvPicPr>
          <p:nvPr>
            <p:ph idx="1"/>
          </p:nvPr>
        </p:nvPicPr>
        <p:blipFill>
          <a:blip r:embed="rId2" cstate="print"/>
          <a:stretch>
            <a:fillRect/>
          </a:stretch>
        </p:blipFill>
        <p:spPr>
          <a:xfrm>
            <a:off x="772583" y="533400"/>
            <a:ext cx="7457017" cy="5592763"/>
          </a:xfrm>
          <a:prstGeom prst="rect">
            <a:avLst/>
          </a:prstGeom>
          <a:ln>
            <a:noFill/>
          </a:ln>
          <a:effectLst>
            <a:outerShdw blurRad="292100" dist="139700" dir="2700000" algn="tl" rotWithShape="0">
              <a:srgbClr val="333333">
                <a:alpha val="65000"/>
              </a:srgbClr>
            </a:outerShdw>
          </a:effectLst>
        </p:spPr>
      </p:pic>
    </p:spTree>
  </p:cSld>
  <p:clrMapOvr>
    <a:masterClrMapping/>
  </p:clrMapOvr>
  <p:transition>
    <p:fade/>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687780"/>
            <a:ext cx="8229600" cy="1143000"/>
          </a:xfrm>
        </p:spPr>
        <p:txBody>
          <a:bodyPr>
            <a:noAutofit/>
          </a:bodyPr>
          <a:lstStyle/>
          <a:p>
            <a:pPr lvl="1" algn="ctr"/>
            <a:r>
              <a:rPr lang="en-US" sz="2800" b="1" baseline="30000" dirty="0">
                <a:effectLst>
                  <a:outerShdw blurRad="38100" dist="38100" dir="2700000" algn="tl">
                    <a:srgbClr val="000000">
                      <a:alpha val="43137"/>
                    </a:srgbClr>
                  </a:outerShdw>
                </a:effectLst>
              </a:rPr>
              <a:t>22</a:t>
            </a:r>
            <a:r>
              <a:rPr lang="en-US" sz="2800" b="1" dirty="0">
                <a:effectLst>
                  <a:outerShdw blurRad="38100" dist="38100" dir="2700000" algn="tl">
                    <a:srgbClr val="000000">
                      <a:alpha val="43137"/>
                    </a:srgbClr>
                  </a:outerShdw>
                </a:effectLst>
              </a:rPr>
              <a:t> Having purified your souls by your obedience to the truth for a sincere brotherly love, love one another earnestly from a pure heart, </a:t>
            </a:r>
            <a:r>
              <a:rPr lang="en-US" sz="2800" b="1" baseline="30000" dirty="0">
                <a:effectLst>
                  <a:outerShdw blurRad="38100" dist="38100" dir="2700000" algn="tl">
                    <a:srgbClr val="000000">
                      <a:alpha val="43137"/>
                    </a:srgbClr>
                  </a:outerShdw>
                </a:effectLst>
              </a:rPr>
              <a:t>23</a:t>
            </a:r>
            <a:r>
              <a:rPr lang="en-US" sz="2800" b="1" dirty="0">
                <a:effectLst>
                  <a:outerShdw blurRad="38100" dist="38100" dir="2700000" algn="tl">
                    <a:srgbClr val="000000">
                      <a:alpha val="43137"/>
                    </a:srgbClr>
                  </a:outerShdw>
                </a:effectLst>
              </a:rPr>
              <a:t> since you have been born again, not of perishable seed but of imperishable, through the living and abiding word of God;  </a:t>
            </a:r>
            <a:r>
              <a:rPr lang="en-US" sz="2800" b="1" baseline="30000" dirty="0">
                <a:effectLst>
                  <a:outerShdw blurRad="38100" dist="38100" dir="2700000" algn="tl">
                    <a:srgbClr val="000000">
                      <a:alpha val="43137"/>
                    </a:srgbClr>
                  </a:outerShdw>
                </a:effectLst>
              </a:rPr>
              <a:t>24</a:t>
            </a:r>
            <a:r>
              <a:rPr lang="en-US" sz="2800" b="1" dirty="0">
                <a:effectLst>
                  <a:outerShdw blurRad="38100" dist="38100" dir="2700000" algn="tl">
                    <a:srgbClr val="000000">
                      <a:alpha val="43137"/>
                    </a:srgbClr>
                  </a:outerShdw>
                </a:effectLst>
              </a:rPr>
              <a:t> for “All flesh is like grass and all its glory like the flower of grass. The grass withers,  and the flower falls, </a:t>
            </a:r>
            <a:r>
              <a:rPr lang="en-US" sz="2800" b="1" baseline="30000" dirty="0">
                <a:effectLst>
                  <a:outerShdw blurRad="38100" dist="38100" dir="2700000" algn="tl">
                    <a:srgbClr val="000000">
                      <a:alpha val="43137"/>
                    </a:srgbClr>
                  </a:outerShdw>
                </a:effectLst>
              </a:rPr>
              <a:t>25</a:t>
            </a:r>
            <a:r>
              <a:rPr lang="en-US" sz="2800" b="1" dirty="0">
                <a:effectLst>
                  <a:outerShdw blurRad="38100" dist="38100" dir="2700000" algn="tl">
                    <a:srgbClr val="000000">
                      <a:alpha val="43137"/>
                    </a:srgbClr>
                  </a:outerShdw>
                </a:effectLst>
              </a:rPr>
              <a:t> but the word of the Lord remains forever.” And this word is the good news that was preached to you.</a:t>
            </a:r>
            <a:r>
              <a:rPr lang="en-US" sz="2400" dirty="0">
                <a:effectLst>
                  <a:outerShdw blurRad="38100" dist="38100" dir="2700000" algn="tl">
                    <a:srgbClr val="000000">
                      <a:alpha val="43137"/>
                    </a:srgbClr>
                  </a:outerShdw>
                </a:effectLst>
              </a:rPr>
              <a:t/>
            </a:r>
            <a:br>
              <a:rPr lang="en-US" sz="2400" dirty="0">
                <a:effectLst>
                  <a:outerShdw blurRad="38100" dist="38100" dir="2700000" algn="tl">
                    <a:srgbClr val="000000">
                      <a:alpha val="43137"/>
                    </a:srgbClr>
                  </a:outerShdw>
                </a:effectLst>
              </a:rPr>
            </a:br>
            <a:r>
              <a:rPr lang="en-US" sz="2000" b="1" dirty="0" smtClean="0">
                <a:effectLst>
                  <a:outerShdw blurRad="38100" dist="38100" dir="2700000" algn="tl">
                    <a:srgbClr val="000000">
                      <a:alpha val="43137"/>
                    </a:srgbClr>
                  </a:outerShdw>
                </a:effectLst>
              </a:rPr>
              <a:t/>
            </a:r>
            <a:br>
              <a:rPr lang="en-US" sz="2000" b="1" dirty="0" smtClean="0">
                <a:effectLst>
                  <a:outerShdw blurRad="38100" dist="38100" dir="2700000" algn="tl">
                    <a:srgbClr val="000000">
                      <a:alpha val="43137"/>
                    </a:srgbClr>
                  </a:outerShdw>
                </a:effectLst>
              </a:rPr>
            </a:br>
            <a:r>
              <a:rPr lang="en-US" sz="2000" b="1" dirty="0">
                <a:effectLst>
                  <a:outerShdw blurRad="38100" dist="38100" dir="2700000" algn="tl">
                    <a:srgbClr val="000000">
                      <a:alpha val="43137"/>
                    </a:srgbClr>
                  </a:outerShdw>
                </a:effectLst>
              </a:rPr>
              <a:t/>
            </a:r>
            <a:br>
              <a:rPr lang="en-US" sz="2000" b="1" dirty="0">
                <a:effectLst>
                  <a:outerShdw blurRad="38100" dist="38100" dir="2700000" algn="tl">
                    <a:srgbClr val="000000">
                      <a:alpha val="43137"/>
                    </a:srgbClr>
                  </a:outerShdw>
                </a:effectLst>
              </a:rPr>
            </a:br>
            <a:r>
              <a:rPr lang="en-US" sz="2200" b="1" dirty="0" smtClean="0">
                <a:effectLst>
                  <a:outerShdw blurRad="38100" dist="38100" dir="2700000" algn="tl">
                    <a:srgbClr val="000000">
                      <a:alpha val="43137"/>
                    </a:srgbClr>
                  </a:outerShdw>
                </a:effectLst>
              </a:rPr>
              <a:t>1 Peter </a:t>
            </a:r>
            <a:r>
              <a:rPr lang="en-US" sz="2200" b="1" dirty="0" smtClean="0">
                <a:effectLst>
                  <a:outerShdw blurRad="38100" dist="38100" dir="2700000" algn="tl">
                    <a:srgbClr val="000000">
                      <a:alpha val="43137"/>
                    </a:srgbClr>
                  </a:outerShdw>
                </a:effectLst>
              </a:rPr>
              <a:t>1:22-25 </a:t>
            </a:r>
            <a:r>
              <a:rPr lang="en-US" sz="2200" b="1" dirty="0" smtClean="0">
                <a:effectLst>
                  <a:outerShdw blurRad="38100" dist="38100" dir="2700000" algn="tl">
                    <a:srgbClr val="000000">
                      <a:alpha val="43137"/>
                    </a:srgbClr>
                  </a:outerShdw>
                </a:effectLst>
              </a:rPr>
              <a:t>ESV</a:t>
            </a:r>
            <a:endParaRPr lang="en-US" sz="2200" b="1" dirty="0">
              <a:effectLst>
                <a:outerShdw blurRad="38100" dist="38100" dir="2700000" algn="tl">
                  <a:srgbClr val="000000">
                    <a:alpha val="43137"/>
                  </a:srgbClr>
                </a:outerShdw>
              </a:effectLst>
            </a:endParaRPr>
          </a:p>
        </p:txBody>
      </p:sp>
    </p:spTree>
  </p:cSld>
  <p:clrMapOvr>
    <a:masterClrMapping/>
  </p:clrMapOvr>
  <p:transition>
    <p:fade/>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687780"/>
            <a:ext cx="8229600" cy="1143000"/>
          </a:xfrm>
        </p:spPr>
        <p:txBody>
          <a:bodyPr>
            <a:noAutofit/>
          </a:bodyPr>
          <a:lstStyle/>
          <a:p>
            <a:pPr lvl="1" algn="ctr"/>
            <a:r>
              <a:rPr lang="en-US" sz="2800" b="1" baseline="30000" dirty="0">
                <a:effectLst>
                  <a:outerShdw blurRad="38100" dist="38100" dir="2700000" algn="tl">
                    <a:srgbClr val="000000">
                      <a:alpha val="43137"/>
                    </a:srgbClr>
                  </a:outerShdw>
                </a:effectLst>
              </a:rPr>
              <a:t>22</a:t>
            </a:r>
            <a:r>
              <a:rPr lang="en-US" sz="2800" b="1" dirty="0">
                <a:effectLst>
                  <a:outerShdw blurRad="38100" dist="38100" dir="2700000" algn="tl">
                    <a:srgbClr val="000000">
                      <a:alpha val="43137"/>
                    </a:srgbClr>
                  </a:outerShdw>
                </a:effectLst>
              </a:rPr>
              <a:t> Having purified your souls by your obedience to the truth for a sincere brotherly love, </a:t>
            </a:r>
            <a:r>
              <a:rPr lang="en-US" sz="2800" b="1" dirty="0">
                <a:solidFill>
                  <a:srgbClr val="FF0000"/>
                </a:solidFill>
                <a:effectLst>
                  <a:outerShdw blurRad="38100" dist="38100" dir="2700000" algn="tl">
                    <a:srgbClr val="000000">
                      <a:alpha val="43137"/>
                    </a:srgbClr>
                  </a:outerShdw>
                </a:effectLst>
              </a:rPr>
              <a:t>love one another earnestly from a pure heart</a:t>
            </a:r>
            <a:r>
              <a:rPr lang="en-US" sz="2800" b="1" dirty="0">
                <a:effectLst>
                  <a:outerShdw blurRad="38100" dist="38100" dir="2700000" algn="tl">
                    <a:srgbClr val="000000">
                      <a:alpha val="43137"/>
                    </a:srgbClr>
                  </a:outerShdw>
                </a:effectLst>
              </a:rPr>
              <a:t>, </a:t>
            </a:r>
            <a:r>
              <a:rPr lang="en-US" sz="2800" b="1" baseline="30000" dirty="0">
                <a:effectLst>
                  <a:outerShdw blurRad="38100" dist="38100" dir="2700000" algn="tl">
                    <a:srgbClr val="000000">
                      <a:alpha val="43137"/>
                    </a:srgbClr>
                  </a:outerShdw>
                </a:effectLst>
              </a:rPr>
              <a:t>23</a:t>
            </a:r>
            <a:r>
              <a:rPr lang="en-US" sz="2800" b="1" dirty="0">
                <a:effectLst>
                  <a:outerShdw blurRad="38100" dist="38100" dir="2700000" algn="tl">
                    <a:srgbClr val="000000">
                      <a:alpha val="43137"/>
                    </a:srgbClr>
                  </a:outerShdw>
                </a:effectLst>
              </a:rPr>
              <a:t> since you have been born again, not of perishable seed but of imperishable, through the living and abiding word of God;  </a:t>
            </a:r>
            <a:r>
              <a:rPr lang="en-US" sz="2800" b="1" baseline="30000" dirty="0">
                <a:effectLst>
                  <a:outerShdw blurRad="38100" dist="38100" dir="2700000" algn="tl">
                    <a:srgbClr val="000000">
                      <a:alpha val="43137"/>
                    </a:srgbClr>
                  </a:outerShdw>
                </a:effectLst>
              </a:rPr>
              <a:t>24</a:t>
            </a:r>
            <a:r>
              <a:rPr lang="en-US" sz="2800" b="1" dirty="0">
                <a:effectLst>
                  <a:outerShdw blurRad="38100" dist="38100" dir="2700000" algn="tl">
                    <a:srgbClr val="000000">
                      <a:alpha val="43137"/>
                    </a:srgbClr>
                  </a:outerShdw>
                </a:effectLst>
              </a:rPr>
              <a:t> for “All flesh is like grass and all its glory like the flower of grass. The grass withers,  and the flower falls, </a:t>
            </a:r>
            <a:r>
              <a:rPr lang="en-US" sz="2800" b="1" baseline="30000" dirty="0">
                <a:effectLst>
                  <a:outerShdw blurRad="38100" dist="38100" dir="2700000" algn="tl">
                    <a:srgbClr val="000000">
                      <a:alpha val="43137"/>
                    </a:srgbClr>
                  </a:outerShdw>
                </a:effectLst>
              </a:rPr>
              <a:t>25</a:t>
            </a:r>
            <a:r>
              <a:rPr lang="en-US" sz="2800" b="1" dirty="0">
                <a:effectLst>
                  <a:outerShdw blurRad="38100" dist="38100" dir="2700000" algn="tl">
                    <a:srgbClr val="000000">
                      <a:alpha val="43137"/>
                    </a:srgbClr>
                  </a:outerShdw>
                </a:effectLst>
              </a:rPr>
              <a:t> but the word of the Lord remains forever.” And this word is the good news that was preached to you.</a:t>
            </a:r>
            <a:r>
              <a:rPr lang="en-US" sz="2400" dirty="0">
                <a:effectLst>
                  <a:outerShdw blurRad="38100" dist="38100" dir="2700000" algn="tl">
                    <a:srgbClr val="000000">
                      <a:alpha val="43137"/>
                    </a:srgbClr>
                  </a:outerShdw>
                </a:effectLst>
              </a:rPr>
              <a:t/>
            </a:r>
            <a:br>
              <a:rPr lang="en-US" sz="2400" dirty="0">
                <a:effectLst>
                  <a:outerShdw blurRad="38100" dist="38100" dir="2700000" algn="tl">
                    <a:srgbClr val="000000">
                      <a:alpha val="43137"/>
                    </a:srgbClr>
                  </a:outerShdw>
                </a:effectLst>
              </a:rPr>
            </a:br>
            <a:r>
              <a:rPr lang="en-US" sz="2000" b="1" dirty="0" smtClean="0">
                <a:effectLst>
                  <a:outerShdw blurRad="38100" dist="38100" dir="2700000" algn="tl">
                    <a:srgbClr val="000000">
                      <a:alpha val="43137"/>
                    </a:srgbClr>
                  </a:outerShdw>
                </a:effectLst>
              </a:rPr>
              <a:t/>
            </a:r>
            <a:br>
              <a:rPr lang="en-US" sz="2000" b="1" dirty="0" smtClean="0">
                <a:effectLst>
                  <a:outerShdw blurRad="38100" dist="38100" dir="2700000" algn="tl">
                    <a:srgbClr val="000000">
                      <a:alpha val="43137"/>
                    </a:srgbClr>
                  </a:outerShdw>
                </a:effectLst>
              </a:rPr>
            </a:br>
            <a:r>
              <a:rPr lang="en-US" sz="2000" b="1" dirty="0">
                <a:effectLst>
                  <a:outerShdw blurRad="38100" dist="38100" dir="2700000" algn="tl">
                    <a:srgbClr val="000000">
                      <a:alpha val="43137"/>
                    </a:srgbClr>
                  </a:outerShdw>
                </a:effectLst>
              </a:rPr>
              <a:t/>
            </a:r>
            <a:br>
              <a:rPr lang="en-US" sz="2000" b="1" dirty="0">
                <a:effectLst>
                  <a:outerShdw blurRad="38100" dist="38100" dir="2700000" algn="tl">
                    <a:srgbClr val="000000">
                      <a:alpha val="43137"/>
                    </a:srgbClr>
                  </a:outerShdw>
                </a:effectLst>
              </a:rPr>
            </a:br>
            <a:r>
              <a:rPr lang="en-US" sz="2200" b="1" dirty="0" smtClean="0">
                <a:effectLst>
                  <a:outerShdw blurRad="38100" dist="38100" dir="2700000" algn="tl">
                    <a:srgbClr val="000000">
                      <a:alpha val="43137"/>
                    </a:srgbClr>
                  </a:outerShdw>
                </a:effectLst>
              </a:rPr>
              <a:t>1 Peter </a:t>
            </a:r>
            <a:r>
              <a:rPr lang="en-US" sz="2200" b="1" dirty="0" smtClean="0">
                <a:effectLst>
                  <a:outerShdw blurRad="38100" dist="38100" dir="2700000" algn="tl">
                    <a:srgbClr val="000000">
                      <a:alpha val="43137"/>
                    </a:srgbClr>
                  </a:outerShdw>
                </a:effectLst>
              </a:rPr>
              <a:t>1:22-25 </a:t>
            </a:r>
            <a:r>
              <a:rPr lang="en-US" sz="2200" b="1" dirty="0" smtClean="0">
                <a:effectLst>
                  <a:outerShdw blurRad="38100" dist="38100" dir="2700000" algn="tl">
                    <a:srgbClr val="000000">
                      <a:alpha val="43137"/>
                    </a:srgbClr>
                  </a:outerShdw>
                </a:effectLst>
              </a:rPr>
              <a:t>ESV</a:t>
            </a:r>
            <a:endParaRPr lang="en-US" sz="2200" b="1" dirty="0">
              <a:effectLst>
                <a:outerShdw blurRad="38100" dist="38100" dir="2700000" algn="tl">
                  <a:srgbClr val="000000">
                    <a:alpha val="43137"/>
                  </a:srgbClr>
                </a:outerShdw>
              </a:effectLst>
            </a:endParaRPr>
          </a:p>
        </p:txBody>
      </p:sp>
    </p:spTree>
  </p:cSld>
  <p:clrMapOvr>
    <a:masterClrMapping/>
  </p:clrMapOvr>
  <p:transition>
    <p:fade/>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687780"/>
            <a:ext cx="8229600" cy="1143000"/>
          </a:xfrm>
        </p:spPr>
        <p:txBody>
          <a:bodyPr>
            <a:noAutofit/>
          </a:bodyPr>
          <a:lstStyle/>
          <a:p>
            <a:pPr lvl="1" algn="ctr"/>
            <a:r>
              <a:rPr lang="en-US" sz="2800" b="1" baseline="30000" dirty="0">
                <a:effectLst>
                  <a:outerShdw blurRad="38100" dist="38100" dir="2700000" algn="tl">
                    <a:srgbClr val="000000">
                      <a:alpha val="43137"/>
                    </a:srgbClr>
                  </a:outerShdw>
                </a:effectLst>
              </a:rPr>
              <a:t>22</a:t>
            </a:r>
            <a:r>
              <a:rPr lang="en-US" sz="2800" b="1" dirty="0">
                <a:effectLst>
                  <a:outerShdw blurRad="38100" dist="38100" dir="2700000" algn="tl">
                    <a:srgbClr val="000000">
                      <a:alpha val="43137"/>
                    </a:srgbClr>
                  </a:outerShdw>
                </a:effectLst>
              </a:rPr>
              <a:t> Having purified your souls by your obedience to the truth for a sincere brotherly love, </a:t>
            </a:r>
            <a:r>
              <a:rPr lang="en-US" sz="2800" b="1" dirty="0">
                <a:solidFill>
                  <a:schemeClr val="bg1">
                    <a:lumMod val="65000"/>
                  </a:schemeClr>
                </a:solidFill>
                <a:effectLst>
                  <a:outerShdw blurRad="38100" dist="38100" dir="2700000" algn="tl">
                    <a:srgbClr val="000000">
                      <a:alpha val="43137"/>
                    </a:srgbClr>
                  </a:outerShdw>
                </a:effectLst>
              </a:rPr>
              <a:t>love one another earnestly from a pure heart, </a:t>
            </a:r>
            <a:r>
              <a:rPr lang="en-US" sz="2800" b="1" baseline="30000" dirty="0">
                <a:solidFill>
                  <a:schemeClr val="bg1">
                    <a:lumMod val="65000"/>
                  </a:schemeClr>
                </a:solidFill>
                <a:effectLst>
                  <a:outerShdw blurRad="38100" dist="38100" dir="2700000" algn="tl">
                    <a:srgbClr val="000000">
                      <a:alpha val="43137"/>
                    </a:srgbClr>
                  </a:outerShdw>
                </a:effectLst>
              </a:rPr>
              <a:t>23</a:t>
            </a:r>
            <a:r>
              <a:rPr lang="en-US" sz="2800" b="1" dirty="0">
                <a:solidFill>
                  <a:schemeClr val="bg1">
                    <a:lumMod val="65000"/>
                  </a:schemeClr>
                </a:solidFill>
                <a:effectLst>
                  <a:outerShdw blurRad="38100" dist="38100" dir="2700000" algn="tl">
                    <a:srgbClr val="000000">
                      <a:alpha val="43137"/>
                    </a:srgbClr>
                  </a:outerShdw>
                </a:effectLst>
              </a:rPr>
              <a:t> since you have been born again, not of perishable seed but of imperishable, through the living and abiding word of God;  </a:t>
            </a:r>
            <a:r>
              <a:rPr lang="en-US" sz="2800" b="1" baseline="30000" dirty="0">
                <a:solidFill>
                  <a:schemeClr val="bg1">
                    <a:lumMod val="65000"/>
                  </a:schemeClr>
                </a:solidFill>
                <a:effectLst>
                  <a:outerShdw blurRad="38100" dist="38100" dir="2700000" algn="tl">
                    <a:srgbClr val="000000">
                      <a:alpha val="43137"/>
                    </a:srgbClr>
                  </a:outerShdw>
                </a:effectLst>
              </a:rPr>
              <a:t>24</a:t>
            </a:r>
            <a:r>
              <a:rPr lang="en-US" sz="2800" b="1" dirty="0">
                <a:solidFill>
                  <a:schemeClr val="bg1">
                    <a:lumMod val="65000"/>
                  </a:schemeClr>
                </a:solidFill>
                <a:effectLst>
                  <a:outerShdw blurRad="38100" dist="38100" dir="2700000" algn="tl">
                    <a:srgbClr val="000000">
                      <a:alpha val="43137"/>
                    </a:srgbClr>
                  </a:outerShdw>
                </a:effectLst>
              </a:rPr>
              <a:t> for “All flesh is like grass and all its glory like the flower of grass. The grass withers,  and the flower falls, </a:t>
            </a:r>
            <a:r>
              <a:rPr lang="en-US" sz="2800" b="1" baseline="30000" dirty="0">
                <a:solidFill>
                  <a:schemeClr val="bg1">
                    <a:lumMod val="65000"/>
                  </a:schemeClr>
                </a:solidFill>
                <a:effectLst>
                  <a:outerShdw blurRad="38100" dist="38100" dir="2700000" algn="tl">
                    <a:srgbClr val="000000">
                      <a:alpha val="43137"/>
                    </a:srgbClr>
                  </a:outerShdw>
                </a:effectLst>
              </a:rPr>
              <a:t>25</a:t>
            </a:r>
            <a:r>
              <a:rPr lang="en-US" sz="2800" b="1" dirty="0">
                <a:solidFill>
                  <a:schemeClr val="bg1">
                    <a:lumMod val="65000"/>
                  </a:schemeClr>
                </a:solidFill>
                <a:effectLst>
                  <a:outerShdw blurRad="38100" dist="38100" dir="2700000" algn="tl">
                    <a:srgbClr val="000000">
                      <a:alpha val="43137"/>
                    </a:srgbClr>
                  </a:outerShdw>
                </a:effectLst>
              </a:rPr>
              <a:t> but the word of the Lord remains forever.” And this word is the good news that was preached to you.</a:t>
            </a:r>
            <a:r>
              <a:rPr lang="en-US" sz="2400" dirty="0">
                <a:effectLst>
                  <a:outerShdw blurRad="38100" dist="38100" dir="2700000" algn="tl">
                    <a:srgbClr val="000000">
                      <a:alpha val="43137"/>
                    </a:srgbClr>
                  </a:outerShdw>
                </a:effectLst>
              </a:rPr>
              <a:t/>
            </a:r>
            <a:br>
              <a:rPr lang="en-US" sz="2400" dirty="0">
                <a:effectLst>
                  <a:outerShdw blurRad="38100" dist="38100" dir="2700000" algn="tl">
                    <a:srgbClr val="000000">
                      <a:alpha val="43137"/>
                    </a:srgbClr>
                  </a:outerShdw>
                </a:effectLst>
              </a:rPr>
            </a:br>
            <a:r>
              <a:rPr lang="en-US" sz="2000" b="1" dirty="0" smtClean="0">
                <a:effectLst>
                  <a:outerShdw blurRad="38100" dist="38100" dir="2700000" algn="tl">
                    <a:srgbClr val="000000">
                      <a:alpha val="43137"/>
                    </a:srgbClr>
                  </a:outerShdw>
                </a:effectLst>
              </a:rPr>
              <a:t/>
            </a:r>
            <a:br>
              <a:rPr lang="en-US" sz="2000" b="1" dirty="0" smtClean="0">
                <a:effectLst>
                  <a:outerShdw blurRad="38100" dist="38100" dir="2700000" algn="tl">
                    <a:srgbClr val="000000">
                      <a:alpha val="43137"/>
                    </a:srgbClr>
                  </a:outerShdw>
                </a:effectLst>
              </a:rPr>
            </a:br>
            <a:r>
              <a:rPr lang="en-US" sz="2000" b="1" dirty="0">
                <a:effectLst>
                  <a:outerShdw blurRad="38100" dist="38100" dir="2700000" algn="tl">
                    <a:srgbClr val="000000">
                      <a:alpha val="43137"/>
                    </a:srgbClr>
                  </a:outerShdw>
                </a:effectLst>
              </a:rPr>
              <a:t/>
            </a:r>
            <a:br>
              <a:rPr lang="en-US" sz="2000" b="1" dirty="0">
                <a:effectLst>
                  <a:outerShdw blurRad="38100" dist="38100" dir="2700000" algn="tl">
                    <a:srgbClr val="000000">
                      <a:alpha val="43137"/>
                    </a:srgbClr>
                  </a:outerShdw>
                </a:effectLst>
              </a:rPr>
            </a:br>
            <a:r>
              <a:rPr lang="en-US" sz="2200" b="1" dirty="0" smtClean="0">
                <a:effectLst>
                  <a:outerShdw blurRad="38100" dist="38100" dir="2700000" algn="tl">
                    <a:srgbClr val="000000">
                      <a:alpha val="43137"/>
                    </a:srgbClr>
                  </a:outerShdw>
                </a:effectLst>
              </a:rPr>
              <a:t>1 Peter </a:t>
            </a:r>
            <a:r>
              <a:rPr lang="en-US" sz="2200" b="1" dirty="0" smtClean="0">
                <a:effectLst>
                  <a:outerShdw blurRad="38100" dist="38100" dir="2700000" algn="tl">
                    <a:srgbClr val="000000">
                      <a:alpha val="43137"/>
                    </a:srgbClr>
                  </a:outerShdw>
                </a:effectLst>
              </a:rPr>
              <a:t>1:22-25 </a:t>
            </a:r>
            <a:r>
              <a:rPr lang="en-US" sz="2200" b="1" dirty="0" smtClean="0">
                <a:effectLst>
                  <a:outerShdw blurRad="38100" dist="38100" dir="2700000" algn="tl">
                    <a:srgbClr val="000000">
                      <a:alpha val="43137"/>
                    </a:srgbClr>
                  </a:outerShdw>
                </a:effectLst>
              </a:rPr>
              <a:t>ESV</a:t>
            </a:r>
            <a:endParaRPr lang="en-US" sz="2200" b="1" dirty="0">
              <a:effectLst>
                <a:outerShdw blurRad="38100" dist="38100" dir="2700000" algn="tl">
                  <a:srgbClr val="000000">
                    <a:alpha val="43137"/>
                  </a:srgbClr>
                </a:outerShdw>
              </a:effectLst>
            </a:endParaRPr>
          </a:p>
        </p:txBody>
      </p:sp>
    </p:spTree>
  </p:cSld>
  <p:clrMapOvr>
    <a:masterClrMapping/>
  </p:clrMapOvr>
  <p:transition>
    <p:fade/>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687780"/>
            <a:ext cx="8229600" cy="1143000"/>
          </a:xfrm>
        </p:spPr>
        <p:txBody>
          <a:bodyPr>
            <a:noAutofit/>
          </a:bodyPr>
          <a:lstStyle/>
          <a:p>
            <a:pPr lvl="1" algn="ctr"/>
            <a:r>
              <a:rPr lang="en-US" sz="2800" b="1" baseline="30000" dirty="0">
                <a:effectLst>
                  <a:outerShdw blurRad="38100" dist="38100" dir="2700000" algn="tl">
                    <a:srgbClr val="000000">
                      <a:alpha val="43137"/>
                    </a:srgbClr>
                  </a:outerShdw>
                </a:effectLst>
              </a:rPr>
              <a:t>22</a:t>
            </a:r>
            <a:r>
              <a:rPr lang="en-US" sz="2800" b="1" dirty="0">
                <a:effectLst>
                  <a:outerShdw blurRad="38100" dist="38100" dir="2700000" algn="tl">
                    <a:srgbClr val="000000">
                      <a:alpha val="43137"/>
                    </a:srgbClr>
                  </a:outerShdw>
                </a:effectLst>
              </a:rPr>
              <a:t> Having purified your souls by your obedience to the truth for a </a:t>
            </a:r>
            <a:r>
              <a:rPr lang="en-US" sz="2800" b="1" dirty="0">
                <a:solidFill>
                  <a:srgbClr val="FF0000"/>
                </a:solidFill>
                <a:effectLst>
                  <a:outerShdw blurRad="38100" dist="38100" dir="2700000" algn="tl">
                    <a:srgbClr val="000000">
                      <a:alpha val="43137"/>
                    </a:srgbClr>
                  </a:outerShdw>
                </a:effectLst>
              </a:rPr>
              <a:t>sincere</a:t>
            </a:r>
            <a:r>
              <a:rPr lang="en-US" sz="2800" b="1" dirty="0">
                <a:effectLst>
                  <a:outerShdw blurRad="38100" dist="38100" dir="2700000" algn="tl">
                    <a:srgbClr val="000000">
                      <a:alpha val="43137"/>
                    </a:srgbClr>
                  </a:outerShdw>
                </a:effectLst>
              </a:rPr>
              <a:t> brotherly love, </a:t>
            </a:r>
            <a:r>
              <a:rPr lang="en-US" sz="2800" b="1" dirty="0">
                <a:solidFill>
                  <a:schemeClr val="bg1">
                    <a:lumMod val="65000"/>
                  </a:schemeClr>
                </a:solidFill>
                <a:effectLst>
                  <a:outerShdw blurRad="38100" dist="38100" dir="2700000" algn="tl">
                    <a:srgbClr val="000000">
                      <a:alpha val="43137"/>
                    </a:srgbClr>
                  </a:outerShdw>
                </a:effectLst>
              </a:rPr>
              <a:t>love one another earnestly from a pure heart, </a:t>
            </a:r>
            <a:r>
              <a:rPr lang="en-US" sz="2800" b="1" baseline="30000" dirty="0">
                <a:solidFill>
                  <a:schemeClr val="bg1">
                    <a:lumMod val="65000"/>
                  </a:schemeClr>
                </a:solidFill>
                <a:effectLst>
                  <a:outerShdw blurRad="38100" dist="38100" dir="2700000" algn="tl">
                    <a:srgbClr val="000000">
                      <a:alpha val="43137"/>
                    </a:srgbClr>
                  </a:outerShdw>
                </a:effectLst>
              </a:rPr>
              <a:t>23</a:t>
            </a:r>
            <a:r>
              <a:rPr lang="en-US" sz="2800" b="1" dirty="0">
                <a:solidFill>
                  <a:schemeClr val="bg1">
                    <a:lumMod val="65000"/>
                  </a:schemeClr>
                </a:solidFill>
                <a:effectLst>
                  <a:outerShdw blurRad="38100" dist="38100" dir="2700000" algn="tl">
                    <a:srgbClr val="000000">
                      <a:alpha val="43137"/>
                    </a:srgbClr>
                  </a:outerShdw>
                </a:effectLst>
              </a:rPr>
              <a:t> since you have been born again, not of perishable seed but of imperishable, through the living and abiding word of God;  </a:t>
            </a:r>
            <a:r>
              <a:rPr lang="en-US" sz="2800" b="1" baseline="30000" dirty="0">
                <a:solidFill>
                  <a:schemeClr val="bg1">
                    <a:lumMod val="65000"/>
                  </a:schemeClr>
                </a:solidFill>
                <a:effectLst>
                  <a:outerShdw blurRad="38100" dist="38100" dir="2700000" algn="tl">
                    <a:srgbClr val="000000">
                      <a:alpha val="43137"/>
                    </a:srgbClr>
                  </a:outerShdw>
                </a:effectLst>
              </a:rPr>
              <a:t>24</a:t>
            </a:r>
            <a:r>
              <a:rPr lang="en-US" sz="2800" b="1" dirty="0">
                <a:solidFill>
                  <a:schemeClr val="bg1">
                    <a:lumMod val="65000"/>
                  </a:schemeClr>
                </a:solidFill>
                <a:effectLst>
                  <a:outerShdw blurRad="38100" dist="38100" dir="2700000" algn="tl">
                    <a:srgbClr val="000000">
                      <a:alpha val="43137"/>
                    </a:srgbClr>
                  </a:outerShdw>
                </a:effectLst>
              </a:rPr>
              <a:t> for “All flesh is like grass and all its glory like the flower of grass. The grass withers,  and the flower falls, </a:t>
            </a:r>
            <a:r>
              <a:rPr lang="en-US" sz="2800" b="1" baseline="30000" dirty="0">
                <a:solidFill>
                  <a:schemeClr val="bg1">
                    <a:lumMod val="65000"/>
                  </a:schemeClr>
                </a:solidFill>
                <a:effectLst>
                  <a:outerShdw blurRad="38100" dist="38100" dir="2700000" algn="tl">
                    <a:srgbClr val="000000">
                      <a:alpha val="43137"/>
                    </a:srgbClr>
                  </a:outerShdw>
                </a:effectLst>
              </a:rPr>
              <a:t>25</a:t>
            </a:r>
            <a:r>
              <a:rPr lang="en-US" sz="2800" b="1" dirty="0">
                <a:solidFill>
                  <a:schemeClr val="bg1">
                    <a:lumMod val="65000"/>
                  </a:schemeClr>
                </a:solidFill>
                <a:effectLst>
                  <a:outerShdw blurRad="38100" dist="38100" dir="2700000" algn="tl">
                    <a:srgbClr val="000000">
                      <a:alpha val="43137"/>
                    </a:srgbClr>
                  </a:outerShdw>
                </a:effectLst>
              </a:rPr>
              <a:t> but the word of the Lord remains forever.” And this word is the good news that was preached to you.</a:t>
            </a:r>
            <a:r>
              <a:rPr lang="en-US" sz="2400" dirty="0">
                <a:effectLst>
                  <a:outerShdw blurRad="38100" dist="38100" dir="2700000" algn="tl">
                    <a:srgbClr val="000000">
                      <a:alpha val="43137"/>
                    </a:srgbClr>
                  </a:outerShdw>
                </a:effectLst>
              </a:rPr>
              <a:t/>
            </a:r>
            <a:br>
              <a:rPr lang="en-US" sz="2400" dirty="0">
                <a:effectLst>
                  <a:outerShdw blurRad="38100" dist="38100" dir="2700000" algn="tl">
                    <a:srgbClr val="000000">
                      <a:alpha val="43137"/>
                    </a:srgbClr>
                  </a:outerShdw>
                </a:effectLst>
              </a:rPr>
            </a:br>
            <a:r>
              <a:rPr lang="en-US" sz="2000" b="1" dirty="0" smtClean="0">
                <a:effectLst>
                  <a:outerShdw blurRad="38100" dist="38100" dir="2700000" algn="tl">
                    <a:srgbClr val="000000">
                      <a:alpha val="43137"/>
                    </a:srgbClr>
                  </a:outerShdw>
                </a:effectLst>
              </a:rPr>
              <a:t/>
            </a:r>
            <a:br>
              <a:rPr lang="en-US" sz="2000" b="1" dirty="0" smtClean="0">
                <a:effectLst>
                  <a:outerShdw blurRad="38100" dist="38100" dir="2700000" algn="tl">
                    <a:srgbClr val="000000">
                      <a:alpha val="43137"/>
                    </a:srgbClr>
                  </a:outerShdw>
                </a:effectLst>
              </a:rPr>
            </a:br>
            <a:r>
              <a:rPr lang="en-US" sz="2000" b="1" dirty="0">
                <a:effectLst>
                  <a:outerShdw blurRad="38100" dist="38100" dir="2700000" algn="tl">
                    <a:srgbClr val="000000">
                      <a:alpha val="43137"/>
                    </a:srgbClr>
                  </a:outerShdw>
                </a:effectLst>
              </a:rPr>
              <a:t/>
            </a:r>
            <a:br>
              <a:rPr lang="en-US" sz="2000" b="1" dirty="0">
                <a:effectLst>
                  <a:outerShdw blurRad="38100" dist="38100" dir="2700000" algn="tl">
                    <a:srgbClr val="000000">
                      <a:alpha val="43137"/>
                    </a:srgbClr>
                  </a:outerShdw>
                </a:effectLst>
              </a:rPr>
            </a:br>
            <a:r>
              <a:rPr lang="en-US" sz="2200" b="1" dirty="0" smtClean="0">
                <a:effectLst>
                  <a:outerShdw blurRad="38100" dist="38100" dir="2700000" algn="tl">
                    <a:srgbClr val="000000">
                      <a:alpha val="43137"/>
                    </a:srgbClr>
                  </a:outerShdw>
                </a:effectLst>
              </a:rPr>
              <a:t>1 Peter </a:t>
            </a:r>
            <a:r>
              <a:rPr lang="en-US" sz="2200" b="1" dirty="0" smtClean="0">
                <a:effectLst>
                  <a:outerShdw blurRad="38100" dist="38100" dir="2700000" algn="tl">
                    <a:srgbClr val="000000">
                      <a:alpha val="43137"/>
                    </a:srgbClr>
                  </a:outerShdw>
                </a:effectLst>
              </a:rPr>
              <a:t>1:22-25 </a:t>
            </a:r>
            <a:r>
              <a:rPr lang="en-US" sz="2200" b="1" dirty="0" smtClean="0">
                <a:effectLst>
                  <a:outerShdw blurRad="38100" dist="38100" dir="2700000" algn="tl">
                    <a:srgbClr val="000000">
                      <a:alpha val="43137"/>
                    </a:srgbClr>
                  </a:outerShdw>
                </a:effectLst>
              </a:rPr>
              <a:t>ESV</a:t>
            </a:r>
            <a:endParaRPr lang="en-US" sz="2200" b="1" dirty="0">
              <a:effectLst>
                <a:outerShdw blurRad="38100" dist="38100" dir="2700000" algn="tl">
                  <a:srgbClr val="000000">
                    <a:alpha val="43137"/>
                  </a:srgbClr>
                </a:outerShdw>
              </a:effectLst>
            </a:endParaRPr>
          </a:p>
        </p:txBody>
      </p:sp>
    </p:spTree>
  </p:cSld>
  <p:clrMapOvr>
    <a:masterClrMapping/>
  </p:clrMapOvr>
  <p:transition>
    <p:fade/>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219200"/>
            <a:ext cx="8229600" cy="1143000"/>
          </a:xfrm>
        </p:spPr>
        <p:txBody>
          <a:bodyPr>
            <a:noAutofit/>
          </a:bodyPr>
          <a:lstStyle/>
          <a:p>
            <a:pPr lvl="1" algn="ctr"/>
            <a:r>
              <a:rPr lang="en-US" sz="3200" b="1" baseline="30000" dirty="0">
                <a:effectLst>
                  <a:outerShdw blurRad="38100" dist="38100" dir="2700000" algn="tl">
                    <a:srgbClr val="000000">
                      <a:alpha val="43137"/>
                    </a:srgbClr>
                  </a:outerShdw>
                </a:effectLst>
              </a:rPr>
              <a:t>19 </a:t>
            </a:r>
            <a:r>
              <a:rPr lang="en-US" sz="3200" b="1" dirty="0">
                <a:effectLst>
                  <a:outerShdw blurRad="38100" dist="38100" dir="2700000" algn="tl">
                    <a:srgbClr val="000000">
                      <a:alpha val="43137"/>
                    </a:srgbClr>
                  </a:outerShdw>
                </a:effectLst>
              </a:rPr>
              <a:t>We love because he first loved us.</a:t>
            </a:r>
            <a:r>
              <a:rPr lang="en-US" sz="2800" dirty="0">
                <a:effectLst>
                  <a:outerShdw blurRad="38100" dist="38100" dir="2700000" algn="tl">
                    <a:srgbClr val="000000">
                      <a:alpha val="43137"/>
                    </a:srgbClr>
                  </a:outerShdw>
                </a:effectLst>
              </a:rPr>
              <a:t/>
            </a:r>
            <a:br>
              <a:rPr lang="en-US" sz="2800" dirty="0">
                <a:effectLst>
                  <a:outerShdw blurRad="38100" dist="38100" dir="2700000" algn="tl">
                    <a:srgbClr val="000000">
                      <a:alpha val="43137"/>
                    </a:srgbClr>
                  </a:outerShdw>
                </a:effectLst>
              </a:rPr>
            </a:br>
            <a:r>
              <a:rPr lang="en-US" sz="2400" b="1" dirty="0" smtClean="0">
                <a:effectLst>
                  <a:outerShdw blurRad="38100" dist="38100" dir="2700000" algn="tl">
                    <a:srgbClr val="000000">
                      <a:alpha val="43137"/>
                    </a:srgbClr>
                  </a:outerShdw>
                </a:effectLst>
              </a:rPr>
              <a:t/>
            </a:r>
            <a:br>
              <a:rPr lang="en-US" sz="2400" b="1" dirty="0" smtClean="0">
                <a:effectLst>
                  <a:outerShdw blurRad="38100" dist="38100" dir="2700000" algn="tl">
                    <a:srgbClr val="000000">
                      <a:alpha val="43137"/>
                    </a:srgbClr>
                  </a:outerShdw>
                </a:effectLst>
              </a:rPr>
            </a:br>
            <a:r>
              <a:rPr lang="en-US" sz="2400" b="1" dirty="0">
                <a:effectLst>
                  <a:outerShdw blurRad="38100" dist="38100" dir="2700000" algn="tl">
                    <a:srgbClr val="000000">
                      <a:alpha val="43137"/>
                    </a:srgbClr>
                  </a:outerShdw>
                </a:effectLst>
              </a:rPr>
              <a:t/>
            </a:r>
            <a:br>
              <a:rPr lang="en-US" sz="2400" b="1" dirty="0">
                <a:effectLst>
                  <a:outerShdw blurRad="38100" dist="38100" dir="2700000" algn="tl">
                    <a:srgbClr val="000000">
                      <a:alpha val="43137"/>
                    </a:srgbClr>
                  </a:outerShdw>
                </a:effectLst>
              </a:rPr>
            </a:br>
            <a:r>
              <a:rPr lang="en-US" sz="2400" b="1" dirty="0" smtClean="0">
                <a:effectLst>
                  <a:outerShdw blurRad="38100" dist="38100" dir="2700000" algn="tl">
                    <a:srgbClr val="000000">
                      <a:alpha val="43137"/>
                    </a:srgbClr>
                  </a:outerShdw>
                </a:effectLst>
              </a:rPr>
              <a:t>1 </a:t>
            </a:r>
            <a:r>
              <a:rPr lang="en-US" sz="2400" b="1" dirty="0" smtClean="0">
                <a:effectLst>
                  <a:outerShdw blurRad="38100" dist="38100" dir="2700000" algn="tl">
                    <a:srgbClr val="000000">
                      <a:alpha val="43137"/>
                    </a:srgbClr>
                  </a:outerShdw>
                </a:effectLst>
              </a:rPr>
              <a:t>John 4:19 </a:t>
            </a:r>
            <a:r>
              <a:rPr lang="en-US" sz="2400" b="1" dirty="0" smtClean="0">
                <a:effectLst>
                  <a:outerShdw blurRad="38100" dist="38100" dir="2700000" algn="tl">
                    <a:srgbClr val="000000">
                      <a:alpha val="43137"/>
                    </a:srgbClr>
                  </a:outerShdw>
                </a:effectLst>
              </a:rPr>
              <a:t>ESV</a:t>
            </a:r>
            <a:endParaRPr lang="en-US" sz="2400" b="1" dirty="0">
              <a:effectLst>
                <a:outerShdw blurRad="38100" dist="38100" dir="2700000" algn="tl">
                  <a:srgbClr val="000000">
                    <a:alpha val="43137"/>
                  </a:srgbClr>
                </a:outerShdw>
              </a:effectLst>
            </a:endParaRPr>
          </a:p>
        </p:txBody>
      </p:sp>
    </p:spTree>
  </p:cSld>
  <p:clrMapOvr>
    <a:masterClrMapping/>
  </p:clrMapOvr>
  <p:transition>
    <p:fade/>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687780"/>
            <a:ext cx="8229600" cy="1143000"/>
          </a:xfrm>
        </p:spPr>
        <p:txBody>
          <a:bodyPr>
            <a:noAutofit/>
          </a:bodyPr>
          <a:lstStyle/>
          <a:p>
            <a:pPr lvl="1" algn="ctr"/>
            <a:r>
              <a:rPr lang="en-US" sz="2800" b="1" baseline="30000" dirty="0">
                <a:effectLst>
                  <a:outerShdw blurRad="38100" dist="38100" dir="2700000" algn="tl">
                    <a:srgbClr val="000000">
                      <a:alpha val="43137"/>
                    </a:srgbClr>
                  </a:outerShdw>
                </a:effectLst>
              </a:rPr>
              <a:t>22</a:t>
            </a:r>
            <a:r>
              <a:rPr lang="en-US" sz="2800" b="1" dirty="0">
                <a:effectLst>
                  <a:outerShdw blurRad="38100" dist="38100" dir="2700000" algn="tl">
                    <a:srgbClr val="000000">
                      <a:alpha val="43137"/>
                    </a:srgbClr>
                  </a:outerShdw>
                </a:effectLst>
              </a:rPr>
              <a:t> Having purified your souls by your obedience to the truth for a sincere </a:t>
            </a:r>
            <a:r>
              <a:rPr lang="en-US" sz="2800" b="1" dirty="0">
                <a:solidFill>
                  <a:srgbClr val="FF0000"/>
                </a:solidFill>
                <a:effectLst>
                  <a:outerShdw blurRad="38100" dist="38100" dir="2700000" algn="tl">
                    <a:srgbClr val="000000">
                      <a:alpha val="43137"/>
                    </a:srgbClr>
                  </a:outerShdw>
                </a:effectLst>
              </a:rPr>
              <a:t>brotherly</a:t>
            </a:r>
            <a:r>
              <a:rPr lang="en-US" sz="2800" b="1" dirty="0">
                <a:effectLst>
                  <a:outerShdw blurRad="38100" dist="38100" dir="2700000" algn="tl">
                    <a:srgbClr val="000000">
                      <a:alpha val="43137"/>
                    </a:srgbClr>
                  </a:outerShdw>
                </a:effectLst>
              </a:rPr>
              <a:t> love, </a:t>
            </a:r>
            <a:r>
              <a:rPr lang="en-US" sz="2800" b="1" dirty="0">
                <a:solidFill>
                  <a:schemeClr val="bg1">
                    <a:lumMod val="65000"/>
                  </a:schemeClr>
                </a:solidFill>
                <a:effectLst>
                  <a:outerShdw blurRad="38100" dist="38100" dir="2700000" algn="tl">
                    <a:srgbClr val="000000">
                      <a:alpha val="43137"/>
                    </a:srgbClr>
                  </a:outerShdw>
                </a:effectLst>
              </a:rPr>
              <a:t>love one another earnestly from a pure heart, </a:t>
            </a:r>
            <a:r>
              <a:rPr lang="en-US" sz="2800" b="1" baseline="30000" dirty="0">
                <a:solidFill>
                  <a:schemeClr val="bg1">
                    <a:lumMod val="65000"/>
                  </a:schemeClr>
                </a:solidFill>
                <a:effectLst>
                  <a:outerShdw blurRad="38100" dist="38100" dir="2700000" algn="tl">
                    <a:srgbClr val="000000">
                      <a:alpha val="43137"/>
                    </a:srgbClr>
                  </a:outerShdw>
                </a:effectLst>
              </a:rPr>
              <a:t>23</a:t>
            </a:r>
            <a:r>
              <a:rPr lang="en-US" sz="2800" b="1" dirty="0">
                <a:solidFill>
                  <a:schemeClr val="bg1">
                    <a:lumMod val="65000"/>
                  </a:schemeClr>
                </a:solidFill>
                <a:effectLst>
                  <a:outerShdw blurRad="38100" dist="38100" dir="2700000" algn="tl">
                    <a:srgbClr val="000000">
                      <a:alpha val="43137"/>
                    </a:srgbClr>
                  </a:outerShdw>
                </a:effectLst>
              </a:rPr>
              <a:t> since you have been born again, not of perishable seed but of imperishable, through the living and abiding word of God;  </a:t>
            </a:r>
            <a:r>
              <a:rPr lang="en-US" sz="2800" b="1" baseline="30000" dirty="0">
                <a:solidFill>
                  <a:schemeClr val="bg1">
                    <a:lumMod val="65000"/>
                  </a:schemeClr>
                </a:solidFill>
                <a:effectLst>
                  <a:outerShdw blurRad="38100" dist="38100" dir="2700000" algn="tl">
                    <a:srgbClr val="000000">
                      <a:alpha val="43137"/>
                    </a:srgbClr>
                  </a:outerShdw>
                </a:effectLst>
              </a:rPr>
              <a:t>24</a:t>
            </a:r>
            <a:r>
              <a:rPr lang="en-US" sz="2800" b="1" dirty="0">
                <a:solidFill>
                  <a:schemeClr val="bg1">
                    <a:lumMod val="65000"/>
                  </a:schemeClr>
                </a:solidFill>
                <a:effectLst>
                  <a:outerShdw blurRad="38100" dist="38100" dir="2700000" algn="tl">
                    <a:srgbClr val="000000">
                      <a:alpha val="43137"/>
                    </a:srgbClr>
                  </a:outerShdw>
                </a:effectLst>
              </a:rPr>
              <a:t> for “All flesh is like grass and all its glory like the flower of grass. The grass withers,  and the flower falls, </a:t>
            </a:r>
            <a:r>
              <a:rPr lang="en-US" sz="2800" b="1" baseline="30000" dirty="0">
                <a:solidFill>
                  <a:schemeClr val="bg1">
                    <a:lumMod val="65000"/>
                  </a:schemeClr>
                </a:solidFill>
                <a:effectLst>
                  <a:outerShdw blurRad="38100" dist="38100" dir="2700000" algn="tl">
                    <a:srgbClr val="000000">
                      <a:alpha val="43137"/>
                    </a:srgbClr>
                  </a:outerShdw>
                </a:effectLst>
              </a:rPr>
              <a:t>25</a:t>
            </a:r>
            <a:r>
              <a:rPr lang="en-US" sz="2800" b="1" dirty="0">
                <a:solidFill>
                  <a:schemeClr val="bg1">
                    <a:lumMod val="65000"/>
                  </a:schemeClr>
                </a:solidFill>
                <a:effectLst>
                  <a:outerShdw blurRad="38100" dist="38100" dir="2700000" algn="tl">
                    <a:srgbClr val="000000">
                      <a:alpha val="43137"/>
                    </a:srgbClr>
                  </a:outerShdw>
                </a:effectLst>
              </a:rPr>
              <a:t> but the word of the Lord remains forever.” And this word is the good news that was preached to you.</a:t>
            </a:r>
            <a:r>
              <a:rPr lang="en-US" sz="2400" dirty="0">
                <a:effectLst>
                  <a:outerShdw blurRad="38100" dist="38100" dir="2700000" algn="tl">
                    <a:srgbClr val="000000">
                      <a:alpha val="43137"/>
                    </a:srgbClr>
                  </a:outerShdw>
                </a:effectLst>
              </a:rPr>
              <a:t/>
            </a:r>
            <a:br>
              <a:rPr lang="en-US" sz="2400" dirty="0">
                <a:effectLst>
                  <a:outerShdw blurRad="38100" dist="38100" dir="2700000" algn="tl">
                    <a:srgbClr val="000000">
                      <a:alpha val="43137"/>
                    </a:srgbClr>
                  </a:outerShdw>
                </a:effectLst>
              </a:rPr>
            </a:br>
            <a:r>
              <a:rPr lang="en-US" sz="2000" b="1" dirty="0" smtClean="0">
                <a:effectLst>
                  <a:outerShdw blurRad="38100" dist="38100" dir="2700000" algn="tl">
                    <a:srgbClr val="000000">
                      <a:alpha val="43137"/>
                    </a:srgbClr>
                  </a:outerShdw>
                </a:effectLst>
              </a:rPr>
              <a:t/>
            </a:r>
            <a:br>
              <a:rPr lang="en-US" sz="2000" b="1" dirty="0" smtClean="0">
                <a:effectLst>
                  <a:outerShdw blurRad="38100" dist="38100" dir="2700000" algn="tl">
                    <a:srgbClr val="000000">
                      <a:alpha val="43137"/>
                    </a:srgbClr>
                  </a:outerShdw>
                </a:effectLst>
              </a:rPr>
            </a:br>
            <a:r>
              <a:rPr lang="en-US" sz="2000" b="1" dirty="0">
                <a:effectLst>
                  <a:outerShdw blurRad="38100" dist="38100" dir="2700000" algn="tl">
                    <a:srgbClr val="000000">
                      <a:alpha val="43137"/>
                    </a:srgbClr>
                  </a:outerShdw>
                </a:effectLst>
              </a:rPr>
              <a:t/>
            </a:r>
            <a:br>
              <a:rPr lang="en-US" sz="2000" b="1" dirty="0">
                <a:effectLst>
                  <a:outerShdw blurRad="38100" dist="38100" dir="2700000" algn="tl">
                    <a:srgbClr val="000000">
                      <a:alpha val="43137"/>
                    </a:srgbClr>
                  </a:outerShdw>
                </a:effectLst>
              </a:rPr>
            </a:br>
            <a:r>
              <a:rPr lang="en-US" sz="2200" b="1" dirty="0" smtClean="0">
                <a:effectLst>
                  <a:outerShdw blurRad="38100" dist="38100" dir="2700000" algn="tl">
                    <a:srgbClr val="000000">
                      <a:alpha val="43137"/>
                    </a:srgbClr>
                  </a:outerShdw>
                </a:effectLst>
              </a:rPr>
              <a:t>1 Peter </a:t>
            </a:r>
            <a:r>
              <a:rPr lang="en-US" sz="2200" b="1" dirty="0" smtClean="0">
                <a:effectLst>
                  <a:outerShdw blurRad="38100" dist="38100" dir="2700000" algn="tl">
                    <a:srgbClr val="000000">
                      <a:alpha val="43137"/>
                    </a:srgbClr>
                  </a:outerShdw>
                </a:effectLst>
              </a:rPr>
              <a:t>1:22-25 </a:t>
            </a:r>
            <a:r>
              <a:rPr lang="en-US" sz="2200" b="1" dirty="0" smtClean="0">
                <a:effectLst>
                  <a:outerShdw blurRad="38100" dist="38100" dir="2700000" algn="tl">
                    <a:srgbClr val="000000">
                      <a:alpha val="43137"/>
                    </a:srgbClr>
                  </a:outerShdw>
                </a:effectLst>
              </a:rPr>
              <a:t>ESV</a:t>
            </a:r>
            <a:endParaRPr lang="en-US" sz="2200" b="1" dirty="0">
              <a:effectLst>
                <a:outerShdw blurRad="38100" dist="38100" dir="2700000" algn="tl">
                  <a:srgbClr val="000000">
                    <a:alpha val="43137"/>
                  </a:srgbClr>
                </a:outerShdw>
              </a:effectLst>
            </a:endParaRPr>
          </a:p>
        </p:txBody>
      </p:sp>
    </p:spTree>
  </p:cSld>
  <p:clrMapOvr>
    <a:masterClrMapping/>
  </p:clrMapOvr>
  <p:transition>
    <p:fade/>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687780"/>
            <a:ext cx="8229600" cy="1143000"/>
          </a:xfrm>
        </p:spPr>
        <p:txBody>
          <a:bodyPr>
            <a:noAutofit/>
          </a:bodyPr>
          <a:lstStyle/>
          <a:p>
            <a:pPr lvl="1" algn="ctr"/>
            <a:r>
              <a:rPr lang="en-US" sz="2800" b="1" baseline="30000" dirty="0">
                <a:solidFill>
                  <a:schemeClr val="bg1">
                    <a:lumMod val="75000"/>
                  </a:schemeClr>
                </a:solidFill>
                <a:effectLst>
                  <a:outerShdw blurRad="38100" dist="38100" dir="2700000" algn="tl">
                    <a:srgbClr val="000000">
                      <a:alpha val="43137"/>
                    </a:srgbClr>
                  </a:outerShdw>
                </a:effectLst>
              </a:rPr>
              <a:t>22</a:t>
            </a:r>
            <a:r>
              <a:rPr lang="en-US" sz="2800" b="1" dirty="0">
                <a:solidFill>
                  <a:schemeClr val="bg1">
                    <a:lumMod val="75000"/>
                  </a:schemeClr>
                </a:solidFill>
                <a:effectLst>
                  <a:outerShdw blurRad="38100" dist="38100" dir="2700000" algn="tl">
                    <a:srgbClr val="000000">
                      <a:alpha val="43137"/>
                    </a:srgbClr>
                  </a:outerShdw>
                </a:effectLst>
              </a:rPr>
              <a:t> Having purified your souls by your obedience to the truth for a sincere brotherly love, love one another earnestly from a pure heart,</a:t>
            </a:r>
            <a:r>
              <a:rPr lang="en-US" sz="2800" b="1" dirty="0">
                <a:effectLst>
                  <a:outerShdw blurRad="38100" dist="38100" dir="2700000" algn="tl">
                    <a:srgbClr val="000000">
                      <a:alpha val="43137"/>
                    </a:srgbClr>
                  </a:outerShdw>
                </a:effectLst>
              </a:rPr>
              <a:t> </a:t>
            </a:r>
            <a:r>
              <a:rPr lang="en-US" sz="2800" b="1" baseline="30000" dirty="0">
                <a:effectLst>
                  <a:outerShdw blurRad="38100" dist="38100" dir="2700000" algn="tl">
                    <a:srgbClr val="000000">
                      <a:alpha val="43137"/>
                    </a:srgbClr>
                  </a:outerShdw>
                </a:effectLst>
              </a:rPr>
              <a:t>23</a:t>
            </a:r>
            <a:r>
              <a:rPr lang="en-US" sz="2800" b="1" dirty="0">
                <a:effectLst>
                  <a:outerShdw blurRad="38100" dist="38100" dir="2700000" algn="tl">
                    <a:srgbClr val="000000">
                      <a:alpha val="43137"/>
                    </a:srgbClr>
                  </a:outerShdw>
                </a:effectLst>
              </a:rPr>
              <a:t> since you have been born again, not of perishable seed but of imperishable, through the living and abiding word of God</a:t>
            </a:r>
            <a:r>
              <a:rPr lang="en-US" sz="2800" b="1" dirty="0">
                <a:solidFill>
                  <a:schemeClr val="bg1">
                    <a:lumMod val="75000"/>
                  </a:schemeClr>
                </a:solidFill>
                <a:effectLst>
                  <a:outerShdw blurRad="38100" dist="38100" dir="2700000" algn="tl">
                    <a:srgbClr val="000000">
                      <a:alpha val="43137"/>
                    </a:srgbClr>
                  </a:outerShdw>
                </a:effectLst>
              </a:rPr>
              <a:t>;  </a:t>
            </a:r>
            <a:r>
              <a:rPr lang="en-US" sz="2800" b="1" baseline="30000" dirty="0">
                <a:solidFill>
                  <a:schemeClr val="bg1">
                    <a:lumMod val="75000"/>
                  </a:schemeClr>
                </a:solidFill>
                <a:effectLst>
                  <a:outerShdw blurRad="38100" dist="38100" dir="2700000" algn="tl">
                    <a:srgbClr val="000000">
                      <a:alpha val="43137"/>
                    </a:srgbClr>
                  </a:outerShdw>
                </a:effectLst>
              </a:rPr>
              <a:t>24</a:t>
            </a:r>
            <a:r>
              <a:rPr lang="en-US" sz="2800" b="1" dirty="0">
                <a:solidFill>
                  <a:schemeClr val="bg1">
                    <a:lumMod val="75000"/>
                  </a:schemeClr>
                </a:solidFill>
                <a:effectLst>
                  <a:outerShdw blurRad="38100" dist="38100" dir="2700000" algn="tl">
                    <a:srgbClr val="000000">
                      <a:alpha val="43137"/>
                    </a:srgbClr>
                  </a:outerShdw>
                </a:effectLst>
              </a:rPr>
              <a:t> for “All flesh is like grass and all its glory like the flower of grass. The grass withers,  and the flower falls, </a:t>
            </a:r>
            <a:r>
              <a:rPr lang="en-US" sz="2800" b="1" baseline="30000" dirty="0">
                <a:solidFill>
                  <a:schemeClr val="bg1">
                    <a:lumMod val="75000"/>
                  </a:schemeClr>
                </a:solidFill>
                <a:effectLst>
                  <a:outerShdw blurRad="38100" dist="38100" dir="2700000" algn="tl">
                    <a:srgbClr val="000000">
                      <a:alpha val="43137"/>
                    </a:srgbClr>
                  </a:outerShdw>
                </a:effectLst>
              </a:rPr>
              <a:t>25</a:t>
            </a:r>
            <a:r>
              <a:rPr lang="en-US" sz="2800" b="1" dirty="0">
                <a:solidFill>
                  <a:schemeClr val="bg1">
                    <a:lumMod val="75000"/>
                  </a:schemeClr>
                </a:solidFill>
                <a:effectLst>
                  <a:outerShdw blurRad="38100" dist="38100" dir="2700000" algn="tl">
                    <a:srgbClr val="000000">
                      <a:alpha val="43137"/>
                    </a:srgbClr>
                  </a:outerShdw>
                </a:effectLst>
              </a:rPr>
              <a:t> but the word of the Lord remains forever.” And this word is the good news that was preached to you.</a:t>
            </a:r>
            <a:r>
              <a:rPr lang="en-US" sz="2400" dirty="0">
                <a:solidFill>
                  <a:schemeClr val="bg1">
                    <a:lumMod val="75000"/>
                  </a:schemeClr>
                </a:solidFill>
                <a:effectLst>
                  <a:outerShdw blurRad="38100" dist="38100" dir="2700000" algn="tl">
                    <a:srgbClr val="000000">
                      <a:alpha val="43137"/>
                    </a:srgbClr>
                  </a:outerShdw>
                </a:effectLst>
              </a:rPr>
              <a:t/>
            </a:r>
            <a:br>
              <a:rPr lang="en-US" sz="2400" dirty="0">
                <a:solidFill>
                  <a:schemeClr val="bg1">
                    <a:lumMod val="75000"/>
                  </a:schemeClr>
                </a:solidFill>
                <a:effectLst>
                  <a:outerShdw blurRad="38100" dist="38100" dir="2700000" algn="tl">
                    <a:srgbClr val="000000">
                      <a:alpha val="43137"/>
                    </a:srgbClr>
                  </a:outerShdw>
                </a:effectLst>
              </a:rPr>
            </a:br>
            <a:r>
              <a:rPr lang="en-US" sz="2000" b="1" dirty="0" smtClean="0">
                <a:effectLst>
                  <a:outerShdw blurRad="38100" dist="38100" dir="2700000" algn="tl">
                    <a:srgbClr val="000000">
                      <a:alpha val="43137"/>
                    </a:srgbClr>
                  </a:outerShdw>
                </a:effectLst>
              </a:rPr>
              <a:t/>
            </a:r>
            <a:br>
              <a:rPr lang="en-US" sz="2000" b="1" dirty="0" smtClean="0">
                <a:effectLst>
                  <a:outerShdw blurRad="38100" dist="38100" dir="2700000" algn="tl">
                    <a:srgbClr val="000000">
                      <a:alpha val="43137"/>
                    </a:srgbClr>
                  </a:outerShdw>
                </a:effectLst>
              </a:rPr>
            </a:br>
            <a:r>
              <a:rPr lang="en-US" sz="2000" b="1" dirty="0">
                <a:effectLst>
                  <a:outerShdw blurRad="38100" dist="38100" dir="2700000" algn="tl">
                    <a:srgbClr val="000000">
                      <a:alpha val="43137"/>
                    </a:srgbClr>
                  </a:outerShdw>
                </a:effectLst>
              </a:rPr>
              <a:t/>
            </a:r>
            <a:br>
              <a:rPr lang="en-US" sz="2000" b="1" dirty="0">
                <a:effectLst>
                  <a:outerShdw blurRad="38100" dist="38100" dir="2700000" algn="tl">
                    <a:srgbClr val="000000">
                      <a:alpha val="43137"/>
                    </a:srgbClr>
                  </a:outerShdw>
                </a:effectLst>
              </a:rPr>
            </a:br>
            <a:r>
              <a:rPr lang="en-US" sz="2200" b="1" dirty="0" smtClean="0">
                <a:effectLst>
                  <a:outerShdw blurRad="38100" dist="38100" dir="2700000" algn="tl">
                    <a:srgbClr val="000000">
                      <a:alpha val="43137"/>
                    </a:srgbClr>
                  </a:outerShdw>
                </a:effectLst>
              </a:rPr>
              <a:t>1 Peter </a:t>
            </a:r>
            <a:r>
              <a:rPr lang="en-US" sz="2200" b="1" dirty="0" smtClean="0">
                <a:effectLst>
                  <a:outerShdw blurRad="38100" dist="38100" dir="2700000" algn="tl">
                    <a:srgbClr val="000000">
                      <a:alpha val="43137"/>
                    </a:srgbClr>
                  </a:outerShdw>
                </a:effectLst>
              </a:rPr>
              <a:t>1:22-25 </a:t>
            </a:r>
            <a:r>
              <a:rPr lang="en-US" sz="2200" b="1" dirty="0" smtClean="0">
                <a:effectLst>
                  <a:outerShdw blurRad="38100" dist="38100" dir="2700000" algn="tl">
                    <a:srgbClr val="000000">
                      <a:alpha val="43137"/>
                    </a:srgbClr>
                  </a:outerShdw>
                </a:effectLst>
              </a:rPr>
              <a:t>ESV</a:t>
            </a:r>
            <a:endParaRPr lang="en-US" sz="2200" b="1" dirty="0">
              <a:effectLst>
                <a:outerShdw blurRad="38100" dist="38100" dir="2700000" algn="tl">
                  <a:srgbClr val="000000">
                    <a:alpha val="43137"/>
                  </a:srgbClr>
                </a:outerShdw>
              </a:effectLst>
            </a:endParaRPr>
          </a:p>
        </p:txBody>
      </p:sp>
    </p:spTree>
  </p:cSld>
  <p:clrMapOvr>
    <a:masterClrMapping/>
  </p:clrMapOvr>
  <p:transition>
    <p:fade/>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687780"/>
            <a:ext cx="8229600" cy="1143000"/>
          </a:xfrm>
        </p:spPr>
        <p:txBody>
          <a:bodyPr>
            <a:noAutofit/>
          </a:bodyPr>
          <a:lstStyle/>
          <a:p>
            <a:pPr lvl="1" algn="ctr"/>
            <a:r>
              <a:rPr lang="en-US" sz="2800" b="1" baseline="30000" dirty="0">
                <a:solidFill>
                  <a:schemeClr val="bg1">
                    <a:lumMod val="75000"/>
                  </a:schemeClr>
                </a:solidFill>
                <a:effectLst>
                  <a:outerShdw blurRad="38100" dist="38100" dir="2700000" algn="tl">
                    <a:srgbClr val="000000">
                      <a:alpha val="43137"/>
                    </a:srgbClr>
                  </a:outerShdw>
                </a:effectLst>
              </a:rPr>
              <a:t>22</a:t>
            </a:r>
            <a:r>
              <a:rPr lang="en-US" sz="2800" b="1" dirty="0">
                <a:solidFill>
                  <a:schemeClr val="bg1">
                    <a:lumMod val="75000"/>
                  </a:schemeClr>
                </a:solidFill>
                <a:effectLst>
                  <a:outerShdw blurRad="38100" dist="38100" dir="2700000" algn="tl">
                    <a:srgbClr val="000000">
                      <a:alpha val="43137"/>
                    </a:srgbClr>
                  </a:outerShdw>
                </a:effectLst>
              </a:rPr>
              <a:t> Having purified your souls by your obedience to the truth for a sincere brotherly love, love one another earnestly from a pure heart, </a:t>
            </a:r>
            <a:r>
              <a:rPr lang="en-US" sz="2800" b="1" baseline="30000" dirty="0">
                <a:solidFill>
                  <a:schemeClr val="bg1">
                    <a:lumMod val="75000"/>
                  </a:schemeClr>
                </a:solidFill>
                <a:effectLst>
                  <a:outerShdw blurRad="38100" dist="38100" dir="2700000" algn="tl">
                    <a:srgbClr val="000000">
                      <a:alpha val="43137"/>
                    </a:srgbClr>
                  </a:outerShdw>
                </a:effectLst>
              </a:rPr>
              <a:t>23</a:t>
            </a:r>
            <a:r>
              <a:rPr lang="en-US" sz="2800" b="1" dirty="0">
                <a:solidFill>
                  <a:schemeClr val="bg1">
                    <a:lumMod val="75000"/>
                  </a:schemeClr>
                </a:solidFill>
                <a:effectLst>
                  <a:outerShdw blurRad="38100" dist="38100" dir="2700000" algn="tl">
                    <a:srgbClr val="000000">
                      <a:alpha val="43137"/>
                    </a:srgbClr>
                  </a:outerShdw>
                </a:effectLst>
              </a:rPr>
              <a:t> since you have been born again, not of perishable seed but of imperishable, through the living and abiding word of God;  </a:t>
            </a:r>
            <a:r>
              <a:rPr lang="en-US" sz="2800" b="1" baseline="30000" dirty="0">
                <a:effectLst>
                  <a:outerShdw blurRad="38100" dist="38100" dir="2700000" algn="tl">
                    <a:srgbClr val="000000">
                      <a:alpha val="43137"/>
                    </a:srgbClr>
                  </a:outerShdw>
                </a:effectLst>
              </a:rPr>
              <a:t>24</a:t>
            </a:r>
            <a:r>
              <a:rPr lang="en-US" sz="2800" b="1" dirty="0">
                <a:effectLst>
                  <a:outerShdw blurRad="38100" dist="38100" dir="2700000" algn="tl">
                    <a:srgbClr val="000000">
                      <a:alpha val="43137"/>
                    </a:srgbClr>
                  </a:outerShdw>
                </a:effectLst>
              </a:rPr>
              <a:t> for “All flesh is like grass and all its glory like the flower of grass. The grass withers,  and the flower falls, </a:t>
            </a:r>
            <a:r>
              <a:rPr lang="en-US" sz="2800" b="1" baseline="30000" dirty="0">
                <a:effectLst>
                  <a:outerShdw blurRad="38100" dist="38100" dir="2700000" algn="tl">
                    <a:srgbClr val="000000">
                      <a:alpha val="43137"/>
                    </a:srgbClr>
                  </a:outerShdw>
                </a:effectLst>
              </a:rPr>
              <a:t>25</a:t>
            </a:r>
            <a:r>
              <a:rPr lang="en-US" sz="2800" b="1" dirty="0">
                <a:effectLst>
                  <a:outerShdw blurRad="38100" dist="38100" dir="2700000" algn="tl">
                    <a:srgbClr val="000000">
                      <a:alpha val="43137"/>
                    </a:srgbClr>
                  </a:outerShdw>
                </a:effectLst>
              </a:rPr>
              <a:t> but the word of the Lord remains forever.” </a:t>
            </a:r>
            <a:r>
              <a:rPr lang="en-US" sz="2800" b="1" dirty="0">
                <a:solidFill>
                  <a:schemeClr val="bg1">
                    <a:lumMod val="75000"/>
                  </a:schemeClr>
                </a:solidFill>
                <a:effectLst>
                  <a:outerShdw blurRad="38100" dist="38100" dir="2700000" algn="tl">
                    <a:srgbClr val="000000">
                      <a:alpha val="43137"/>
                    </a:srgbClr>
                  </a:outerShdw>
                </a:effectLst>
              </a:rPr>
              <a:t>And this word is the good news that was preached to you.</a:t>
            </a:r>
            <a:r>
              <a:rPr lang="en-US" sz="2400" dirty="0">
                <a:effectLst>
                  <a:outerShdw blurRad="38100" dist="38100" dir="2700000" algn="tl">
                    <a:srgbClr val="000000">
                      <a:alpha val="43137"/>
                    </a:srgbClr>
                  </a:outerShdw>
                </a:effectLst>
              </a:rPr>
              <a:t/>
            </a:r>
            <a:br>
              <a:rPr lang="en-US" sz="2400" dirty="0">
                <a:effectLst>
                  <a:outerShdw blurRad="38100" dist="38100" dir="2700000" algn="tl">
                    <a:srgbClr val="000000">
                      <a:alpha val="43137"/>
                    </a:srgbClr>
                  </a:outerShdw>
                </a:effectLst>
              </a:rPr>
            </a:br>
            <a:r>
              <a:rPr lang="en-US" sz="2000" b="1" dirty="0" smtClean="0">
                <a:effectLst>
                  <a:outerShdw blurRad="38100" dist="38100" dir="2700000" algn="tl">
                    <a:srgbClr val="000000">
                      <a:alpha val="43137"/>
                    </a:srgbClr>
                  </a:outerShdw>
                </a:effectLst>
              </a:rPr>
              <a:t/>
            </a:r>
            <a:br>
              <a:rPr lang="en-US" sz="2000" b="1" dirty="0" smtClean="0">
                <a:effectLst>
                  <a:outerShdw blurRad="38100" dist="38100" dir="2700000" algn="tl">
                    <a:srgbClr val="000000">
                      <a:alpha val="43137"/>
                    </a:srgbClr>
                  </a:outerShdw>
                </a:effectLst>
              </a:rPr>
            </a:br>
            <a:r>
              <a:rPr lang="en-US" sz="2000" b="1" dirty="0">
                <a:effectLst>
                  <a:outerShdw blurRad="38100" dist="38100" dir="2700000" algn="tl">
                    <a:srgbClr val="000000">
                      <a:alpha val="43137"/>
                    </a:srgbClr>
                  </a:outerShdw>
                </a:effectLst>
              </a:rPr>
              <a:t/>
            </a:r>
            <a:br>
              <a:rPr lang="en-US" sz="2000" b="1" dirty="0">
                <a:effectLst>
                  <a:outerShdw blurRad="38100" dist="38100" dir="2700000" algn="tl">
                    <a:srgbClr val="000000">
                      <a:alpha val="43137"/>
                    </a:srgbClr>
                  </a:outerShdw>
                </a:effectLst>
              </a:rPr>
            </a:br>
            <a:r>
              <a:rPr lang="en-US" sz="2200" b="1" dirty="0" smtClean="0">
                <a:effectLst>
                  <a:outerShdw blurRad="38100" dist="38100" dir="2700000" algn="tl">
                    <a:srgbClr val="000000">
                      <a:alpha val="43137"/>
                    </a:srgbClr>
                  </a:outerShdw>
                </a:effectLst>
              </a:rPr>
              <a:t>1 Peter </a:t>
            </a:r>
            <a:r>
              <a:rPr lang="en-US" sz="2200" b="1" dirty="0" smtClean="0">
                <a:effectLst>
                  <a:outerShdw blurRad="38100" dist="38100" dir="2700000" algn="tl">
                    <a:srgbClr val="000000">
                      <a:alpha val="43137"/>
                    </a:srgbClr>
                  </a:outerShdw>
                </a:effectLst>
              </a:rPr>
              <a:t>1:22-25 </a:t>
            </a:r>
            <a:r>
              <a:rPr lang="en-US" sz="2200" b="1" dirty="0" smtClean="0">
                <a:effectLst>
                  <a:outerShdw blurRad="38100" dist="38100" dir="2700000" algn="tl">
                    <a:srgbClr val="000000">
                      <a:alpha val="43137"/>
                    </a:srgbClr>
                  </a:outerShdw>
                </a:effectLst>
              </a:rPr>
              <a:t>ESV</a:t>
            </a:r>
            <a:endParaRPr lang="en-US" sz="2200" b="1" dirty="0">
              <a:effectLst>
                <a:outerShdw blurRad="38100" dist="38100" dir="2700000" algn="tl">
                  <a:srgbClr val="000000">
                    <a:alpha val="43137"/>
                  </a:srgbClr>
                </a:outerShdw>
              </a:effectLst>
            </a:endParaRPr>
          </a:p>
        </p:txBody>
      </p:sp>
    </p:spTree>
  </p:cSld>
  <p:clrMapOvr>
    <a:masterClrMapping/>
  </p:clrMapOvr>
  <p:transition>
    <p:fade/>
  </p:transition>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164</TotalTime>
  <Words>8</Words>
  <Application>Microsoft Office PowerPoint</Application>
  <PresentationFormat>On-screen Show (4:3)</PresentationFormat>
  <Paragraphs>8</Paragraphs>
  <Slides>11</Slides>
  <Notes>0</Notes>
  <HiddenSlides>0</HiddenSlides>
  <MMClips>0</MMClips>
  <ScaleCrop>false</ScaleCrop>
  <HeadingPairs>
    <vt:vector size="4" baseType="variant">
      <vt:variant>
        <vt:lpstr>Theme</vt:lpstr>
      </vt:variant>
      <vt:variant>
        <vt:i4>1</vt:i4>
      </vt:variant>
      <vt:variant>
        <vt:lpstr>Slide Titles</vt:lpstr>
      </vt:variant>
      <vt:variant>
        <vt:i4>11</vt:i4>
      </vt:variant>
    </vt:vector>
  </HeadingPairs>
  <TitlesOfParts>
    <vt:vector size="12" baseType="lpstr">
      <vt:lpstr>Office Theme</vt:lpstr>
      <vt:lpstr>Slide 1</vt:lpstr>
      <vt:lpstr>Slide 2</vt:lpstr>
      <vt:lpstr>Slide 3</vt:lpstr>
      <vt:lpstr>22 Having purified your souls by your obedience to the truth for a sincere brotherly love, love one another earnestly from a pure heart, 23 since you have been born again, not of perishable seed but of imperishable, through the living and abiding word of God;  24 for “All flesh is like grass and all its glory like the flower of grass. The grass withers,  and the flower falls, 25 but the word of the Lord remains forever.” And this word is the good news that was preached to you.   1 Peter 1:22-25 ESV</vt:lpstr>
      <vt:lpstr>22 Having purified your souls by your obedience to the truth for a sincere brotherly love, love one another earnestly from a pure heart, 23 since you have been born again, not of perishable seed but of imperishable, through the living and abiding word of God;  24 for “All flesh is like grass and all its glory like the flower of grass. The grass withers,  and the flower falls, 25 but the word of the Lord remains forever.” And this word is the good news that was preached to you.   1 Peter 1:22-25 ESV</vt:lpstr>
      <vt:lpstr>22 Having purified your souls by your obedience to the truth for a sincere brotherly love, love one another earnestly from a pure heart, 23 since you have been born again, not of perishable seed but of imperishable, through the living and abiding word of God;  24 for “All flesh is like grass and all its glory like the flower of grass. The grass withers,  and the flower falls, 25 but the word of the Lord remains forever.” And this word is the good news that was preached to you.   1 Peter 1:22-25 ESV</vt:lpstr>
      <vt:lpstr>22 Having purified your souls by your obedience to the truth for a sincere brotherly love, love one another earnestly from a pure heart, 23 since you have been born again, not of perishable seed but of imperishable, through the living and abiding word of God;  24 for “All flesh is like grass and all its glory like the flower of grass. The grass withers,  and the flower falls, 25 but the word of the Lord remains forever.” And this word is the good news that was preached to you.   1 Peter 1:22-25 ESV</vt:lpstr>
      <vt:lpstr>19 We love because he first loved us.   1 John 4:19 ESV</vt:lpstr>
      <vt:lpstr>22 Having purified your souls by your obedience to the truth for a sincere brotherly love, love one another earnestly from a pure heart, 23 since you have been born again, not of perishable seed but of imperishable, through the living and abiding word of God;  24 for “All flesh is like grass and all its glory like the flower of grass. The grass withers,  and the flower falls, 25 but the word of the Lord remains forever.” And this word is the good news that was preached to you.   1 Peter 1:22-25 ESV</vt:lpstr>
      <vt:lpstr>22 Having purified your souls by your obedience to the truth for a sincere brotherly love, love one another earnestly from a pure heart, 23 since you have been born again, not of perishable seed but of imperishable, through the living and abiding word of God;  24 for “All flesh is like grass and all its glory like the flower of grass. The grass withers,  and the flower falls, 25 but the word of the Lord remains forever.” And this word is the good news that was preached to you.   1 Peter 1:22-25 ESV</vt:lpstr>
      <vt:lpstr>22 Having purified your souls by your obedience to the truth for a sincere brotherly love, love one another earnestly from a pure heart, 23 since you have been born again, not of perishable seed but of imperishable, through the living and abiding word of God;  24 for “All flesh is like grass and all its glory like the flower of grass. The grass withers,  and the flower falls, 25 but the word of the Lord remains forever.” And this word is the good news that was preached to you.   1 Peter 1:22-25 ESV</vt:lpstr>
    </vt:vector>
  </TitlesOfParts>
  <Company>Grizli777</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Dad</dc:creator>
  <cp:lastModifiedBy>Dad</cp:lastModifiedBy>
  <cp:revision>11</cp:revision>
  <dcterms:created xsi:type="dcterms:W3CDTF">2015-07-05T02:39:43Z</dcterms:created>
  <dcterms:modified xsi:type="dcterms:W3CDTF">2015-08-16T10:23:12Z</dcterms:modified>
</cp:coreProperties>
</file>