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68" r:id="rId4"/>
    <p:sldId id="282" r:id="rId5"/>
    <p:sldId id="290" r:id="rId6"/>
    <p:sldId id="291" r:id="rId7"/>
    <p:sldId id="292" r:id="rId8"/>
    <p:sldId id="28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varScale="1">
        <p:scale>
          <a:sx n="69" d="100"/>
          <a:sy n="69" d="100"/>
        </p:scale>
        <p:origin x="-1440"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8/23/2015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8/23/2015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8/23/2015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8/23/2015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8/23/2015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8/23/2015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mary.PNG"/>
          <p:cNvPicPr>
            <a:picLocks noGrp="1" noChangeAspect="1"/>
          </p:cNvPicPr>
          <p:nvPr>
            <p:ph idx="1"/>
          </p:nvPr>
        </p:nvPicPr>
        <p:blipFill>
          <a:blip r:embed="rId2" cstate="print"/>
          <a:stretch>
            <a:fillRect/>
          </a:stretch>
        </p:blipFill>
        <p:spPr>
          <a:xfrm rot="21118295">
            <a:off x="-105619" y="305232"/>
            <a:ext cx="5536393" cy="1058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mber.PNG"/>
          <p:cNvPicPr>
            <a:picLocks noChangeAspect="1"/>
          </p:cNvPicPr>
          <p:nvPr/>
        </p:nvPicPr>
        <p:blipFill>
          <a:blip r:embed="rId3" cstate="print"/>
          <a:stretch>
            <a:fillRect/>
          </a:stretch>
        </p:blipFill>
        <p:spPr>
          <a:xfrm rot="21324574">
            <a:off x="3733800" y="931329"/>
            <a:ext cx="5385986" cy="6620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steph.PNG"/>
          <p:cNvPicPr>
            <a:picLocks noChangeAspect="1"/>
          </p:cNvPicPr>
          <p:nvPr/>
        </p:nvPicPr>
        <p:blipFill>
          <a:blip r:embed="rId4" cstate="print"/>
          <a:stretch>
            <a:fillRect/>
          </a:stretch>
        </p:blipFill>
        <p:spPr>
          <a:xfrm rot="279744">
            <a:off x="1441094" y="1748771"/>
            <a:ext cx="6225918" cy="971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maia.PNG"/>
          <p:cNvPicPr>
            <a:picLocks noChangeAspect="1"/>
          </p:cNvPicPr>
          <p:nvPr/>
        </p:nvPicPr>
        <p:blipFill>
          <a:blip r:embed="rId5" cstate="print"/>
          <a:stretch>
            <a:fillRect/>
          </a:stretch>
        </p:blipFill>
        <p:spPr>
          <a:xfrm rot="21384049">
            <a:off x="-39743" y="2751254"/>
            <a:ext cx="5131067" cy="609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ml.PNG"/>
          <p:cNvPicPr>
            <a:picLocks noChangeAspect="1"/>
          </p:cNvPicPr>
          <p:nvPr/>
        </p:nvPicPr>
        <p:blipFill>
          <a:blip r:embed="rId6" cstate="print"/>
          <a:stretch>
            <a:fillRect/>
          </a:stretch>
        </p:blipFill>
        <p:spPr>
          <a:xfrm>
            <a:off x="3260236" y="3295599"/>
            <a:ext cx="5655164" cy="895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sue.PNG"/>
          <p:cNvPicPr>
            <a:picLocks noChangeAspect="1"/>
          </p:cNvPicPr>
          <p:nvPr/>
        </p:nvPicPr>
        <p:blipFill>
          <a:blip r:embed="rId7" cstate="print"/>
          <a:srcRect t="15531"/>
          <a:stretch>
            <a:fillRect/>
          </a:stretch>
        </p:blipFill>
        <p:spPr>
          <a:xfrm rot="21189461">
            <a:off x="24452" y="4490123"/>
            <a:ext cx="5283373" cy="5310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larry.PNG"/>
          <p:cNvPicPr>
            <a:picLocks noChangeAspect="1"/>
          </p:cNvPicPr>
          <p:nvPr/>
        </p:nvPicPr>
        <p:blipFill>
          <a:blip r:embed="rId8" cstate="print"/>
          <a:stretch>
            <a:fillRect/>
          </a:stretch>
        </p:blipFill>
        <p:spPr>
          <a:xfrm rot="178941">
            <a:off x="3225023" y="5005228"/>
            <a:ext cx="5714391" cy="1095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noAutofit/>
          </a:bodyPr>
          <a:lstStyle/>
          <a:p>
            <a:pPr lvl="1" algn="ctr"/>
            <a:r>
              <a:rPr lang="en-US" sz="3200" b="1" dirty="0">
                <a:effectLst>
                  <a:outerShdw blurRad="38100" dist="38100" dir="2700000" algn="tl">
                    <a:srgbClr val="000000">
                      <a:alpha val="43137"/>
                    </a:srgbClr>
                  </a:outerShdw>
                </a:effectLst>
              </a:rPr>
              <a:t>So put away all malice and all deceit and hypocrisy and envy and all slander.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Like newborn infants, long for the pure spiritual milk, that by it you may grow up into salvation— </a:t>
            </a: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if indeed you have tasted that the Lord is good.</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2:1-3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Autofit/>
          </a:bodyPr>
          <a:lstStyle/>
          <a:p>
            <a:pPr lvl="1" algn="ctr"/>
            <a:r>
              <a:rPr lang="en-US" sz="3200" b="1" baseline="30000" dirty="0">
                <a:effectLst>
                  <a:outerShdw blurRad="38100" dist="38100" dir="2700000" algn="tl">
                    <a:srgbClr val="000000">
                      <a:alpha val="43137"/>
                    </a:srgbClr>
                  </a:outerShdw>
                </a:effectLst>
              </a:rPr>
              <a:t>23</a:t>
            </a:r>
            <a:r>
              <a:rPr lang="en-US" sz="3200" b="1" dirty="0">
                <a:effectLst>
                  <a:outerShdw blurRad="38100" dist="38100" dir="2700000" algn="tl">
                    <a:srgbClr val="000000">
                      <a:alpha val="43137"/>
                    </a:srgbClr>
                  </a:outerShdw>
                </a:effectLst>
              </a:rPr>
              <a:t>You have been </a:t>
            </a:r>
            <a:r>
              <a:rPr lang="en-US" sz="3200" b="1" dirty="0" smtClean="0">
                <a:effectLst>
                  <a:outerShdw blurRad="38100" dist="38100" dir="2700000" algn="tl">
                    <a:srgbClr val="000000">
                      <a:alpha val="43137"/>
                    </a:srgbClr>
                  </a:outerShdw>
                </a:effectLst>
              </a:rPr>
              <a:t>born  anew</a:t>
            </a:r>
            <a:r>
              <a:rPr lang="en-US" sz="3200" b="1" dirty="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not</a:t>
            </a:r>
            <a:r>
              <a:rPr lang="en-US" sz="3200" b="1" dirty="0">
                <a:effectLst>
                  <a:outerShdw blurRad="38100" dist="38100" dir="2700000" algn="tl">
                    <a:srgbClr val="000000">
                      <a:alpha val="43137"/>
                    </a:srgbClr>
                  </a:outerShdw>
                </a:effectLst>
              </a:rPr>
              <a:t> from perishable but from imperishable seed, through the living and enduring word of God </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a:t>
            </a:r>
            <a:r>
              <a:rPr lang="en-US" sz="2200" b="1" dirty="0" smtClean="0">
                <a:effectLst>
                  <a:outerShdw blurRad="38100" dist="38100" dir="2700000" algn="tl">
                    <a:srgbClr val="000000">
                      <a:alpha val="43137"/>
                    </a:srgbClr>
                  </a:outerShdw>
                </a:effectLst>
              </a:rPr>
              <a:t>1:23 NET</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Like newborn infants, long for the pure spiritual milk, that by it you may grow up into salvation</a:t>
            </a: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636837"/>
            <a:ext cx="8229600" cy="3459163"/>
          </a:xfrm>
        </p:spPr>
        <p:txBody>
          <a:bodyPr>
            <a:normAutofit/>
          </a:bodyPr>
          <a:lstStyle/>
          <a:p>
            <a:r>
              <a:rPr lang="en-US" sz="2800" dirty="0" smtClean="0">
                <a:effectLst>
                  <a:outerShdw blurRad="38100" dist="38100" dir="2700000" algn="tl">
                    <a:srgbClr val="000000">
                      <a:alpha val="43137"/>
                    </a:srgbClr>
                  </a:outerShdw>
                </a:effectLst>
              </a:rPr>
              <a:t>1 Peter 2:2 NASB - </a:t>
            </a:r>
            <a:r>
              <a:rPr lang="en-US" sz="2800" b="1" baseline="30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like newborn babies, long for the pure milk of the word, so that by it you may grow in respect to salvation</a:t>
            </a:r>
            <a:endParaRPr lang="en-US" sz="2800" dirty="0" smtClean="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1 Peter 2:2 NKJV - </a:t>
            </a:r>
            <a:r>
              <a:rPr lang="en-US" sz="2800" b="1" baseline="30000" dirty="0" smtClean="0">
                <a:effectLst>
                  <a:outerShdw blurRad="38100" dist="38100" dir="2700000" algn="tl">
                    <a:srgbClr val="000000">
                      <a:alpha val="43137"/>
                    </a:srgbClr>
                  </a:outerShdw>
                </a:effectLst>
              </a:rPr>
              <a:t>2 </a:t>
            </a:r>
            <a:r>
              <a:rPr lang="en-US" sz="2800" b="1" dirty="0" smtClean="0">
                <a:effectLst>
                  <a:outerShdw blurRad="38100" dist="38100" dir="2700000" algn="tl">
                    <a:srgbClr val="000000">
                      <a:alpha val="43137"/>
                    </a:srgbClr>
                  </a:outerShdw>
                </a:effectLst>
              </a:rPr>
              <a:t>as newborn babes, desire the pure milk of the word, that you may grow thereby</a:t>
            </a:r>
            <a:endParaRPr lang="en-US" sz="2800" dirty="0" smtClean="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1 Peter 2:2 KJV - </a:t>
            </a:r>
            <a:r>
              <a:rPr lang="en-US" sz="2800" b="1" baseline="30000" dirty="0" smtClean="0">
                <a:effectLst>
                  <a:outerShdw blurRad="38100" dist="38100" dir="2700000" algn="tl">
                    <a:srgbClr val="000000">
                      <a:alpha val="43137"/>
                    </a:srgbClr>
                  </a:outerShdw>
                </a:effectLst>
              </a:rPr>
              <a:t>2 </a:t>
            </a:r>
            <a:r>
              <a:rPr lang="en-US" sz="2800" b="1" dirty="0" smtClean="0">
                <a:effectLst>
                  <a:outerShdw blurRad="38100" dist="38100" dir="2700000" algn="tl">
                    <a:srgbClr val="000000">
                      <a:alpha val="43137"/>
                    </a:srgbClr>
                  </a:outerShdw>
                </a:effectLst>
              </a:rPr>
              <a:t>As newborn babes, desire the sincere milk of the word, that ye may grow thereby</a:t>
            </a:r>
            <a:endParaRPr lang="en-US" sz="2800"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noAutofit/>
          </a:bodyPr>
          <a:lstStyle/>
          <a:p>
            <a:pPr lvl="1" algn="ctr"/>
            <a:r>
              <a:rPr lang="en-US" sz="3200" b="1" dirty="0">
                <a:effectLst>
                  <a:outerShdw blurRad="38100" dist="38100" dir="2700000" algn="tl">
                    <a:srgbClr val="000000">
                      <a:alpha val="43137"/>
                    </a:srgbClr>
                  </a:outerShdw>
                </a:effectLst>
              </a:rPr>
              <a:t>So put away all malice and all deceit and hypocrisy and envy and all slander. </a:t>
            </a:r>
            <a:r>
              <a:rPr lang="en-US" sz="3200" b="1" baseline="30000" dirty="0">
                <a:solidFill>
                  <a:schemeClr val="bg1">
                    <a:lumMod val="65000"/>
                  </a:schemeClr>
                </a:solidFill>
                <a:effectLst>
                  <a:outerShdw blurRad="38100" dist="38100" dir="2700000" algn="tl">
                    <a:srgbClr val="000000">
                      <a:alpha val="43137"/>
                    </a:srgbClr>
                  </a:outerShdw>
                </a:effectLst>
              </a:rPr>
              <a:t>2 </a:t>
            </a:r>
            <a:r>
              <a:rPr lang="en-US" sz="3200" b="1" dirty="0">
                <a:solidFill>
                  <a:schemeClr val="bg1">
                    <a:lumMod val="65000"/>
                  </a:schemeClr>
                </a:solidFill>
                <a:effectLst>
                  <a:outerShdw blurRad="38100" dist="38100" dir="2700000" algn="tl">
                    <a:srgbClr val="000000">
                      <a:alpha val="43137"/>
                    </a:srgbClr>
                  </a:outerShdw>
                </a:effectLst>
              </a:rPr>
              <a:t>Like newborn infants, long for the pure spiritual milk, that by it you may grow up into salvation— </a:t>
            </a:r>
            <a:r>
              <a:rPr lang="en-US" sz="3200" b="1" baseline="30000" dirty="0">
                <a:solidFill>
                  <a:schemeClr val="bg1">
                    <a:lumMod val="65000"/>
                  </a:schemeClr>
                </a:solidFill>
                <a:effectLst>
                  <a:outerShdw blurRad="38100" dist="38100" dir="2700000" algn="tl">
                    <a:srgbClr val="000000">
                      <a:alpha val="43137"/>
                    </a:srgbClr>
                  </a:outerShdw>
                </a:effectLst>
              </a:rPr>
              <a:t>3 </a:t>
            </a:r>
            <a:r>
              <a:rPr lang="en-US" sz="3200" b="1" dirty="0">
                <a:solidFill>
                  <a:schemeClr val="bg1">
                    <a:lumMod val="65000"/>
                  </a:schemeClr>
                </a:solidFill>
                <a:effectLst>
                  <a:outerShdw blurRad="38100" dist="38100" dir="2700000" algn="tl">
                    <a:srgbClr val="000000">
                      <a:alpha val="43137"/>
                    </a:srgbClr>
                  </a:outerShdw>
                </a:effectLst>
              </a:rPr>
              <a:t>if indeed you have tasted that the Lord is good.</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2:1-3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noAutofit/>
          </a:bodyPr>
          <a:lstStyle/>
          <a:p>
            <a:pPr lvl="1" algn="ctr"/>
            <a:r>
              <a:rPr lang="en-US" sz="3200" b="1" dirty="0">
                <a:solidFill>
                  <a:schemeClr val="bg1">
                    <a:lumMod val="65000"/>
                  </a:schemeClr>
                </a:solidFill>
                <a:effectLst>
                  <a:outerShdw blurRad="38100" dist="38100" dir="2700000" algn="tl">
                    <a:srgbClr val="000000">
                      <a:alpha val="43137"/>
                    </a:srgbClr>
                  </a:outerShdw>
                </a:effectLst>
              </a:rPr>
              <a:t>So put away all malice and all deceit and hypocrisy and envy and all slander. </a:t>
            </a:r>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Like newborn infants, long for the pure spiritual milk, that by it you may grow up into salvation</a:t>
            </a:r>
            <a:r>
              <a:rPr lang="en-US" sz="3200" b="1" dirty="0">
                <a:solidFill>
                  <a:schemeClr val="bg1">
                    <a:lumMod val="65000"/>
                  </a:schemeClr>
                </a:solidFill>
                <a:effectLst>
                  <a:outerShdw blurRad="38100" dist="38100" dir="2700000" algn="tl">
                    <a:srgbClr val="000000">
                      <a:alpha val="43137"/>
                    </a:srgbClr>
                  </a:outerShdw>
                </a:effectLst>
              </a:rPr>
              <a:t>— </a:t>
            </a:r>
            <a:r>
              <a:rPr lang="en-US" sz="3200" b="1" baseline="30000" dirty="0">
                <a:solidFill>
                  <a:schemeClr val="bg1">
                    <a:lumMod val="65000"/>
                  </a:schemeClr>
                </a:solidFill>
                <a:effectLst>
                  <a:outerShdw blurRad="38100" dist="38100" dir="2700000" algn="tl">
                    <a:srgbClr val="000000">
                      <a:alpha val="43137"/>
                    </a:srgbClr>
                  </a:outerShdw>
                </a:effectLst>
              </a:rPr>
              <a:t>3 </a:t>
            </a:r>
            <a:r>
              <a:rPr lang="en-US" sz="3200" b="1" dirty="0">
                <a:solidFill>
                  <a:schemeClr val="bg1">
                    <a:lumMod val="65000"/>
                  </a:schemeClr>
                </a:solidFill>
                <a:effectLst>
                  <a:outerShdw blurRad="38100" dist="38100" dir="2700000" algn="tl">
                    <a:srgbClr val="000000">
                      <a:alpha val="43137"/>
                    </a:srgbClr>
                  </a:outerShdw>
                </a:effectLst>
              </a:rPr>
              <a:t>if indeed you have tasted that the Lord is good.</a:t>
            </a:r>
            <a:r>
              <a:rPr lang="en-US" sz="2800" dirty="0">
                <a:solidFill>
                  <a:schemeClr val="bg1">
                    <a:lumMod val="65000"/>
                  </a:schemeClr>
                </a:solidFill>
                <a:effectLst>
                  <a:outerShdw blurRad="38100" dist="38100" dir="2700000" algn="tl">
                    <a:srgbClr val="000000">
                      <a:alpha val="43137"/>
                    </a:srgbClr>
                  </a:outerShdw>
                </a:effectLst>
              </a:rPr>
              <a:t/>
            </a:r>
            <a:br>
              <a:rPr lang="en-US" sz="2800" dirty="0">
                <a:solidFill>
                  <a:schemeClr val="bg1">
                    <a:lumMod val="65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a:t>
            </a:r>
            <a:r>
              <a:rPr lang="en-US" sz="2400" b="1" dirty="0" smtClean="0">
                <a:effectLst>
                  <a:outerShdw blurRad="38100" dist="38100" dir="2700000" algn="tl">
                    <a:srgbClr val="000000">
                      <a:alpha val="43137"/>
                    </a:srgbClr>
                  </a:outerShdw>
                </a:effectLst>
              </a:rPr>
              <a:t>2:1-3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In fact, though by this time you ought to be teachers, you need someone to teach you the elementary truths of God’s word all over again. You need milk, not solid food! </a:t>
            </a:r>
            <a:r>
              <a:rPr lang="en-US" sz="2800" b="1" baseline="30000" dirty="0" smtClean="0">
                <a:effectLst>
                  <a:outerShdw blurRad="38100" dist="38100" dir="2700000" algn="tl">
                    <a:srgbClr val="000000">
                      <a:alpha val="43137"/>
                    </a:srgbClr>
                  </a:outerShdw>
                </a:effectLst>
              </a:rPr>
              <a:t>13 </a:t>
            </a:r>
            <a:r>
              <a:rPr lang="en-US" sz="2800" b="1" dirty="0" smtClean="0">
                <a:effectLst>
                  <a:outerShdw blurRad="38100" dist="38100" dir="2700000" algn="tl">
                    <a:srgbClr val="000000">
                      <a:alpha val="43137"/>
                    </a:srgbClr>
                  </a:outerShdw>
                </a:effectLst>
              </a:rPr>
              <a:t>Anyone who lives on milk, being still an infant, is not acquainted with the teaching about righteousness.</a:t>
            </a:r>
            <a:r>
              <a:rPr lang="en-US" sz="2800" b="1" baseline="30000" dirty="0" smtClean="0">
                <a:effectLst>
                  <a:outerShdw blurRad="38100" dist="38100" dir="2700000" algn="tl">
                    <a:srgbClr val="000000">
                      <a:alpha val="43137"/>
                    </a:srgbClr>
                  </a:outerShdw>
                </a:effectLst>
              </a:rPr>
              <a:t> 14 </a:t>
            </a:r>
            <a:r>
              <a:rPr lang="en-US" sz="2800" b="1" dirty="0" smtClean="0">
                <a:effectLst>
                  <a:outerShdw blurRad="38100" dist="38100" dir="2700000" algn="tl">
                    <a:srgbClr val="000000">
                      <a:alpha val="43137"/>
                    </a:srgbClr>
                  </a:outerShdw>
                </a:effectLst>
              </a:rPr>
              <a:t>But solid food is for the mature, who by constant use have trained themselves to distinguish good from evil. </a:t>
            </a:r>
            <a:br>
              <a:rPr lang="en-US" sz="28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Hebrews 5:</a:t>
            </a:r>
            <a:r>
              <a:rPr lang="en-US" sz="2200" b="1" dirty="0" smtClean="0">
                <a:effectLst>
                  <a:outerShdw blurRad="38100" dist="38100" dir="2700000" algn="tl">
                    <a:srgbClr val="000000">
                      <a:alpha val="43137"/>
                    </a:srgbClr>
                  </a:outerShdw>
                </a:effectLst>
              </a:rPr>
              <a:t>12-14</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98</Words>
  <Application>Microsoft Office PowerPoint</Application>
  <PresentationFormat>On-screen Show (4:3)</PresentationFormat>
  <Paragraphs>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So put away all malice and all deceit and hypocrisy and envy and all slander. 2 Like newborn infants, long for the pure spiritual milk, that by it you may grow up into salvation— 3 if indeed you have tasted that the Lord is good.   1 Peter 2:1-3 ESV</vt:lpstr>
      <vt:lpstr>23You have been born  anew, not from perishable but from imperishable seed, through the living and enduring word of God    1 Peter 1:23 NET</vt:lpstr>
      <vt:lpstr>2 Like newborn infants, long for the pure spiritual milk, that by it you may grow up into salvation</vt:lpstr>
      <vt:lpstr>So put away all malice and all deceit and hypocrisy and envy and all slander. 2 Like newborn infants, long for the pure spiritual milk, that by it you may grow up into salvation— 3 if indeed you have tasted that the Lord is good.   1 Peter 2:1-3 ESV</vt:lpstr>
      <vt:lpstr>So put away all malice and all deceit and hypocrisy and envy and all slander. 2 Like newborn infants, long for the pure spiritual milk, that by it you may grow up into salvation— 3 if indeed you have tasted that the Lord is good.   1 Peter 2:1-3 ESV</vt:lpstr>
      <vt:lpstr>12 In fact, though by this time you ought to be teachers, you need someone to teach you the elementary truths of God’s word all over again. You need milk, not solid food! 13 Anyone who lives on milk, being still an infant, is not acquainted with the teaching about righteousness. 14 But solid food is for the mature, who by constant use have trained themselves to distinguish good from evil.    Hebrews 5:12-14</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12</cp:revision>
  <dcterms:created xsi:type="dcterms:W3CDTF">2015-07-05T02:39:43Z</dcterms:created>
  <dcterms:modified xsi:type="dcterms:W3CDTF">2015-08-23T09:59:37Z</dcterms:modified>
</cp:coreProperties>
</file>