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7" r:id="rId3"/>
    <p:sldId id="298" r:id="rId4"/>
    <p:sldId id="299" r:id="rId5"/>
    <p:sldId id="300" r:id="rId6"/>
    <p:sldId id="301" r:id="rId7"/>
    <p:sldId id="302" r:id="rId8"/>
    <p:sldId id="303" r:id="rId9"/>
    <p:sldId id="304" r:id="rId10"/>
    <p:sldId id="305" r:id="rId11"/>
    <p:sldId id="306" r:id="rId12"/>
    <p:sldId id="307" r:id="rId13"/>
    <p:sldId id="30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0"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9/13/2015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9/13/2015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9/13/2015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9/13/2015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9/13/2015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Beloved, I urge you as sojourners and exiles to abstain from the passions of the flesh, which wage war against your soul.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Keep your conduct among the Gentiles honorable, so that when they speak against you as evildoers, they may see your good deeds and glorify God on the day of visitation.</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2:11-12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2800" b="1" dirty="0">
                <a:effectLst>
                  <a:outerShdw blurRad="38100" dist="38100" dir="2700000" algn="tl">
                    <a:srgbClr val="000000">
                      <a:alpha val="43137"/>
                    </a:srgbClr>
                  </a:outerShdw>
                </a:effectLst>
              </a:rPr>
              <a:t>For the desires of the flesh are against the Spirit, and the desires of the Spirit are against the flesh, for these are opposed to each other, to keep you from doing the things you want to do.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Galatians 5:17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Autofit/>
          </a:bodyPr>
          <a:lstStyle/>
          <a:p>
            <a:pPr lvl="1" algn="ctr"/>
            <a:r>
              <a:rPr lang="en-US" sz="2000" b="1" baseline="30000" dirty="0">
                <a:effectLst>
                  <a:outerShdw blurRad="38100" dist="38100" dir="2700000" algn="tl">
                    <a:srgbClr val="000000">
                      <a:alpha val="43137"/>
                    </a:srgbClr>
                  </a:outerShdw>
                </a:effectLst>
              </a:rPr>
              <a:t>15 </a:t>
            </a:r>
            <a:r>
              <a:rPr lang="en-US" sz="2000" b="1" dirty="0">
                <a:effectLst>
                  <a:outerShdw blurRad="38100" dist="38100" dir="2700000" algn="tl">
                    <a:srgbClr val="000000">
                      <a:alpha val="43137"/>
                    </a:srgbClr>
                  </a:outerShdw>
                </a:effectLst>
              </a:rPr>
              <a:t>For I do not understand my own actions. For I do not do what I want, but I do the very thing I hate. </a:t>
            </a:r>
            <a:r>
              <a:rPr lang="en-US" sz="2000" b="1" baseline="30000" dirty="0">
                <a:effectLst>
                  <a:outerShdw blurRad="38100" dist="38100" dir="2700000" algn="tl">
                    <a:srgbClr val="000000">
                      <a:alpha val="43137"/>
                    </a:srgbClr>
                  </a:outerShdw>
                </a:effectLst>
              </a:rPr>
              <a:t>16 </a:t>
            </a:r>
            <a:r>
              <a:rPr lang="en-US" sz="2000" b="1" dirty="0">
                <a:effectLst>
                  <a:outerShdw blurRad="38100" dist="38100" dir="2700000" algn="tl">
                    <a:srgbClr val="000000">
                      <a:alpha val="43137"/>
                    </a:srgbClr>
                  </a:outerShdw>
                </a:effectLst>
              </a:rPr>
              <a:t>Now if I do what I do not want, I agree with the law, that it is good. </a:t>
            </a:r>
            <a:r>
              <a:rPr lang="en-US" sz="2000" b="1" baseline="30000" dirty="0">
                <a:effectLst>
                  <a:outerShdw blurRad="38100" dist="38100" dir="2700000" algn="tl">
                    <a:srgbClr val="000000">
                      <a:alpha val="43137"/>
                    </a:srgbClr>
                  </a:outerShdw>
                </a:effectLst>
              </a:rPr>
              <a:t>17 </a:t>
            </a:r>
            <a:r>
              <a:rPr lang="en-US" sz="2000" b="1" dirty="0">
                <a:effectLst>
                  <a:outerShdw blurRad="38100" dist="38100" dir="2700000" algn="tl">
                    <a:srgbClr val="000000">
                      <a:alpha val="43137"/>
                    </a:srgbClr>
                  </a:outerShdw>
                </a:effectLst>
              </a:rPr>
              <a:t>So now it is no longer I who do it, but sin that dwells within me. </a:t>
            </a:r>
            <a:r>
              <a:rPr lang="en-US" sz="2000" b="1" baseline="30000" dirty="0">
                <a:effectLst>
                  <a:outerShdw blurRad="38100" dist="38100" dir="2700000" algn="tl">
                    <a:srgbClr val="000000">
                      <a:alpha val="43137"/>
                    </a:srgbClr>
                  </a:outerShdw>
                </a:effectLst>
              </a:rPr>
              <a:t>18 </a:t>
            </a:r>
            <a:r>
              <a:rPr lang="en-US" sz="2000" b="1" dirty="0">
                <a:effectLst>
                  <a:outerShdw blurRad="38100" dist="38100" dir="2700000" algn="tl">
                    <a:srgbClr val="000000">
                      <a:alpha val="43137"/>
                    </a:srgbClr>
                  </a:outerShdw>
                </a:effectLst>
              </a:rPr>
              <a:t>For I know that nothing good dwells in me, that is, in my flesh. For I have the desire to do what is right, but not the ability to carry it out. </a:t>
            </a:r>
            <a:r>
              <a:rPr lang="en-US" sz="2000" b="1" baseline="30000" dirty="0">
                <a:effectLst>
                  <a:outerShdw blurRad="38100" dist="38100" dir="2700000" algn="tl">
                    <a:srgbClr val="000000">
                      <a:alpha val="43137"/>
                    </a:srgbClr>
                  </a:outerShdw>
                </a:effectLst>
              </a:rPr>
              <a:t>19 </a:t>
            </a:r>
            <a:r>
              <a:rPr lang="en-US" sz="2000" b="1" dirty="0">
                <a:effectLst>
                  <a:outerShdw blurRad="38100" dist="38100" dir="2700000" algn="tl">
                    <a:srgbClr val="000000">
                      <a:alpha val="43137"/>
                    </a:srgbClr>
                  </a:outerShdw>
                </a:effectLst>
              </a:rPr>
              <a:t>For I do not do the good I want, but the evil I do not want is what I keep on doing. </a:t>
            </a:r>
            <a:r>
              <a:rPr lang="en-US" sz="2000" b="1" baseline="30000" dirty="0">
                <a:effectLst>
                  <a:outerShdw blurRad="38100" dist="38100" dir="2700000" algn="tl">
                    <a:srgbClr val="000000">
                      <a:alpha val="43137"/>
                    </a:srgbClr>
                  </a:outerShdw>
                </a:effectLst>
              </a:rPr>
              <a:t>20 </a:t>
            </a:r>
            <a:r>
              <a:rPr lang="en-US" sz="2000" b="1" dirty="0">
                <a:effectLst>
                  <a:outerShdw blurRad="38100" dist="38100" dir="2700000" algn="tl">
                    <a:srgbClr val="000000">
                      <a:alpha val="43137"/>
                    </a:srgbClr>
                  </a:outerShdw>
                </a:effectLst>
              </a:rPr>
              <a:t>Now if I do what I do not want, it is no longer I who do it, but sin that dwells within me.</a:t>
            </a:r>
            <a:r>
              <a:rPr lang="en-US" sz="2000" b="1" baseline="30000" dirty="0">
                <a:effectLst>
                  <a:outerShdw blurRad="38100" dist="38100" dir="2700000" algn="tl">
                    <a:srgbClr val="000000">
                      <a:alpha val="43137"/>
                    </a:srgbClr>
                  </a:outerShdw>
                </a:effectLst>
              </a:rPr>
              <a:t>21 </a:t>
            </a:r>
            <a:r>
              <a:rPr lang="en-US" sz="2000" b="1" dirty="0">
                <a:effectLst>
                  <a:outerShdw blurRad="38100" dist="38100" dir="2700000" algn="tl">
                    <a:srgbClr val="000000">
                      <a:alpha val="43137"/>
                    </a:srgbClr>
                  </a:outerShdw>
                </a:effectLst>
              </a:rPr>
              <a:t>So I find it to be a law that when I want to do right, evil lies close at hand.</a:t>
            </a:r>
            <a:r>
              <a:rPr lang="en-US" sz="2000" b="1" baseline="30000" dirty="0">
                <a:effectLst>
                  <a:outerShdw blurRad="38100" dist="38100" dir="2700000" algn="tl">
                    <a:srgbClr val="000000">
                      <a:alpha val="43137"/>
                    </a:srgbClr>
                  </a:outerShdw>
                </a:effectLst>
              </a:rPr>
              <a:t>22 </a:t>
            </a:r>
            <a:r>
              <a:rPr lang="en-US" sz="2000" b="1" dirty="0">
                <a:effectLst>
                  <a:outerShdw blurRad="38100" dist="38100" dir="2700000" algn="tl">
                    <a:srgbClr val="000000">
                      <a:alpha val="43137"/>
                    </a:srgbClr>
                  </a:outerShdw>
                </a:effectLst>
              </a:rPr>
              <a:t>For I delight in the law of God, in my inner being, </a:t>
            </a:r>
            <a:r>
              <a:rPr lang="en-US" sz="2000" b="1" baseline="30000" dirty="0">
                <a:effectLst>
                  <a:outerShdw blurRad="38100" dist="38100" dir="2700000" algn="tl">
                    <a:srgbClr val="000000">
                      <a:alpha val="43137"/>
                    </a:srgbClr>
                  </a:outerShdw>
                </a:effectLst>
              </a:rPr>
              <a:t>23 </a:t>
            </a:r>
            <a:r>
              <a:rPr lang="en-US" sz="2000" b="1" dirty="0">
                <a:effectLst>
                  <a:outerShdw blurRad="38100" dist="38100" dir="2700000" algn="tl">
                    <a:srgbClr val="000000">
                      <a:alpha val="43137"/>
                    </a:srgbClr>
                  </a:outerShdw>
                </a:effectLst>
              </a:rPr>
              <a:t>but I see in my members another law waging war against the law of my mind and making me captive to the law of sin that dwells in my members. </a:t>
            </a:r>
            <a:r>
              <a:rPr lang="en-US" sz="2000" b="1" baseline="30000" dirty="0">
                <a:effectLst>
                  <a:outerShdw blurRad="38100" dist="38100" dir="2700000" algn="tl">
                    <a:srgbClr val="000000">
                      <a:alpha val="43137"/>
                    </a:srgbClr>
                  </a:outerShdw>
                </a:effectLst>
              </a:rPr>
              <a:t>24 </a:t>
            </a:r>
            <a:r>
              <a:rPr lang="en-US" sz="2000" b="1" dirty="0">
                <a:effectLst>
                  <a:outerShdw blurRad="38100" dist="38100" dir="2700000" algn="tl">
                    <a:srgbClr val="000000">
                      <a:alpha val="43137"/>
                    </a:srgbClr>
                  </a:outerShdw>
                </a:effectLst>
              </a:rPr>
              <a:t>Wretched man that I am! Who will deliver me from this body of death? </a:t>
            </a:r>
            <a:r>
              <a:rPr lang="en-US" sz="2000" b="1" baseline="30000" dirty="0">
                <a:effectLst>
                  <a:outerShdw blurRad="38100" dist="38100" dir="2700000" algn="tl">
                    <a:srgbClr val="000000">
                      <a:alpha val="43137"/>
                    </a:srgbClr>
                  </a:outerShdw>
                </a:effectLst>
              </a:rPr>
              <a:t>25 </a:t>
            </a:r>
            <a:r>
              <a:rPr lang="en-US" sz="2000" b="1" dirty="0">
                <a:effectLst>
                  <a:outerShdw blurRad="38100" dist="38100" dir="2700000" algn="tl">
                    <a:srgbClr val="000000">
                      <a:alpha val="43137"/>
                    </a:srgbClr>
                  </a:outerShdw>
                </a:effectLst>
              </a:rPr>
              <a:t>Thanks be to God through Jesus Christ our Lord! So then, I myself serve the law of God with my mind, but with my flesh I serve the law of sin.</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Romans 7:15-25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smtClean="0">
                <a:effectLst>
                  <a:outerShdw blurRad="38100" dist="38100" dir="2700000" algn="tl">
                    <a:srgbClr val="000000">
                      <a:alpha val="43137"/>
                    </a:srgbClr>
                  </a:outerShdw>
                </a:effectLst>
                <a:latin typeface="Copperplate Gothic Bold" pitchFamily="34" charset="0"/>
              </a:rPr>
              <a:t>Desires of the Flesh</a:t>
            </a:r>
            <a:endParaRPr lang="en-US" sz="4000" dirty="0">
              <a:effectLst>
                <a:outerShdw blurRad="38100" dist="38100" dir="2700000" algn="tl">
                  <a:srgbClr val="000000">
                    <a:alpha val="43137"/>
                  </a:srgbClr>
                </a:outerShdw>
              </a:effectLst>
              <a:latin typeface="Copperplate Gothic Bold" pitchFamily="34" charset="0"/>
            </a:endParaRPr>
          </a:p>
        </p:txBody>
      </p:sp>
      <p:sp>
        <p:nvSpPr>
          <p:cNvPr id="3" name="Content Placeholder 2"/>
          <p:cNvSpPr>
            <a:spLocks noGrp="1"/>
          </p:cNvSpPr>
          <p:nvPr>
            <p:ph idx="1"/>
          </p:nvPr>
        </p:nvSpPr>
        <p:spPr>
          <a:xfrm>
            <a:off x="457200" y="1570037"/>
            <a:ext cx="8229600" cy="4525963"/>
          </a:xfrm>
        </p:spPr>
        <p:txBody>
          <a:bodyPr/>
          <a:lstStyle/>
          <a:p>
            <a:r>
              <a:rPr lang="en-US" dirty="0" smtClean="0">
                <a:effectLst>
                  <a:outerShdw blurRad="38100" dist="38100" dir="2700000" algn="tl">
                    <a:srgbClr val="000000">
                      <a:alpha val="43137"/>
                    </a:srgbClr>
                  </a:outerShdw>
                </a:effectLst>
              </a:rPr>
              <a:t>Galatians 5:16 ESV - </a:t>
            </a:r>
            <a:r>
              <a:rPr lang="en-US" b="1" dirty="0" smtClean="0">
                <a:effectLst>
                  <a:outerShdw blurRad="38100" dist="38100" dir="2700000" algn="tl">
                    <a:srgbClr val="000000">
                      <a:alpha val="43137"/>
                    </a:srgbClr>
                  </a:outerShdw>
                </a:effectLst>
              </a:rPr>
              <a:t>But I say, walk by the Spirit, and you will not gratify the desires of the flesh.</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Romans 8:5 ESV - </a:t>
            </a:r>
            <a:r>
              <a:rPr lang="en-US" b="1" dirty="0" smtClean="0">
                <a:effectLst>
                  <a:outerShdw blurRad="38100" dist="38100" dir="2700000" algn="tl">
                    <a:srgbClr val="000000">
                      <a:alpha val="43137"/>
                    </a:srgbClr>
                  </a:outerShdw>
                </a:effectLst>
              </a:rPr>
              <a:t>Those who live according to the flesh have their minds set on what the flesh desires; but those who live in accordance with the Spirit have their minds set on what the Spirit desires.</a:t>
            </a:r>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Autofit/>
          </a:bodyPr>
          <a:lstStyle/>
          <a:p>
            <a:pPr lvl="1" algn="ctr"/>
            <a:r>
              <a:rPr lang="en-US" sz="2800" b="1" baseline="30000" dirty="0">
                <a:solidFill>
                  <a:schemeClr val="bg1">
                    <a:lumMod val="65000"/>
                  </a:schemeClr>
                </a:solidFill>
                <a:effectLst>
                  <a:outerShdw blurRad="38100" dist="38100" dir="2700000" algn="tl">
                    <a:srgbClr val="000000">
                      <a:alpha val="43137"/>
                    </a:srgbClr>
                  </a:outerShdw>
                </a:effectLst>
              </a:rPr>
              <a:t>11 </a:t>
            </a:r>
            <a:r>
              <a:rPr lang="en-US" sz="2800" b="1" dirty="0">
                <a:solidFill>
                  <a:schemeClr val="bg1">
                    <a:lumMod val="65000"/>
                  </a:schemeClr>
                </a:solidFill>
                <a:effectLst>
                  <a:outerShdw blurRad="38100" dist="38100" dir="2700000" algn="tl">
                    <a:srgbClr val="000000">
                      <a:alpha val="43137"/>
                    </a:srgbClr>
                  </a:outerShdw>
                </a:effectLst>
              </a:rPr>
              <a:t>Beloved, I urge you as sojourners and exiles to abstain from the passions of the flesh, which wage war against your soul.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Keep your conduct among the Gentiles honorable, so that when they speak against you as evildoers, they may see your good deeds and glorify God on the day of visitation.</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2:11-12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18 </a:t>
            </a:r>
            <a:r>
              <a:rPr lang="en-US" sz="2800" b="1" dirty="0">
                <a:effectLst>
                  <a:outerShdw blurRad="38100" dist="38100" dir="2700000" algn="tl">
                    <a:srgbClr val="000000">
                      <a:alpha val="43137"/>
                    </a:srgbClr>
                  </a:outerShdw>
                </a:effectLst>
              </a:rPr>
              <a:t>“If the world hates you, know that it has hated me before it hated you. </a:t>
            </a:r>
            <a:r>
              <a:rPr lang="en-US" sz="2800" b="1" baseline="30000" dirty="0">
                <a:effectLst>
                  <a:outerShdw blurRad="38100" dist="38100" dir="2700000" algn="tl">
                    <a:srgbClr val="000000">
                      <a:alpha val="43137"/>
                    </a:srgbClr>
                  </a:outerShdw>
                </a:effectLst>
              </a:rPr>
              <a:t>19 </a:t>
            </a:r>
            <a:r>
              <a:rPr lang="en-US" sz="2800" b="1" dirty="0">
                <a:effectLst>
                  <a:outerShdw blurRad="38100" dist="38100" dir="2700000" algn="tl">
                    <a:srgbClr val="000000">
                      <a:alpha val="43137"/>
                    </a:srgbClr>
                  </a:outerShdw>
                </a:effectLst>
              </a:rPr>
              <a:t>If you were of the world, the world would love you as its own; but because you are not of the world, but I chose you out of the world, therefore the world hates you.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John 15:18-19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3 </a:t>
            </a:r>
            <a:r>
              <a:rPr lang="en-US" sz="2800" b="1" dirty="0">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 </a:t>
            </a:r>
            <a:r>
              <a:rPr lang="en-US" sz="2800" b="1" baseline="30000" dirty="0">
                <a:effectLst>
                  <a:outerShdw blurRad="38100" dist="38100" dir="2700000" algn="tl">
                    <a:srgbClr val="000000">
                      <a:alpha val="43137"/>
                    </a:srgbClr>
                  </a:outerShdw>
                </a:effectLst>
              </a:rPr>
              <a:t>4 </a:t>
            </a:r>
            <a:r>
              <a:rPr lang="en-US" sz="2800" b="1" dirty="0">
                <a:effectLst>
                  <a:outerShdw blurRad="38100" dist="38100" dir="2700000" algn="tl">
                    <a:srgbClr val="000000">
                      <a:alpha val="43137"/>
                    </a:srgbClr>
                  </a:outerShdw>
                </a:effectLst>
              </a:rPr>
              <a:t>With respect to this they are surprised when you do not join them in the same flood of debauchery, and they malign you</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4:3-4</a:t>
            </a:r>
            <a:r>
              <a:rPr lang="en-US" sz="2000" b="1" dirty="0" smtClean="0">
                <a:effectLst>
                  <a:outerShdw blurRad="38100" dist="38100" dir="2700000" algn="tl">
                    <a:srgbClr val="000000">
                      <a:alpha val="43137"/>
                    </a:srgbClr>
                  </a:outerShdw>
                </a:effectLst>
              </a:rPr>
              <a:t>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3237"/>
            <a:ext cx="8229600" cy="5592763"/>
          </a:xfrm>
        </p:spPr>
        <p:txBody>
          <a:bodyPr>
            <a:normAutofit fontScale="85000" lnSpcReduction="10000"/>
          </a:bodyPr>
          <a:lstStyle/>
          <a:p>
            <a:pPr lvl="0"/>
            <a:r>
              <a:rPr lang="en-US" dirty="0" smtClean="0">
                <a:effectLst>
                  <a:outerShdw blurRad="38100" dist="38100" dir="2700000" algn="tl">
                    <a:srgbClr val="000000">
                      <a:alpha val="43137"/>
                    </a:srgbClr>
                  </a:outerShdw>
                </a:effectLst>
              </a:rPr>
              <a:t>1 Peter 2:15 ESV - </a:t>
            </a:r>
            <a:r>
              <a:rPr lang="en-US" b="1" baseline="30000" dirty="0" smtClean="0">
                <a:effectLst>
                  <a:outerShdw blurRad="38100" dist="38100" dir="2700000" algn="tl">
                    <a:srgbClr val="000000">
                      <a:alpha val="43137"/>
                    </a:srgbClr>
                  </a:outerShdw>
                </a:effectLst>
              </a:rPr>
              <a:t>15 </a:t>
            </a:r>
            <a:r>
              <a:rPr lang="en-US" b="1" dirty="0" smtClean="0">
                <a:effectLst>
                  <a:outerShdw blurRad="38100" dist="38100" dir="2700000" algn="tl">
                    <a:srgbClr val="000000">
                      <a:alpha val="43137"/>
                    </a:srgbClr>
                  </a:outerShdw>
                </a:effectLst>
              </a:rPr>
              <a:t>For this is the will of God, that by doing good you should put to silence the ignorance of foolish people</a:t>
            </a:r>
            <a:r>
              <a:rPr lang="en-US" b="1" dirty="0" smtClean="0">
                <a:effectLst>
                  <a:outerShdw blurRad="38100" dist="38100" dir="2700000" algn="tl">
                    <a:srgbClr val="000000">
                      <a:alpha val="43137"/>
                    </a:srgbClr>
                  </a:outerShdw>
                </a:effectLst>
              </a:rPr>
              <a:t>.</a:t>
            </a:r>
          </a:p>
          <a:p>
            <a:pPr lvl="0">
              <a:buNone/>
            </a:pPr>
            <a:endParaRPr lang="en-US" dirty="0" smtClean="0">
              <a:effectLst>
                <a:outerShdw blurRad="38100" dist="38100" dir="2700000" algn="tl">
                  <a:srgbClr val="000000">
                    <a:alpha val="43137"/>
                  </a:srgbClr>
                </a:outerShdw>
              </a:effectLst>
            </a:endParaRPr>
          </a:p>
          <a:p>
            <a:pPr lvl="0"/>
            <a:r>
              <a:rPr lang="en-US" dirty="0" smtClean="0">
                <a:effectLst>
                  <a:outerShdw blurRad="38100" dist="38100" dir="2700000" algn="tl">
                    <a:srgbClr val="000000">
                      <a:alpha val="43137"/>
                    </a:srgbClr>
                  </a:outerShdw>
                </a:effectLst>
              </a:rPr>
              <a:t>1 Peter 3:16 ESV - </a:t>
            </a:r>
            <a:r>
              <a:rPr lang="en-US" b="1" baseline="30000" dirty="0" smtClean="0">
                <a:effectLst>
                  <a:outerShdw blurRad="38100" dist="38100" dir="2700000" algn="tl">
                    <a:srgbClr val="000000">
                      <a:alpha val="43137"/>
                    </a:srgbClr>
                  </a:outerShdw>
                </a:effectLst>
              </a:rPr>
              <a:t>16 </a:t>
            </a:r>
            <a:r>
              <a:rPr lang="en-US" b="1" dirty="0" smtClean="0">
                <a:effectLst>
                  <a:outerShdw blurRad="38100" dist="38100" dir="2700000" algn="tl">
                    <a:srgbClr val="000000">
                      <a:alpha val="43137"/>
                    </a:srgbClr>
                  </a:outerShdw>
                </a:effectLst>
              </a:rPr>
              <a:t>having a good conscience, so that, when you are slandered, those who revile your good behavior in Christ may be put to shame</a:t>
            </a:r>
            <a:r>
              <a:rPr lang="en-US" b="1" dirty="0" smtClean="0">
                <a:effectLst>
                  <a:outerShdw blurRad="38100" dist="38100" dir="2700000" algn="tl">
                    <a:srgbClr val="000000">
                      <a:alpha val="43137"/>
                    </a:srgbClr>
                  </a:outerShdw>
                </a:effectLst>
              </a:rPr>
              <a:t>.</a:t>
            </a:r>
          </a:p>
          <a:p>
            <a:pPr lvl="0">
              <a:buNone/>
            </a:pPr>
            <a:endParaRPr lang="en-US" dirty="0" smtClean="0">
              <a:effectLst>
                <a:outerShdw blurRad="38100" dist="38100" dir="2700000" algn="tl">
                  <a:srgbClr val="000000">
                    <a:alpha val="43137"/>
                  </a:srgbClr>
                </a:outerShdw>
              </a:effectLst>
            </a:endParaRPr>
          </a:p>
          <a:p>
            <a:pPr lvl="0"/>
            <a:r>
              <a:rPr lang="en-US" dirty="0" smtClean="0">
                <a:effectLst>
                  <a:outerShdw blurRad="38100" dist="38100" dir="2700000" algn="tl">
                    <a:srgbClr val="000000">
                      <a:alpha val="43137"/>
                    </a:srgbClr>
                  </a:outerShdw>
                </a:effectLst>
              </a:rPr>
              <a:t>Titus 2:7-8 ESV - </a:t>
            </a:r>
            <a:r>
              <a:rPr lang="en-US" b="1" baseline="30000" dirty="0" smtClean="0">
                <a:effectLst>
                  <a:outerShdw blurRad="38100" dist="38100" dir="2700000" algn="tl">
                    <a:srgbClr val="000000">
                      <a:alpha val="43137"/>
                    </a:srgbClr>
                  </a:outerShdw>
                </a:effectLst>
              </a:rPr>
              <a:t>7 </a:t>
            </a:r>
            <a:r>
              <a:rPr lang="en-US" b="1" dirty="0" smtClean="0">
                <a:effectLst>
                  <a:outerShdw blurRad="38100" dist="38100" dir="2700000" algn="tl">
                    <a:srgbClr val="000000">
                      <a:alpha val="43137"/>
                    </a:srgbClr>
                  </a:outerShdw>
                </a:effectLst>
              </a:rPr>
              <a:t>Show yourself in all respects to be a model of good works, and in your teaching show integrity, dignity, </a:t>
            </a:r>
            <a:r>
              <a:rPr lang="en-US" b="1" baseline="30000" dirty="0" smtClean="0">
                <a:effectLst>
                  <a:outerShdw blurRad="38100" dist="38100" dir="2700000" algn="tl">
                    <a:srgbClr val="000000">
                      <a:alpha val="43137"/>
                    </a:srgbClr>
                  </a:outerShdw>
                </a:effectLst>
              </a:rPr>
              <a:t>8 </a:t>
            </a:r>
            <a:r>
              <a:rPr lang="en-US" b="1" dirty="0" smtClean="0">
                <a:effectLst>
                  <a:outerShdw blurRad="38100" dist="38100" dir="2700000" algn="tl">
                    <a:srgbClr val="000000">
                      <a:alpha val="43137"/>
                    </a:srgbClr>
                  </a:outerShdw>
                </a:effectLst>
              </a:rPr>
              <a:t>and sound speech that cannot be condemned, so that an opponent may be put to shame, having nothing evil to say about us.</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Autofit/>
          </a:bodyPr>
          <a:lstStyle/>
          <a:p>
            <a:pPr lvl="1" algn="ctr"/>
            <a:r>
              <a:rPr lang="en-US" sz="2800" b="1" baseline="30000" dirty="0" smtClean="0">
                <a:effectLst>
                  <a:outerShdw blurRad="38100" dist="38100" dir="2700000" algn="tl">
                    <a:srgbClr val="000000">
                      <a:alpha val="43137"/>
                    </a:srgbClr>
                  </a:outerShdw>
                </a:effectLst>
              </a:rPr>
              <a:t>15 </a:t>
            </a:r>
            <a:r>
              <a:rPr lang="en-US" sz="2800" b="1" dirty="0" smtClean="0">
                <a:effectLst>
                  <a:outerShdw blurRad="38100" dist="38100" dir="2700000" algn="tl">
                    <a:srgbClr val="000000">
                      <a:alpha val="43137"/>
                    </a:srgbClr>
                  </a:outerShdw>
                </a:effectLst>
              </a:rPr>
              <a:t>that </a:t>
            </a:r>
            <a:r>
              <a:rPr lang="en-US" sz="2800" b="1" dirty="0">
                <a:effectLst>
                  <a:outerShdw blurRad="38100" dist="38100" dir="2700000" algn="tl">
                    <a:srgbClr val="000000">
                      <a:alpha val="43137"/>
                    </a:srgbClr>
                  </a:outerShdw>
                </a:effectLst>
              </a:rPr>
              <a:t>you may be blameless and innocent, children of God without blemish in the midst of a crooked and twisted generation, among whom you shine as lights in the world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Philippia</a:t>
            </a:r>
            <a:r>
              <a:rPr lang="en-US" b="1" dirty="0" smtClean="0">
                <a:effectLst>
                  <a:outerShdw blurRad="38100" dist="38100" dir="2700000" algn="tl">
                    <a:srgbClr val="000000">
                      <a:alpha val="43137"/>
                    </a:srgbClr>
                  </a:outerShdw>
                </a:effectLst>
              </a:rPr>
              <a:t>ns 2:15 </a:t>
            </a:r>
            <a:r>
              <a:rPr lang="en-US" sz="2000" b="1" dirty="0" smtClean="0">
                <a:effectLst>
                  <a:outerShdw blurRad="38100" dist="38100" dir="2700000" algn="tl">
                    <a:srgbClr val="000000">
                      <a:alpha val="43137"/>
                    </a:srgbClr>
                  </a:outerShdw>
                </a:effectLst>
              </a:rPr>
              <a:t>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But you are a chosen race, a royal priesthood, a holy nation, a people for his own possession, that you may proclaim the excellencies of him who called you out of darkness into his marvelous light.</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1 Peter 2:9 ESV</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516563"/>
          </a:xfrm>
        </p:spPr>
        <p:txBody>
          <a:bodyPr>
            <a:normAutofit/>
          </a:bodyPr>
          <a:lstStyle/>
          <a:p>
            <a:r>
              <a:rPr lang="en-US" dirty="0" smtClean="0"/>
              <a:t>Matthew 5:16 ESV - </a:t>
            </a:r>
            <a:r>
              <a:rPr lang="en-US" b="1" dirty="0" smtClean="0"/>
              <a:t>In the same way, let your light shine before others, that they may see your good deeds and glorify your Father in heaven</a:t>
            </a:r>
            <a:r>
              <a:rPr lang="en-US" b="1" dirty="0" smtClean="0"/>
              <a:t>.</a:t>
            </a:r>
          </a:p>
          <a:p>
            <a:pPr>
              <a:buNone/>
            </a:pPr>
            <a:endParaRPr lang="en-US" dirty="0" smtClean="0"/>
          </a:p>
          <a:p>
            <a:r>
              <a:rPr lang="en-US" dirty="0" smtClean="0"/>
              <a:t>1 Peter 2:12 </a:t>
            </a:r>
            <a:r>
              <a:rPr lang="en-US" dirty="0" smtClean="0"/>
              <a:t>ESV </a:t>
            </a:r>
            <a:r>
              <a:rPr lang="en-US" b="1" baseline="30000" dirty="0" smtClean="0"/>
              <a:t>12</a:t>
            </a:r>
            <a:r>
              <a:rPr lang="en-US" b="1" baseline="30000" dirty="0" smtClean="0"/>
              <a:t> </a:t>
            </a:r>
            <a:r>
              <a:rPr lang="en-US" b="1" dirty="0" smtClean="0"/>
              <a:t>Keep your conduct among the Gentiles honorable, so that when they speak against you as evildoers, they may see your good deeds and glorify God on the day of visitation.</a:t>
            </a:r>
            <a:endParaRPr lang="en-US"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9235"/>
            <a:ext cx="8229600" cy="1143000"/>
          </a:xfrm>
        </p:spPr>
        <p:txBody>
          <a:bodyPr>
            <a:noAutofit/>
          </a:bodyPr>
          <a:lstStyle/>
          <a:p>
            <a:pPr lvl="1" algn="ctr"/>
            <a:r>
              <a:rPr lang="en-US" sz="2800" b="1" i="1" dirty="0">
                <a:effectLst>
                  <a:outerShdw blurRad="38100" dist="38100" dir="2700000" algn="tl">
                    <a:srgbClr val="000000">
                      <a:alpha val="43137"/>
                    </a:srgbClr>
                  </a:outerShdw>
                </a:effectLst>
              </a:rPr>
              <a:t>Sin is indeed taken away by faith, but you have still the flesh which is impulsive and inconsiderate; therefore take good care that ye overcome it.  By strong effort it must be done; you are to restrain and subdue lust, and the greater your faith is, the greater the conflict will be.  Therefore you should be prepared and armed, and you should contend with it incessantly.  For they will assault you in multitudes and would take you captive</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Martin Luther</a:t>
            </a:r>
            <a:endParaRPr lang="en-US" sz="20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277</Words>
  <Application>Microsoft Office PowerPoint</Application>
  <PresentationFormat>On-screen Show (4:3)</PresentationFormat>
  <Paragraphs>20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11 Beloved, I urge you as sojourners and exiles to abstain from the passions of the flesh, which wage war against your soul. 12 Keep your conduct among the Gentiles honorable, so that when they speak against you as evildoers, they may see your good deeds and glorify God on the day of visitation.    1 Peter 2:11-12 ESV</vt:lpstr>
      <vt:lpstr>For the desires of the flesh are against the Spirit, and the desires of the Spirit are against the flesh, for these are opposed to each other, to keep you from doing the things you want to do.     Galatians 5:17 ESV</vt:lpstr>
      <vt:lpstr>15 For I do not understand my own actions. For I do not do what I want, but I do the very thing I hate. 16 Now if I do what I do not want, I agree with the law, that it is good. 17 So now it is no longer I who do it, but sin that dwells within me. 18 For I know that nothing good dwells in me, that is, in my flesh. For I have the desire to do what is right, but not the ability to carry it out. 19 For I do not do the good I want, but the evil I do not want is what I keep on doing. 20 Now if I do what I do not want, it is no longer I who do it, but sin that dwells within me.21 So I find it to be a law that when I want to do right, evil lies close at hand.22 For I delight in the law of God, in my inner being, 23 but I see in my members another law waging war against the law of my mind and making me captive to the law of sin that dwells in my members. 24 Wretched man that I am! Who will deliver me from this body of death? 25 Thanks be to God through Jesus Christ our Lord! So then, I myself serve the law of God with my mind, but with my flesh I serve the law of sin.   Romans 7:15-25 ESV</vt:lpstr>
      <vt:lpstr>Desires of the Flesh</vt:lpstr>
      <vt:lpstr>11 Beloved, I urge you as sojourners and exiles to abstain from the passions of the flesh, which wage war against your soul. 12 Keep your conduct among the Gentiles honorable, so that when they speak against you as evildoers, they may see your good deeds and glorify God on the day of visitation.    1 Peter 2:11-12 ESV</vt:lpstr>
      <vt:lpstr>18 “If the world hates you, know that it has hated me before it hated you. 19 If you were of the world, the world would love you as its own; but because you are not of the world, but I chose you out of the world, therefore the world hates you.     John 15:18-19 ESV</vt:lpstr>
      <vt:lpstr>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1 Peter 4:3-4 ESV</vt:lpstr>
      <vt:lpstr>Slide 9</vt:lpstr>
      <vt:lpstr>15 that you may be blameless and innocent, children of God without blemish in the midst of a crooked and twisted generation, among whom you shine as lights in the world    Philippians 2:15 ESV</vt:lpstr>
      <vt:lpstr>9 But you are a chosen race, a royal priesthood, a holy nation, a people for his own possession, that you may proclaim the excellencies of him who called you out of darkness into his marvelous light.    1 Peter 2:9 ESV</vt:lpstr>
      <vt:lpstr>Slide 12</vt:lpstr>
      <vt:lpstr>Sin is indeed taken away by faith, but you have still the flesh which is impulsive and inconsiderate; therefore take good care that ye overcome it.  By strong effort it must be done; you are to restrain and subdue lust, and the greater your faith is, the greater the conflict will be.  Therefore you should be prepared and armed, and you should contend with it incessantly.  For they will assault you in multitudes and would take you captive   Martin Luther</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14</cp:revision>
  <dcterms:created xsi:type="dcterms:W3CDTF">2015-07-05T02:39:43Z</dcterms:created>
  <dcterms:modified xsi:type="dcterms:W3CDTF">2015-09-13T10:42:29Z</dcterms:modified>
</cp:coreProperties>
</file>