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09" r:id="rId3"/>
    <p:sldId id="297" r:id="rId4"/>
    <p:sldId id="298" r:id="rId5"/>
    <p:sldId id="310" r:id="rId6"/>
    <p:sldId id="299" r:id="rId7"/>
    <p:sldId id="311" r:id="rId8"/>
    <p:sldId id="301" r:id="rId9"/>
    <p:sldId id="312" r:id="rId10"/>
    <p:sldId id="313" r:id="rId11"/>
    <p:sldId id="302" r:id="rId12"/>
    <p:sldId id="303" r:id="rId13"/>
    <p:sldId id="314" r:id="rId14"/>
    <p:sldId id="305" r:id="rId15"/>
    <p:sldId id="31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varScale="1">
        <p:scale>
          <a:sx n="69" d="100"/>
          <a:sy n="69" d="100"/>
        </p:scale>
        <p:origin x="-1446"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9/27/2015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9/27/2015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9/27/2015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9/27/2015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9/27/2015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9/27/2015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9/27/2015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9/27/2015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igns (1).jpg"/>
          <p:cNvPicPr>
            <a:picLocks noGrp="1" noChangeAspect="1"/>
          </p:cNvPicPr>
          <p:nvPr>
            <p:ph idx="1"/>
          </p:nvPr>
        </p:nvPicPr>
        <p:blipFill>
          <a:blip r:embed="rId2" cstate="print"/>
          <a:stretch>
            <a:fillRect/>
          </a:stretch>
        </p:blipFill>
        <p:spPr>
          <a:xfrm>
            <a:off x="457200" y="381000"/>
            <a:ext cx="4629140" cy="3073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signs.jpg"/>
          <p:cNvPicPr>
            <a:picLocks noChangeAspect="1"/>
          </p:cNvPicPr>
          <p:nvPr/>
        </p:nvPicPr>
        <p:blipFill>
          <a:blip r:embed="rId3" cstate="print"/>
          <a:stretch>
            <a:fillRect/>
          </a:stretch>
        </p:blipFill>
        <p:spPr>
          <a:xfrm>
            <a:off x="3048000" y="3352800"/>
            <a:ext cx="5736475" cy="3219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13 </a:t>
            </a:r>
            <a:r>
              <a:rPr lang="en-US" sz="2800" b="1" dirty="0">
                <a:effectLst>
                  <a:outerShdw blurRad="38100" dist="38100" dir="2700000" algn="tl">
                    <a:srgbClr val="000000">
                      <a:alpha val="43137"/>
                    </a:srgbClr>
                  </a:outerShdw>
                </a:effectLst>
              </a:rPr>
              <a:t>Be subject for the Lord's sake to every human institution,</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whether it be to the emperor as supreme, </a:t>
            </a:r>
            <a:r>
              <a:rPr lang="en-US" sz="2800" b="1" baseline="30000" dirty="0">
                <a:effectLst>
                  <a:outerShdw blurRad="38100" dist="38100" dir="2700000" algn="tl">
                    <a:srgbClr val="000000">
                      <a:alpha val="43137"/>
                    </a:srgbClr>
                  </a:outerShdw>
                </a:effectLst>
              </a:rPr>
              <a:t>14 </a:t>
            </a:r>
            <a:r>
              <a:rPr lang="en-US" sz="2800" b="1" dirty="0">
                <a:effectLst>
                  <a:outerShdw blurRad="38100" dist="38100" dir="2700000" algn="tl">
                    <a:srgbClr val="000000">
                      <a:alpha val="43137"/>
                    </a:srgbClr>
                  </a:outerShdw>
                </a:effectLst>
              </a:rPr>
              <a:t>or to governors as sent by him to punish those who do evil and to praise those who do good. </a:t>
            </a:r>
            <a:r>
              <a:rPr lang="en-US" sz="2800" b="1" baseline="30000" dirty="0">
                <a:effectLst>
                  <a:outerShdw blurRad="38100" dist="38100" dir="2700000" algn="tl">
                    <a:srgbClr val="000000">
                      <a:alpha val="43137"/>
                    </a:srgbClr>
                  </a:outerShdw>
                </a:effectLst>
              </a:rPr>
              <a:t>15 </a:t>
            </a:r>
            <a:r>
              <a:rPr lang="en-US" sz="2800" b="1" dirty="0">
                <a:effectLst>
                  <a:outerShdw blurRad="38100" dist="38100" dir="2700000" algn="tl">
                    <a:srgbClr val="000000">
                      <a:alpha val="43137"/>
                    </a:srgbClr>
                  </a:outerShdw>
                </a:effectLst>
              </a:rPr>
              <a:t>For this is the will of God, that by doing good you should put to silence the ignorance of foolish people. </a:t>
            </a:r>
            <a:r>
              <a:rPr lang="en-US" sz="2800" b="1" baseline="30000" dirty="0">
                <a:effectLst>
                  <a:outerShdw blurRad="38100" dist="38100" dir="2700000" algn="tl">
                    <a:srgbClr val="000000">
                      <a:alpha val="43137"/>
                    </a:srgbClr>
                  </a:outerShdw>
                </a:effectLst>
              </a:rPr>
              <a:t>16 </a:t>
            </a:r>
            <a:r>
              <a:rPr lang="en-US" sz="2800" b="1" dirty="0">
                <a:effectLst>
                  <a:outerShdw blurRad="38100" dist="38100" dir="2700000" algn="tl">
                    <a:srgbClr val="000000">
                      <a:alpha val="43137"/>
                    </a:srgbClr>
                  </a:outerShdw>
                </a:effectLst>
              </a:rPr>
              <a:t>Live as people who are free, not using your freedom as a cover-up for evil, but living as servants</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of God. </a:t>
            </a:r>
            <a:r>
              <a:rPr lang="en-US" sz="2800" b="1" baseline="30000" dirty="0">
                <a:effectLst>
                  <a:outerShdw blurRad="38100" dist="38100" dir="2700000" algn="tl">
                    <a:srgbClr val="000000">
                      <a:alpha val="43137"/>
                    </a:srgbClr>
                  </a:outerShdw>
                </a:effectLst>
              </a:rPr>
              <a:t>17 </a:t>
            </a:r>
            <a:r>
              <a:rPr lang="en-US" sz="2800" b="1" dirty="0">
                <a:effectLst>
                  <a:outerShdw blurRad="38100" dist="38100" dir="2700000" algn="tl">
                    <a:srgbClr val="000000">
                      <a:alpha val="43137"/>
                    </a:srgbClr>
                  </a:outerShdw>
                </a:effectLst>
              </a:rPr>
              <a:t>Honor everyone. Love the brotherhood. Fear God. Honor the emperor.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2:13-17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9 </a:t>
            </a:r>
            <a:r>
              <a:rPr lang="en-US" sz="2800" b="1" dirty="0">
                <a:effectLst>
                  <a:outerShdw blurRad="38100" dist="38100" dir="2700000" algn="tl">
                    <a:srgbClr val="000000">
                      <a:alpha val="43137"/>
                    </a:srgbClr>
                  </a:outerShdw>
                </a:effectLst>
              </a:rPr>
              <a:t>But you are </a:t>
            </a:r>
            <a:r>
              <a:rPr lang="en-US" sz="2800" b="1" dirty="0" smtClean="0">
                <a:effectLst>
                  <a:outerShdw blurRad="38100" dist="38100" dir="2700000" algn="tl">
                    <a:srgbClr val="000000">
                      <a:alpha val="43137"/>
                    </a:srgbClr>
                  </a:outerShdw>
                </a:effectLst>
              </a:rPr>
              <a:t>a chosen race, a royal priesthood, a holy nation, a people for his own possession, that you may proclaim the excellencies of him who called you out of darkness into his marvelous light.</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2:9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800" b="1" baseline="30000" dirty="0">
                <a:solidFill>
                  <a:schemeClr val="bg1">
                    <a:lumMod val="65000"/>
                  </a:schemeClr>
                </a:solidFill>
                <a:effectLst>
                  <a:outerShdw blurRad="38100" dist="38100" dir="2700000" algn="tl">
                    <a:srgbClr val="000000">
                      <a:alpha val="43137"/>
                    </a:srgbClr>
                  </a:outerShdw>
                </a:effectLst>
              </a:rPr>
              <a:t>13 </a:t>
            </a:r>
            <a:r>
              <a:rPr lang="en-US" sz="2800" b="1" dirty="0">
                <a:solidFill>
                  <a:schemeClr val="bg1">
                    <a:lumMod val="65000"/>
                  </a:schemeClr>
                </a:solidFill>
                <a:effectLst>
                  <a:outerShdw blurRad="38100" dist="38100" dir="2700000" algn="tl">
                    <a:srgbClr val="000000">
                      <a:alpha val="43137"/>
                    </a:srgbClr>
                  </a:outerShdw>
                </a:effectLst>
              </a:rPr>
              <a:t>Be subject for the Lord's sake to every human institution,</a:t>
            </a:r>
            <a:r>
              <a:rPr lang="en-US" sz="2800" b="1" baseline="30000" dirty="0">
                <a:solidFill>
                  <a:schemeClr val="bg1">
                    <a:lumMod val="65000"/>
                  </a:schemeClr>
                </a:solidFill>
                <a:effectLst>
                  <a:outerShdw blurRad="38100" dist="38100" dir="2700000" algn="tl">
                    <a:srgbClr val="000000">
                      <a:alpha val="43137"/>
                    </a:srgbClr>
                  </a:outerShdw>
                </a:effectLst>
              </a:rPr>
              <a:t> </a:t>
            </a:r>
            <a:r>
              <a:rPr lang="en-US" sz="2800" b="1" dirty="0">
                <a:solidFill>
                  <a:schemeClr val="bg1">
                    <a:lumMod val="65000"/>
                  </a:schemeClr>
                </a:solidFill>
                <a:effectLst>
                  <a:outerShdw blurRad="38100" dist="38100" dir="2700000" algn="tl">
                    <a:srgbClr val="000000">
                      <a:alpha val="43137"/>
                    </a:srgbClr>
                  </a:outerShdw>
                </a:effectLst>
              </a:rPr>
              <a:t>whether it be to the emperor as supreme, </a:t>
            </a:r>
            <a:r>
              <a:rPr lang="en-US" sz="2800" b="1" baseline="30000" dirty="0">
                <a:solidFill>
                  <a:schemeClr val="bg1">
                    <a:lumMod val="65000"/>
                  </a:schemeClr>
                </a:solidFill>
                <a:effectLst>
                  <a:outerShdw blurRad="38100" dist="38100" dir="2700000" algn="tl">
                    <a:srgbClr val="000000">
                      <a:alpha val="43137"/>
                    </a:srgbClr>
                  </a:outerShdw>
                </a:effectLst>
              </a:rPr>
              <a:t>14 </a:t>
            </a:r>
            <a:r>
              <a:rPr lang="en-US" sz="2800" b="1" dirty="0">
                <a:solidFill>
                  <a:schemeClr val="bg1">
                    <a:lumMod val="65000"/>
                  </a:schemeClr>
                </a:solidFill>
                <a:effectLst>
                  <a:outerShdw blurRad="38100" dist="38100" dir="2700000" algn="tl">
                    <a:srgbClr val="000000">
                      <a:alpha val="43137"/>
                    </a:srgbClr>
                  </a:outerShdw>
                </a:effectLst>
              </a:rPr>
              <a:t>or to governors as sent by him to punish those who do evil and to praise those who do good. </a:t>
            </a:r>
            <a:r>
              <a:rPr lang="en-US" sz="2800" b="1" baseline="30000" dirty="0">
                <a:solidFill>
                  <a:schemeClr val="bg1">
                    <a:lumMod val="65000"/>
                  </a:schemeClr>
                </a:solidFill>
                <a:effectLst>
                  <a:outerShdw blurRad="38100" dist="38100" dir="2700000" algn="tl">
                    <a:srgbClr val="000000">
                      <a:alpha val="43137"/>
                    </a:srgbClr>
                  </a:outerShdw>
                </a:effectLst>
              </a:rPr>
              <a:t>15 </a:t>
            </a:r>
            <a:r>
              <a:rPr lang="en-US" sz="2800" b="1" dirty="0">
                <a:solidFill>
                  <a:schemeClr val="bg1">
                    <a:lumMod val="65000"/>
                  </a:schemeClr>
                </a:solidFill>
                <a:effectLst>
                  <a:outerShdw blurRad="38100" dist="38100" dir="2700000" algn="tl">
                    <a:srgbClr val="000000">
                      <a:alpha val="43137"/>
                    </a:srgbClr>
                  </a:outerShdw>
                </a:effectLst>
              </a:rPr>
              <a:t>For this is the will of God, that by doing good you should put to silence the ignorance of foolish people. </a:t>
            </a:r>
            <a:r>
              <a:rPr lang="en-US" sz="2800" b="1" baseline="30000" dirty="0">
                <a:effectLst>
                  <a:outerShdw blurRad="38100" dist="38100" dir="2700000" algn="tl">
                    <a:srgbClr val="000000">
                      <a:alpha val="43137"/>
                    </a:srgbClr>
                  </a:outerShdw>
                </a:effectLst>
              </a:rPr>
              <a:t>16 </a:t>
            </a:r>
            <a:r>
              <a:rPr lang="en-US" sz="2800" b="1" dirty="0">
                <a:effectLst>
                  <a:outerShdw blurRad="38100" dist="38100" dir="2700000" algn="tl">
                    <a:srgbClr val="000000">
                      <a:alpha val="43137"/>
                    </a:srgbClr>
                  </a:outerShdw>
                </a:effectLst>
              </a:rPr>
              <a:t>Live as people who are free, not using your freedom as a cover-up for evil, but living as servants</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of God. </a:t>
            </a:r>
            <a:r>
              <a:rPr lang="en-US" sz="2800" b="1" baseline="30000" dirty="0">
                <a:solidFill>
                  <a:schemeClr val="bg1">
                    <a:lumMod val="65000"/>
                  </a:schemeClr>
                </a:solidFill>
                <a:effectLst>
                  <a:outerShdw blurRad="38100" dist="38100" dir="2700000" algn="tl">
                    <a:srgbClr val="000000">
                      <a:alpha val="43137"/>
                    </a:srgbClr>
                  </a:outerShdw>
                </a:effectLst>
              </a:rPr>
              <a:t>17 </a:t>
            </a:r>
            <a:r>
              <a:rPr lang="en-US" sz="2800" b="1" dirty="0">
                <a:solidFill>
                  <a:schemeClr val="bg1">
                    <a:lumMod val="65000"/>
                  </a:schemeClr>
                </a:solidFill>
                <a:effectLst>
                  <a:outerShdw blurRad="38100" dist="38100" dir="2700000" algn="tl">
                    <a:srgbClr val="000000">
                      <a:alpha val="43137"/>
                    </a:srgbClr>
                  </a:outerShdw>
                </a:effectLst>
              </a:rPr>
              <a:t>Honor everyone. Love the brotherhood. Fear God. Honor the emperor. </a:t>
            </a:r>
            <a:r>
              <a:rPr lang="en-US" sz="2800" dirty="0">
                <a:solidFill>
                  <a:schemeClr val="bg1">
                    <a:lumMod val="65000"/>
                  </a:schemeClr>
                </a:solidFill>
                <a:effectLst>
                  <a:outerShdw blurRad="38100" dist="38100" dir="2700000" algn="tl">
                    <a:srgbClr val="000000">
                      <a:alpha val="43137"/>
                    </a:srgbClr>
                  </a:outerShdw>
                </a:effectLst>
              </a:rPr>
              <a:t/>
            </a:r>
            <a:br>
              <a:rPr lang="en-US" sz="2800" dirty="0">
                <a:solidFill>
                  <a:schemeClr val="bg1">
                    <a:lumMod val="65000"/>
                  </a:schemeClr>
                </a:solidFill>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2:13-17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8 </a:t>
            </a:r>
            <a:r>
              <a:rPr lang="en-US" sz="2800" b="1" dirty="0">
                <a:effectLst>
                  <a:outerShdw blurRad="38100" dist="38100" dir="2700000" algn="tl">
                    <a:srgbClr val="000000">
                      <a:alpha val="43137"/>
                    </a:srgbClr>
                  </a:outerShdw>
                </a:effectLst>
              </a:rPr>
              <a:t>Now we know that the law is good, if one uses it lawfully, </a:t>
            </a:r>
            <a:r>
              <a:rPr lang="en-US" sz="2800" b="1" baseline="30000" dirty="0">
                <a:effectLst>
                  <a:outerShdw blurRad="38100" dist="38100" dir="2700000" algn="tl">
                    <a:srgbClr val="000000">
                      <a:alpha val="43137"/>
                    </a:srgbClr>
                  </a:outerShdw>
                </a:effectLst>
              </a:rPr>
              <a:t>9</a:t>
            </a:r>
            <a:r>
              <a:rPr lang="en-US" sz="2800" b="1" dirty="0">
                <a:effectLst>
                  <a:outerShdw blurRad="38100" dist="38100" dir="2700000" algn="tl">
                    <a:srgbClr val="000000">
                      <a:alpha val="43137"/>
                    </a:srgbClr>
                  </a:outerShdw>
                </a:effectLst>
              </a:rPr>
              <a:t> understanding this, that the law is not laid down for the just but for the lawless and disobedient, for the ungodly and sinners, for the unholy and profane, for those who strike their fathers and mothers, for murderers, </a:t>
            </a:r>
            <a:r>
              <a:rPr lang="en-US" sz="2800" b="1" baseline="30000" dirty="0">
                <a:effectLst>
                  <a:outerShdw blurRad="38100" dist="38100" dir="2700000" algn="tl">
                    <a:srgbClr val="000000">
                      <a:alpha val="43137"/>
                    </a:srgbClr>
                  </a:outerShdw>
                </a:effectLst>
              </a:rPr>
              <a:t>10</a:t>
            </a:r>
            <a:r>
              <a:rPr lang="en-US" sz="2800" b="1" dirty="0">
                <a:effectLst>
                  <a:outerShdw blurRad="38100" dist="38100" dir="2700000" algn="tl">
                    <a:srgbClr val="000000">
                      <a:alpha val="43137"/>
                    </a:srgbClr>
                  </a:outerShdw>
                </a:effectLst>
              </a:rPr>
              <a:t> the sexually immoral, men who practice homosexuality, enslavers, liars, perjurers, and whatever else is contrary to sound doctrine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Timothy 1:8-10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13 </a:t>
            </a:r>
            <a:r>
              <a:rPr lang="en-US" sz="2800" b="1" dirty="0">
                <a:effectLst>
                  <a:outerShdw blurRad="38100" dist="38100" dir="2700000" algn="tl">
                    <a:srgbClr val="000000">
                      <a:alpha val="43137"/>
                    </a:srgbClr>
                  </a:outerShdw>
                </a:effectLst>
              </a:rPr>
              <a:t>Be subject for the Lord's sake to every human institution,</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whether it be to the emperor as supreme, </a:t>
            </a:r>
            <a:r>
              <a:rPr lang="en-US" sz="2800" b="1" baseline="30000" dirty="0">
                <a:effectLst>
                  <a:outerShdw blurRad="38100" dist="38100" dir="2700000" algn="tl">
                    <a:srgbClr val="000000">
                      <a:alpha val="43137"/>
                    </a:srgbClr>
                  </a:outerShdw>
                </a:effectLst>
              </a:rPr>
              <a:t>14 </a:t>
            </a:r>
            <a:r>
              <a:rPr lang="en-US" sz="2800" b="1" dirty="0">
                <a:effectLst>
                  <a:outerShdw blurRad="38100" dist="38100" dir="2700000" algn="tl">
                    <a:srgbClr val="000000">
                      <a:alpha val="43137"/>
                    </a:srgbClr>
                  </a:outerShdw>
                </a:effectLst>
              </a:rPr>
              <a:t>or to governors as sent by him to punish those who do evil and to praise those who do good. </a:t>
            </a:r>
            <a:r>
              <a:rPr lang="en-US" sz="2800" b="1" baseline="30000" dirty="0">
                <a:solidFill>
                  <a:schemeClr val="bg1">
                    <a:lumMod val="65000"/>
                  </a:schemeClr>
                </a:solidFill>
                <a:effectLst>
                  <a:outerShdw blurRad="38100" dist="38100" dir="2700000" algn="tl">
                    <a:srgbClr val="000000">
                      <a:alpha val="43137"/>
                    </a:srgbClr>
                  </a:outerShdw>
                </a:effectLst>
              </a:rPr>
              <a:t>15 </a:t>
            </a:r>
            <a:r>
              <a:rPr lang="en-US" sz="2800" b="1" dirty="0">
                <a:solidFill>
                  <a:schemeClr val="bg1">
                    <a:lumMod val="65000"/>
                  </a:schemeClr>
                </a:solidFill>
                <a:effectLst>
                  <a:outerShdw blurRad="38100" dist="38100" dir="2700000" algn="tl">
                    <a:srgbClr val="000000">
                      <a:alpha val="43137"/>
                    </a:srgbClr>
                  </a:outerShdw>
                </a:effectLst>
              </a:rPr>
              <a:t>For this is the will of God, that by doing good you should put to silence the ignorance of foolish people. </a:t>
            </a:r>
            <a:r>
              <a:rPr lang="en-US" sz="2800" b="1" baseline="30000" dirty="0">
                <a:solidFill>
                  <a:schemeClr val="bg1">
                    <a:lumMod val="65000"/>
                  </a:schemeClr>
                </a:solidFill>
                <a:effectLst>
                  <a:outerShdw blurRad="38100" dist="38100" dir="2700000" algn="tl">
                    <a:srgbClr val="000000">
                      <a:alpha val="43137"/>
                    </a:srgbClr>
                  </a:outerShdw>
                </a:effectLst>
              </a:rPr>
              <a:t>16 </a:t>
            </a:r>
            <a:r>
              <a:rPr lang="en-US" sz="2800" b="1" dirty="0">
                <a:solidFill>
                  <a:schemeClr val="bg1">
                    <a:lumMod val="65000"/>
                  </a:schemeClr>
                </a:solidFill>
                <a:effectLst>
                  <a:outerShdw blurRad="38100" dist="38100" dir="2700000" algn="tl">
                    <a:srgbClr val="000000">
                      <a:alpha val="43137"/>
                    </a:srgbClr>
                  </a:outerShdw>
                </a:effectLst>
              </a:rPr>
              <a:t>Live as people who are free, not using your freedom as a cover-up for evil, but living as servants</a:t>
            </a:r>
            <a:r>
              <a:rPr lang="en-US" sz="2800" b="1" baseline="30000" dirty="0">
                <a:solidFill>
                  <a:schemeClr val="bg1">
                    <a:lumMod val="65000"/>
                  </a:schemeClr>
                </a:solidFill>
                <a:effectLst>
                  <a:outerShdw blurRad="38100" dist="38100" dir="2700000" algn="tl">
                    <a:srgbClr val="000000">
                      <a:alpha val="43137"/>
                    </a:srgbClr>
                  </a:outerShdw>
                </a:effectLst>
              </a:rPr>
              <a:t> </a:t>
            </a:r>
            <a:r>
              <a:rPr lang="en-US" sz="2800" b="1" dirty="0">
                <a:solidFill>
                  <a:schemeClr val="bg1">
                    <a:lumMod val="65000"/>
                  </a:schemeClr>
                </a:solidFill>
                <a:effectLst>
                  <a:outerShdw blurRad="38100" dist="38100" dir="2700000" algn="tl">
                    <a:srgbClr val="000000">
                      <a:alpha val="43137"/>
                    </a:srgbClr>
                  </a:outerShdw>
                </a:effectLst>
              </a:rPr>
              <a:t>of God. </a:t>
            </a:r>
            <a:r>
              <a:rPr lang="en-US" sz="2800" b="1" baseline="30000" dirty="0">
                <a:solidFill>
                  <a:schemeClr val="bg1">
                    <a:lumMod val="65000"/>
                  </a:schemeClr>
                </a:solidFill>
                <a:effectLst>
                  <a:outerShdw blurRad="38100" dist="38100" dir="2700000" algn="tl">
                    <a:srgbClr val="000000">
                      <a:alpha val="43137"/>
                    </a:srgbClr>
                  </a:outerShdw>
                </a:effectLst>
              </a:rPr>
              <a:t>17 </a:t>
            </a:r>
            <a:r>
              <a:rPr lang="en-US" sz="2800" b="1" dirty="0">
                <a:solidFill>
                  <a:schemeClr val="bg1">
                    <a:lumMod val="65000"/>
                  </a:schemeClr>
                </a:solidFill>
                <a:effectLst>
                  <a:outerShdw blurRad="38100" dist="38100" dir="2700000" algn="tl">
                    <a:srgbClr val="000000">
                      <a:alpha val="43137"/>
                    </a:srgbClr>
                  </a:outerShdw>
                </a:effectLst>
              </a:rPr>
              <a:t>Honor everyone. Love the brotherhood. Fear God. Honor the emperor. </a:t>
            </a:r>
            <a:r>
              <a:rPr lang="en-US" sz="2800" dirty="0">
                <a:solidFill>
                  <a:schemeClr val="bg1">
                    <a:lumMod val="65000"/>
                  </a:schemeClr>
                </a:solidFill>
                <a:effectLst>
                  <a:outerShdw blurRad="38100" dist="38100" dir="2700000" algn="tl">
                    <a:srgbClr val="000000">
                      <a:alpha val="43137"/>
                    </a:srgbClr>
                  </a:outerShdw>
                </a:effectLst>
              </a:rPr>
              <a:t/>
            </a:r>
            <a:br>
              <a:rPr lang="en-US" sz="2800" dirty="0">
                <a:solidFill>
                  <a:schemeClr val="bg1">
                    <a:lumMod val="65000"/>
                  </a:schemeClr>
                </a:solidFill>
                <a:effectLst>
                  <a:outerShdw blurRad="38100" dist="38100" dir="2700000" algn="tl">
                    <a:srgbClr val="000000">
                      <a:alpha val="43137"/>
                    </a:srgbClr>
                  </a:outerShdw>
                </a:effectLst>
              </a:rPr>
            </a:br>
            <a:r>
              <a:rPr lang="en-US" sz="2000" dirty="0">
                <a:solidFill>
                  <a:schemeClr val="bg1">
                    <a:lumMod val="65000"/>
                  </a:schemeClr>
                </a:solidFill>
                <a:effectLst>
                  <a:outerShdw blurRad="38100" dist="38100" dir="2700000" algn="tl">
                    <a:srgbClr val="000000">
                      <a:alpha val="43137"/>
                    </a:srgbClr>
                  </a:outerShdw>
                </a:effectLst>
              </a:rPr>
              <a:t/>
            </a:r>
            <a:br>
              <a:rPr lang="en-US" sz="2000" dirty="0">
                <a:solidFill>
                  <a:schemeClr val="bg1">
                    <a:lumMod val="65000"/>
                  </a:schemeClr>
                </a:solidFill>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2:13-17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pPr lvl="1" algn="ctr"/>
            <a:r>
              <a:rPr lang="en-US" sz="2800" b="1" dirty="0">
                <a:effectLst>
                  <a:outerShdw blurRad="38100" dist="38100" dir="2700000" algn="tl">
                    <a:srgbClr val="000000">
                      <a:alpha val="43137"/>
                    </a:srgbClr>
                  </a:outerShdw>
                </a:effectLst>
              </a:rPr>
              <a:t>For there is no authority except from God, and those that exist have been instituted by God.</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Romans 13:1b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13 </a:t>
            </a:r>
            <a:r>
              <a:rPr lang="en-US" sz="2800" b="1" dirty="0">
                <a:effectLst>
                  <a:outerShdw blurRad="38100" dist="38100" dir="2700000" algn="tl">
                    <a:srgbClr val="000000">
                      <a:alpha val="43137"/>
                    </a:srgbClr>
                  </a:outerShdw>
                </a:effectLst>
              </a:rPr>
              <a:t>Be subject </a:t>
            </a:r>
            <a:r>
              <a:rPr lang="en-US" sz="2800" b="1" i="1" dirty="0">
                <a:solidFill>
                  <a:srgbClr val="C00000"/>
                </a:solidFill>
                <a:effectLst>
                  <a:outerShdw blurRad="38100" dist="38100" dir="2700000" algn="tl">
                    <a:srgbClr val="000000">
                      <a:alpha val="43137"/>
                    </a:srgbClr>
                  </a:outerShdw>
                </a:effectLst>
              </a:rPr>
              <a:t>for the Lord's sake </a:t>
            </a:r>
            <a:r>
              <a:rPr lang="en-US" sz="2800" b="1" dirty="0">
                <a:effectLst>
                  <a:outerShdw blurRad="38100" dist="38100" dir="2700000" algn="tl">
                    <a:srgbClr val="000000">
                      <a:alpha val="43137"/>
                    </a:srgbClr>
                  </a:outerShdw>
                </a:effectLst>
              </a:rPr>
              <a:t>to every human institution,</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whether it be to the emperor as supreme, </a:t>
            </a:r>
            <a:r>
              <a:rPr lang="en-US" sz="2800" b="1" baseline="30000" dirty="0">
                <a:effectLst>
                  <a:outerShdw blurRad="38100" dist="38100" dir="2700000" algn="tl">
                    <a:srgbClr val="000000">
                      <a:alpha val="43137"/>
                    </a:srgbClr>
                  </a:outerShdw>
                </a:effectLst>
              </a:rPr>
              <a:t>14 </a:t>
            </a:r>
            <a:r>
              <a:rPr lang="en-US" sz="2800" b="1" dirty="0">
                <a:effectLst>
                  <a:outerShdw blurRad="38100" dist="38100" dir="2700000" algn="tl">
                    <a:srgbClr val="000000">
                      <a:alpha val="43137"/>
                    </a:srgbClr>
                  </a:outerShdw>
                </a:effectLst>
              </a:rPr>
              <a:t>or to governors as sent by him to punish those who do evil and to praise those who do good. </a:t>
            </a:r>
            <a:r>
              <a:rPr lang="en-US" sz="2800" b="1" baseline="30000" dirty="0">
                <a:solidFill>
                  <a:schemeClr val="bg1">
                    <a:lumMod val="65000"/>
                  </a:schemeClr>
                </a:solidFill>
                <a:effectLst>
                  <a:outerShdw blurRad="38100" dist="38100" dir="2700000" algn="tl">
                    <a:srgbClr val="000000">
                      <a:alpha val="43137"/>
                    </a:srgbClr>
                  </a:outerShdw>
                </a:effectLst>
              </a:rPr>
              <a:t>15 </a:t>
            </a:r>
            <a:r>
              <a:rPr lang="en-US" sz="2800" b="1" dirty="0">
                <a:solidFill>
                  <a:schemeClr val="bg1">
                    <a:lumMod val="65000"/>
                  </a:schemeClr>
                </a:solidFill>
                <a:effectLst>
                  <a:outerShdw blurRad="38100" dist="38100" dir="2700000" algn="tl">
                    <a:srgbClr val="000000">
                      <a:alpha val="43137"/>
                    </a:srgbClr>
                  </a:outerShdw>
                </a:effectLst>
              </a:rPr>
              <a:t>For this is the will of God, that by doing good you should put to silence the ignorance of foolish people. </a:t>
            </a:r>
            <a:r>
              <a:rPr lang="en-US" sz="2800" b="1" baseline="30000" dirty="0">
                <a:solidFill>
                  <a:schemeClr val="bg1">
                    <a:lumMod val="65000"/>
                  </a:schemeClr>
                </a:solidFill>
                <a:effectLst>
                  <a:outerShdw blurRad="38100" dist="38100" dir="2700000" algn="tl">
                    <a:srgbClr val="000000">
                      <a:alpha val="43137"/>
                    </a:srgbClr>
                  </a:outerShdw>
                </a:effectLst>
              </a:rPr>
              <a:t>16 </a:t>
            </a:r>
            <a:r>
              <a:rPr lang="en-US" sz="2800" b="1" dirty="0">
                <a:solidFill>
                  <a:schemeClr val="bg1">
                    <a:lumMod val="65000"/>
                  </a:schemeClr>
                </a:solidFill>
                <a:effectLst>
                  <a:outerShdw blurRad="38100" dist="38100" dir="2700000" algn="tl">
                    <a:srgbClr val="000000">
                      <a:alpha val="43137"/>
                    </a:srgbClr>
                  </a:outerShdw>
                </a:effectLst>
              </a:rPr>
              <a:t>Live as people who are free, not using your freedom as a cover-up for evil, but living as servants</a:t>
            </a:r>
            <a:r>
              <a:rPr lang="en-US" sz="2800" b="1" baseline="30000" dirty="0">
                <a:solidFill>
                  <a:schemeClr val="bg1">
                    <a:lumMod val="65000"/>
                  </a:schemeClr>
                </a:solidFill>
                <a:effectLst>
                  <a:outerShdw blurRad="38100" dist="38100" dir="2700000" algn="tl">
                    <a:srgbClr val="000000">
                      <a:alpha val="43137"/>
                    </a:srgbClr>
                  </a:outerShdw>
                </a:effectLst>
              </a:rPr>
              <a:t> </a:t>
            </a:r>
            <a:r>
              <a:rPr lang="en-US" sz="2800" b="1" dirty="0">
                <a:solidFill>
                  <a:schemeClr val="bg1">
                    <a:lumMod val="65000"/>
                  </a:schemeClr>
                </a:solidFill>
                <a:effectLst>
                  <a:outerShdw blurRad="38100" dist="38100" dir="2700000" algn="tl">
                    <a:srgbClr val="000000">
                      <a:alpha val="43137"/>
                    </a:srgbClr>
                  </a:outerShdw>
                </a:effectLst>
              </a:rPr>
              <a:t>of God. </a:t>
            </a:r>
            <a:r>
              <a:rPr lang="en-US" sz="2800" b="1" baseline="30000" dirty="0">
                <a:solidFill>
                  <a:schemeClr val="bg1">
                    <a:lumMod val="65000"/>
                  </a:schemeClr>
                </a:solidFill>
                <a:effectLst>
                  <a:outerShdw blurRad="38100" dist="38100" dir="2700000" algn="tl">
                    <a:srgbClr val="000000">
                      <a:alpha val="43137"/>
                    </a:srgbClr>
                  </a:outerShdw>
                </a:effectLst>
              </a:rPr>
              <a:t>17 </a:t>
            </a:r>
            <a:r>
              <a:rPr lang="en-US" sz="2800" b="1" dirty="0">
                <a:solidFill>
                  <a:schemeClr val="bg1">
                    <a:lumMod val="65000"/>
                  </a:schemeClr>
                </a:solidFill>
                <a:effectLst>
                  <a:outerShdw blurRad="38100" dist="38100" dir="2700000" algn="tl">
                    <a:srgbClr val="000000">
                      <a:alpha val="43137"/>
                    </a:srgbClr>
                  </a:outerShdw>
                </a:effectLst>
              </a:rPr>
              <a:t>Honor everyone. Love the brotherhood. Fear God. Honor the emperor. </a:t>
            </a:r>
            <a:r>
              <a:rPr lang="en-US" sz="2800" dirty="0">
                <a:solidFill>
                  <a:schemeClr val="bg1">
                    <a:lumMod val="65000"/>
                  </a:schemeClr>
                </a:solidFill>
                <a:effectLst>
                  <a:outerShdw blurRad="38100" dist="38100" dir="2700000" algn="tl">
                    <a:srgbClr val="000000">
                      <a:alpha val="43137"/>
                    </a:srgbClr>
                  </a:outerShdw>
                </a:effectLst>
              </a:rPr>
              <a:t/>
            </a:r>
            <a:br>
              <a:rPr lang="en-US" sz="2800" dirty="0">
                <a:solidFill>
                  <a:schemeClr val="bg1">
                    <a:lumMod val="65000"/>
                  </a:schemeClr>
                </a:solidFill>
                <a:effectLst>
                  <a:outerShdw blurRad="38100" dist="38100" dir="2700000" algn="tl">
                    <a:srgbClr val="000000">
                      <a:alpha val="43137"/>
                    </a:srgbClr>
                  </a:outerShdw>
                </a:effectLst>
              </a:rPr>
            </a:br>
            <a:r>
              <a:rPr lang="en-US" sz="2000" dirty="0">
                <a:solidFill>
                  <a:schemeClr val="bg1">
                    <a:lumMod val="65000"/>
                  </a:schemeClr>
                </a:solidFill>
                <a:effectLst>
                  <a:outerShdw blurRad="38100" dist="38100" dir="2700000" algn="tl">
                    <a:srgbClr val="000000">
                      <a:alpha val="43137"/>
                    </a:srgbClr>
                  </a:outerShdw>
                </a:effectLst>
              </a:rPr>
              <a:t/>
            </a:r>
            <a:br>
              <a:rPr lang="en-US" sz="2000" dirty="0">
                <a:solidFill>
                  <a:schemeClr val="bg1">
                    <a:lumMod val="65000"/>
                  </a:schemeClr>
                </a:solidFill>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2:13-17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13 </a:t>
            </a:r>
            <a:r>
              <a:rPr lang="en-US" sz="2800" b="1" dirty="0">
                <a:effectLst>
                  <a:outerShdw blurRad="38100" dist="38100" dir="2700000" algn="tl">
                    <a:srgbClr val="000000">
                      <a:alpha val="43137"/>
                    </a:srgbClr>
                  </a:outerShdw>
                </a:effectLst>
              </a:rPr>
              <a:t>Be subject for the Lord's sake to every human institution,</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whether it be to the emperor as supreme, </a:t>
            </a:r>
            <a:r>
              <a:rPr lang="en-US" sz="2800" b="1" baseline="30000" dirty="0">
                <a:effectLst>
                  <a:outerShdw blurRad="38100" dist="38100" dir="2700000" algn="tl">
                    <a:srgbClr val="000000">
                      <a:alpha val="43137"/>
                    </a:srgbClr>
                  </a:outerShdw>
                </a:effectLst>
              </a:rPr>
              <a:t>14 </a:t>
            </a:r>
            <a:r>
              <a:rPr lang="en-US" sz="2800" b="1" dirty="0">
                <a:effectLst>
                  <a:outerShdw blurRad="38100" dist="38100" dir="2700000" algn="tl">
                    <a:srgbClr val="000000">
                      <a:alpha val="43137"/>
                    </a:srgbClr>
                  </a:outerShdw>
                </a:effectLst>
              </a:rPr>
              <a:t>or to governors as sent by him to punish those who do evil and to praise those who do good. </a:t>
            </a:r>
            <a:r>
              <a:rPr lang="en-US" sz="2800" b="1" baseline="30000" dirty="0">
                <a:effectLst>
                  <a:outerShdw blurRad="38100" dist="38100" dir="2700000" algn="tl">
                    <a:srgbClr val="000000">
                      <a:alpha val="43137"/>
                    </a:srgbClr>
                  </a:outerShdw>
                </a:effectLst>
              </a:rPr>
              <a:t>15 </a:t>
            </a:r>
            <a:r>
              <a:rPr lang="en-US" sz="2800" b="1" dirty="0">
                <a:effectLst>
                  <a:outerShdw blurRad="38100" dist="38100" dir="2700000" algn="tl">
                    <a:srgbClr val="000000">
                      <a:alpha val="43137"/>
                    </a:srgbClr>
                  </a:outerShdw>
                </a:effectLst>
              </a:rPr>
              <a:t>For this is the will of God, that by doing good you should put to silence the ignorance of foolish people. </a:t>
            </a:r>
            <a:r>
              <a:rPr lang="en-US" sz="2800" b="1" baseline="30000" dirty="0">
                <a:effectLst>
                  <a:outerShdw blurRad="38100" dist="38100" dir="2700000" algn="tl">
                    <a:srgbClr val="000000">
                      <a:alpha val="43137"/>
                    </a:srgbClr>
                  </a:outerShdw>
                </a:effectLst>
              </a:rPr>
              <a:t>16 </a:t>
            </a:r>
            <a:r>
              <a:rPr lang="en-US" sz="2800" b="1" dirty="0">
                <a:effectLst>
                  <a:outerShdw blurRad="38100" dist="38100" dir="2700000" algn="tl">
                    <a:srgbClr val="000000">
                      <a:alpha val="43137"/>
                    </a:srgbClr>
                  </a:outerShdw>
                </a:effectLst>
              </a:rPr>
              <a:t>Live as people who are free, not using your freedom as a cover-up for evil, but living as servants</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of God. </a:t>
            </a:r>
            <a:r>
              <a:rPr lang="en-US" sz="2800" b="1" baseline="30000" dirty="0">
                <a:effectLst>
                  <a:outerShdw blurRad="38100" dist="38100" dir="2700000" algn="tl">
                    <a:srgbClr val="000000">
                      <a:alpha val="43137"/>
                    </a:srgbClr>
                  </a:outerShdw>
                </a:effectLst>
              </a:rPr>
              <a:t>17 </a:t>
            </a:r>
            <a:r>
              <a:rPr lang="en-US" sz="2800" b="1" dirty="0">
                <a:effectLst>
                  <a:outerShdw blurRad="38100" dist="38100" dir="2700000" algn="tl">
                    <a:srgbClr val="000000">
                      <a:alpha val="43137"/>
                    </a:srgbClr>
                  </a:outerShdw>
                </a:effectLst>
              </a:rPr>
              <a:t>Honor everyone. Love the brotherhood. Fear God. Honor the emperor.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2:13-17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18 </a:t>
            </a:r>
            <a:r>
              <a:rPr lang="en-US" sz="2800" b="1" dirty="0">
                <a:effectLst>
                  <a:outerShdw blurRad="38100" dist="38100" dir="2700000" algn="tl">
                    <a:srgbClr val="000000">
                      <a:alpha val="43137"/>
                    </a:srgbClr>
                  </a:outerShdw>
                </a:effectLst>
              </a:rPr>
              <a:t>Servants, be subject to your masters with all respect, not only to the good and gentle but also to the unjust.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2:18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23 </a:t>
            </a:r>
            <a:r>
              <a:rPr lang="en-US" sz="2800" b="1" dirty="0">
                <a:effectLst>
                  <a:outerShdw blurRad="38100" dist="38100" dir="2700000" algn="tl">
                    <a:srgbClr val="000000">
                      <a:alpha val="43137"/>
                    </a:srgbClr>
                  </a:outerShdw>
                </a:effectLst>
              </a:rPr>
              <a:t>When he was reviled, he did not revile in return; when he suffered, he did not threaten, but continued entrusting himself to him who judges justly.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a:t>
            </a:r>
            <a:r>
              <a:rPr lang="en-US" b="1" dirty="0" smtClean="0">
                <a:effectLst>
                  <a:outerShdw blurRad="38100" dist="38100" dir="2700000" algn="tl">
                    <a:srgbClr val="000000">
                      <a:alpha val="43137"/>
                    </a:srgbClr>
                  </a:outerShdw>
                </a:effectLst>
              </a:rPr>
              <a:t>1:23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800" b="1" baseline="30000" dirty="0">
                <a:solidFill>
                  <a:schemeClr val="bg1">
                    <a:lumMod val="65000"/>
                  </a:schemeClr>
                </a:solidFill>
                <a:effectLst>
                  <a:outerShdw blurRad="38100" dist="38100" dir="2700000" algn="tl">
                    <a:srgbClr val="000000">
                      <a:alpha val="43137"/>
                    </a:srgbClr>
                  </a:outerShdw>
                </a:effectLst>
              </a:rPr>
              <a:t>13 </a:t>
            </a:r>
            <a:r>
              <a:rPr lang="en-US" sz="2800" b="1" dirty="0">
                <a:solidFill>
                  <a:schemeClr val="bg1">
                    <a:lumMod val="65000"/>
                  </a:schemeClr>
                </a:solidFill>
                <a:effectLst>
                  <a:outerShdw blurRad="38100" dist="38100" dir="2700000" algn="tl">
                    <a:srgbClr val="000000">
                      <a:alpha val="43137"/>
                    </a:srgbClr>
                  </a:outerShdw>
                </a:effectLst>
              </a:rPr>
              <a:t>Be subject for the Lord's sake to every human institution,</a:t>
            </a:r>
            <a:r>
              <a:rPr lang="en-US" sz="2800" b="1" baseline="30000" dirty="0">
                <a:solidFill>
                  <a:schemeClr val="bg1">
                    <a:lumMod val="65000"/>
                  </a:schemeClr>
                </a:solidFill>
                <a:effectLst>
                  <a:outerShdw blurRad="38100" dist="38100" dir="2700000" algn="tl">
                    <a:srgbClr val="000000">
                      <a:alpha val="43137"/>
                    </a:srgbClr>
                  </a:outerShdw>
                </a:effectLst>
              </a:rPr>
              <a:t> </a:t>
            </a:r>
            <a:r>
              <a:rPr lang="en-US" sz="2800" b="1" dirty="0">
                <a:solidFill>
                  <a:schemeClr val="bg1">
                    <a:lumMod val="65000"/>
                  </a:schemeClr>
                </a:solidFill>
                <a:effectLst>
                  <a:outerShdw blurRad="38100" dist="38100" dir="2700000" algn="tl">
                    <a:srgbClr val="000000">
                      <a:alpha val="43137"/>
                    </a:srgbClr>
                  </a:outerShdw>
                </a:effectLst>
              </a:rPr>
              <a:t>whether it be to the emperor as supreme, </a:t>
            </a:r>
            <a:r>
              <a:rPr lang="en-US" sz="2800" b="1" baseline="30000" dirty="0">
                <a:solidFill>
                  <a:schemeClr val="bg1">
                    <a:lumMod val="65000"/>
                  </a:schemeClr>
                </a:solidFill>
                <a:effectLst>
                  <a:outerShdw blurRad="38100" dist="38100" dir="2700000" algn="tl">
                    <a:srgbClr val="000000">
                      <a:alpha val="43137"/>
                    </a:srgbClr>
                  </a:outerShdw>
                </a:effectLst>
              </a:rPr>
              <a:t>14 </a:t>
            </a:r>
            <a:r>
              <a:rPr lang="en-US" sz="2800" b="1" dirty="0">
                <a:solidFill>
                  <a:schemeClr val="bg1">
                    <a:lumMod val="65000"/>
                  </a:schemeClr>
                </a:solidFill>
                <a:effectLst>
                  <a:outerShdw blurRad="38100" dist="38100" dir="2700000" algn="tl">
                    <a:srgbClr val="000000">
                      <a:alpha val="43137"/>
                    </a:srgbClr>
                  </a:outerShdw>
                </a:effectLst>
              </a:rPr>
              <a:t>or to governors as sent by him to punish those who do evil and to praise those who do good.</a:t>
            </a:r>
            <a:r>
              <a:rPr lang="en-US" sz="2800" b="1" dirty="0">
                <a:effectLst>
                  <a:outerShdw blurRad="38100" dist="38100" dir="2700000" algn="tl">
                    <a:srgbClr val="000000">
                      <a:alpha val="43137"/>
                    </a:srgbClr>
                  </a:outerShdw>
                </a:effectLst>
              </a:rPr>
              <a:t> </a:t>
            </a:r>
            <a:r>
              <a:rPr lang="en-US" sz="2800" b="1" baseline="30000" dirty="0">
                <a:effectLst>
                  <a:outerShdw blurRad="38100" dist="38100" dir="2700000" algn="tl">
                    <a:srgbClr val="000000">
                      <a:alpha val="43137"/>
                    </a:srgbClr>
                  </a:outerShdw>
                </a:effectLst>
              </a:rPr>
              <a:t>15 </a:t>
            </a:r>
            <a:r>
              <a:rPr lang="en-US" sz="2800" b="1" dirty="0">
                <a:effectLst>
                  <a:outerShdw blurRad="38100" dist="38100" dir="2700000" algn="tl">
                    <a:srgbClr val="000000">
                      <a:alpha val="43137"/>
                    </a:srgbClr>
                  </a:outerShdw>
                </a:effectLst>
              </a:rPr>
              <a:t>For this is the will of God, that by doing good you should put to silence the ignorance of foolish people. </a:t>
            </a:r>
            <a:r>
              <a:rPr lang="en-US" sz="2800" b="1" baseline="30000" dirty="0">
                <a:solidFill>
                  <a:schemeClr val="bg1">
                    <a:lumMod val="65000"/>
                  </a:schemeClr>
                </a:solidFill>
                <a:effectLst>
                  <a:outerShdw blurRad="38100" dist="38100" dir="2700000" algn="tl">
                    <a:srgbClr val="000000">
                      <a:alpha val="43137"/>
                    </a:srgbClr>
                  </a:outerShdw>
                </a:effectLst>
              </a:rPr>
              <a:t>16 </a:t>
            </a:r>
            <a:r>
              <a:rPr lang="en-US" sz="2800" b="1" dirty="0">
                <a:solidFill>
                  <a:schemeClr val="bg1">
                    <a:lumMod val="65000"/>
                  </a:schemeClr>
                </a:solidFill>
                <a:effectLst>
                  <a:outerShdw blurRad="38100" dist="38100" dir="2700000" algn="tl">
                    <a:srgbClr val="000000">
                      <a:alpha val="43137"/>
                    </a:srgbClr>
                  </a:outerShdw>
                </a:effectLst>
              </a:rPr>
              <a:t>Live as people who are free, not using your freedom as a cover-up for evil, but living as servants</a:t>
            </a:r>
            <a:r>
              <a:rPr lang="en-US" sz="2800" b="1" baseline="30000" dirty="0">
                <a:solidFill>
                  <a:schemeClr val="bg1">
                    <a:lumMod val="65000"/>
                  </a:schemeClr>
                </a:solidFill>
                <a:effectLst>
                  <a:outerShdw blurRad="38100" dist="38100" dir="2700000" algn="tl">
                    <a:srgbClr val="000000">
                      <a:alpha val="43137"/>
                    </a:srgbClr>
                  </a:outerShdw>
                </a:effectLst>
              </a:rPr>
              <a:t> </a:t>
            </a:r>
            <a:r>
              <a:rPr lang="en-US" sz="2800" b="1" dirty="0">
                <a:solidFill>
                  <a:schemeClr val="bg1">
                    <a:lumMod val="65000"/>
                  </a:schemeClr>
                </a:solidFill>
                <a:effectLst>
                  <a:outerShdw blurRad="38100" dist="38100" dir="2700000" algn="tl">
                    <a:srgbClr val="000000">
                      <a:alpha val="43137"/>
                    </a:srgbClr>
                  </a:outerShdw>
                </a:effectLst>
              </a:rPr>
              <a:t>of God. </a:t>
            </a:r>
            <a:r>
              <a:rPr lang="en-US" sz="2800" b="1" baseline="30000" dirty="0">
                <a:solidFill>
                  <a:schemeClr val="bg1">
                    <a:lumMod val="65000"/>
                  </a:schemeClr>
                </a:solidFill>
                <a:effectLst>
                  <a:outerShdw blurRad="38100" dist="38100" dir="2700000" algn="tl">
                    <a:srgbClr val="000000">
                      <a:alpha val="43137"/>
                    </a:srgbClr>
                  </a:outerShdw>
                </a:effectLst>
              </a:rPr>
              <a:t>17 </a:t>
            </a:r>
            <a:r>
              <a:rPr lang="en-US" sz="2800" b="1" dirty="0">
                <a:solidFill>
                  <a:schemeClr val="bg1">
                    <a:lumMod val="65000"/>
                  </a:schemeClr>
                </a:solidFill>
                <a:effectLst>
                  <a:outerShdw blurRad="38100" dist="38100" dir="2700000" algn="tl">
                    <a:srgbClr val="000000">
                      <a:alpha val="43137"/>
                    </a:srgbClr>
                  </a:outerShdw>
                </a:effectLst>
              </a:rPr>
              <a:t>Honor everyone. Love the brotherhood. Fear God. Honor the emperor. </a:t>
            </a:r>
            <a:r>
              <a:rPr lang="en-US" sz="2800" dirty="0">
                <a:solidFill>
                  <a:schemeClr val="bg1">
                    <a:lumMod val="65000"/>
                  </a:schemeClr>
                </a:solidFill>
                <a:effectLst>
                  <a:outerShdw blurRad="38100" dist="38100" dir="2700000" algn="tl">
                    <a:srgbClr val="000000">
                      <a:alpha val="43137"/>
                    </a:srgbClr>
                  </a:outerShdw>
                </a:effectLst>
              </a:rPr>
              <a:t/>
            </a:r>
            <a:br>
              <a:rPr lang="en-US" sz="2800" dirty="0">
                <a:solidFill>
                  <a:schemeClr val="bg1">
                    <a:lumMod val="65000"/>
                  </a:schemeClr>
                </a:solidFill>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2:13-17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19 </a:t>
            </a:r>
            <a:r>
              <a:rPr lang="en-US" sz="2800" b="1" dirty="0">
                <a:effectLst>
                  <a:outerShdw blurRad="38100" dist="38100" dir="2700000" algn="tl">
                    <a:srgbClr val="000000">
                      <a:alpha val="43137"/>
                    </a:srgbClr>
                  </a:outerShdw>
                </a:effectLst>
              </a:rPr>
              <a:t>But Peter and John answered them, “Whether it is right in the sight of God to listen to you rather than to God, you must judge, </a:t>
            </a:r>
            <a:r>
              <a:rPr lang="en-US" sz="2800" b="1" baseline="30000" dirty="0">
                <a:effectLst>
                  <a:outerShdw blurRad="38100" dist="38100" dir="2700000" algn="tl">
                    <a:srgbClr val="000000">
                      <a:alpha val="43137"/>
                    </a:srgbClr>
                  </a:outerShdw>
                </a:effectLst>
              </a:rPr>
              <a:t>20 </a:t>
            </a:r>
            <a:r>
              <a:rPr lang="en-US" sz="2800" b="1" dirty="0">
                <a:effectLst>
                  <a:outerShdw blurRad="38100" dist="38100" dir="2700000" algn="tl">
                    <a:srgbClr val="000000">
                      <a:alpha val="43137"/>
                    </a:srgbClr>
                  </a:outerShdw>
                </a:effectLst>
              </a:rPr>
              <a:t>for we cannot but speak of what we have seen and heard.”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Acts 4:19-20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800" b="1" baseline="30000" dirty="0">
                <a:solidFill>
                  <a:schemeClr val="bg1">
                    <a:lumMod val="65000"/>
                  </a:schemeClr>
                </a:solidFill>
                <a:effectLst>
                  <a:outerShdw blurRad="38100" dist="38100" dir="2700000" algn="tl">
                    <a:srgbClr val="000000">
                      <a:alpha val="43137"/>
                    </a:srgbClr>
                  </a:outerShdw>
                </a:effectLst>
              </a:rPr>
              <a:t>13 </a:t>
            </a:r>
            <a:r>
              <a:rPr lang="en-US" sz="2800" b="1" dirty="0">
                <a:solidFill>
                  <a:schemeClr val="bg1">
                    <a:lumMod val="65000"/>
                  </a:schemeClr>
                </a:solidFill>
                <a:effectLst>
                  <a:outerShdw blurRad="38100" dist="38100" dir="2700000" algn="tl">
                    <a:srgbClr val="000000">
                      <a:alpha val="43137"/>
                    </a:srgbClr>
                  </a:outerShdw>
                </a:effectLst>
              </a:rPr>
              <a:t>Be subject for the Lord's sake to every human institution,</a:t>
            </a:r>
            <a:r>
              <a:rPr lang="en-US" sz="2800" b="1" baseline="30000" dirty="0">
                <a:solidFill>
                  <a:schemeClr val="bg1">
                    <a:lumMod val="65000"/>
                  </a:schemeClr>
                </a:solidFill>
                <a:effectLst>
                  <a:outerShdw blurRad="38100" dist="38100" dir="2700000" algn="tl">
                    <a:srgbClr val="000000">
                      <a:alpha val="43137"/>
                    </a:srgbClr>
                  </a:outerShdw>
                </a:effectLst>
              </a:rPr>
              <a:t> </a:t>
            </a:r>
            <a:r>
              <a:rPr lang="en-US" sz="2800" b="1" dirty="0">
                <a:solidFill>
                  <a:schemeClr val="bg1">
                    <a:lumMod val="65000"/>
                  </a:schemeClr>
                </a:solidFill>
                <a:effectLst>
                  <a:outerShdw blurRad="38100" dist="38100" dir="2700000" algn="tl">
                    <a:srgbClr val="000000">
                      <a:alpha val="43137"/>
                    </a:srgbClr>
                  </a:outerShdw>
                </a:effectLst>
              </a:rPr>
              <a:t>whether it be to the emperor as supreme, </a:t>
            </a:r>
            <a:r>
              <a:rPr lang="en-US" sz="2800" b="1" baseline="30000" dirty="0">
                <a:solidFill>
                  <a:schemeClr val="bg1">
                    <a:lumMod val="65000"/>
                  </a:schemeClr>
                </a:solidFill>
                <a:effectLst>
                  <a:outerShdw blurRad="38100" dist="38100" dir="2700000" algn="tl">
                    <a:srgbClr val="000000">
                      <a:alpha val="43137"/>
                    </a:srgbClr>
                  </a:outerShdw>
                </a:effectLst>
              </a:rPr>
              <a:t>14 </a:t>
            </a:r>
            <a:r>
              <a:rPr lang="en-US" sz="2800" b="1" dirty="0">
                <a:solidFill>
                  <a:schemeClr val="bg1">
                    <a:lumMod val="65000"/>
                  </a:schemeClr>
                </a:solidFill>
                <a:effectLst>
                  <a:outerShdw blurRad="38100" dist="38100" dir="2700000" algn="tl">
                    <a:srgbClr val="000000">
                      <a:alpha val="43137"/>
                    </a:srgbClr>
                  </a:outerShdw>
                </a:effectLst>
              </a:rPr>
              <a:t>or to governors as sent by him to punish those who do evil and to praise those who do good. </a:t>
            </a:r>
            <a:r>
              <a:rPr lang="en-US" sz="2800" b="1" baseline="30000" dirty="0">
                <a:solidFill>
                  <a:schemeClr val="bg1">
                    <a:lumMod val="65000"/>
                  </a:schemeClr>
                </a:solidFill>
                <a:effectLst>
                  <a:outerShdw blurRad="38100" dist="38100" dir="2700000" algn="tl">
                    <a:srgbClr val="000000">
                      <a:alpha val="43137"/>
                    </a:srgbClr>
                  </a:outerShdw>
                </a:effectLst>
              </a:rPr>
              <a:t>15 </a:t>
            </a:r>
            <a:r>
              <a:rPr lang="en-US" sz="2800" b="1" dirty="0">
                <a:solidFill>
                  <a:schemeClr val="bg1">
                    <a:lumMod val="65000"/>
                  </a:schemeClr>
                </a:solidFill>
                <a:effectLst>
                  <a:outerShdw blurRad="38100" dist="38100" dir="2700000" algn="tl">
                    <a:srgbClr val="000000">
                      <a:alpha val="43137"/>
                    </a:srgbClr>
                  </a:outerShdw>
                </a:effectLst>
              </a:rPr>
              <a:t>For this is the will of God, that by doing good you should put to silence the ignorance of foolish people. </a:t>
            </a:r>
            <a:r>
              <a:rPr lang="en-US" sz="2800" b="1" baseline="30000" dirty="0">
                <a:solidFill>
                  <a:schemeClr val="bg1">
                    <a:lumMod val="65000"/>
                  </a:schemeClr>
                </a:solidFill>
                <a:effectLst>
                  <a:outerShdw blurRad="38100" dist="38100" dir="2700000" algn="tl">
                    <a:srgbClr val="000000">
                      <a:alpha val="43137"/>
                    </a:srgbClr>
                  </a:outerShdw>
                </a:effectLst>
              </a:rPr>
              <a:t>16 </a:t>
            </a:r>
            <a:r>
              <a:rPr lang="en-US" sz="2800" b="1" dirty="0">
                <a:solidFill>
                  <a:schemeClr val="bg1">
                    <a:lumMod val="65000"/>
                  </a:schemeClr>
                </a:solidFill>
                <a:effectLst>
                  <a:outerShdw blurRad="38100" dist="38100" dir="2700000" algn="tl">
                    <a:srgbClr val="000000">
                      <a:alpha val="43137"/>
                    </a:srgbClr>
                  </a:outerShdw>
                </a:effectLst>
              </a:rPr>
              <a:t>Live as people who are free, not using your freedom as a cover-up for evil, but living as servants</a:t>
            </a:r>
            <a:r>
              <a:rPr lang="en-US" sz="2800" b="1" baseline="30000" dirty="0">
                <a:solidFill>
                  <a:schemeClr val="bg1">
                    <a:lumMod val="65000"/>
                  </a:schemeClr>
                </a:solidFill>
                <a:effectLst>
                  <a:outerShdw blurRad="38100" dist="38100" dir="2700000" algn="tl">
                    <a:srgbClr val="000000">
                      <a:alpha val="43137"/>
                    </a:srgbClr>
                  </a:outerShdw>
                </a:effectLst>
              </a:rPr>
              <a:t> </a:t>
            </a:r>
            <a:r>
              <a:rPr lang="en-US" sz="2800" b="1" dirty="0">
                <a:solidFill>
                  <a:schemeClr val="bg1">
                    <a:lumMod val="65000"/>
                  </a:schemeClr>
                </a:solidFill>
                <a:effectLst>
                  <a:outerShdw blurRad="38100" dist="38100" dir="2700000" algn="tl">
                    <a:srgbClr val="000000">
                      <a:alpha val="43137"/>
                    </a:srgbClr>
                  </a:outerShdw>
                </a:effectLst>
              </a:rPr>
              <a:t>of God. </a:t>
            </a:r>
            <a:r>
              <a:rPr lang="en-US" sz="2800" b="1" baseline="30000" dirty="0">
                <a:effectLst>
                  <a:outerShdw blurRad="38100" dist="38100" dir="2700000" algn="tl">
                    <a:srgbClr val="000000">
                      <a:alpha val="43137"/>
                    </a:srgbClr>
                  </a:outerShdw>
                </a:effectLst>
              </a:rPr>
              <a:t>17 </a:t>
            </a:r>
            <a:r>
              <a:rPr lang="en-US" sz="2800" b="1" dirty="0">
                <a:effectLst>
                  <a:outerShdw blurRad="38100" dist="38100" dir="2700000" algn="tl">
                    <a:srgbClr val="000000">
                      <a:alpha val="43137"/>
                    </a:srgbClr>
                  </a:outerShdw>
                </a:effectLst>
              </a:rPr>
              <a:t>Honor everyone. Love the brotherhood. Fear God. Honor the emperor.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2:13-17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13</Words>
  <Application>Microsoft Office PowerPoint</Application>
  <PresentationFormat>On-screen Show (4:3)</PresentationFormat>
  <Paragraphs>13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13 Be subject for the Lord's sake to every human institution, whether it be to the emperor as supreme, 14 or to governors as sent by him to punish those who do evil and to praise those who do good. 15 For this is the will of God, that by doing good you should put to silence the ignorance of foolish people. 16 Live as people who are free, not using your freedom as a cover-up for evil, but living as servants of God. 17 Honor everyone. Love the brotherhood. Fear God. Honor the emperor.     1 Peter 2:13-17 ESV</vt:lpstr>
      <vt:lpstr>9 But you are a chosen race, a royal priesthood, a holy nation, a people for his own possession, that you may proclaim the excellencies of him who called you out of darkness into his marvelous light.    1 Peter 2:9 ESV</vt:lpstr>
      <vt:lpstr>13 Be subject for the Lord's sake to every human institution, whether it be to the emperor as supreme, 14 or to governors as sent by him to punish those who do evil and to praise those who do good. 15 For this is the will of God, that by doing good you should put to silence the ignorance of foolish people. 16 Live as people who are free, not using your freedom as a cover-up for evil, but living as servants of God. 17 Honor everyone. Love the brotherhood. Fear God. Honor the emperor.     1 Peter 2:13-17 ESV</vt:lpstr>
      <vt:lpstr>8 Now we know that the law is good, if one uses it lawfully, 9 understanding this, that the law is not laid down for the just but for the lawless and disobedient, for the ungodly and sinners, for the unholy and profane, for those who strike their fathers and mothers, for murderers, 10 the sexually immoral, men who practice homosexuality, enslavers, liars, perjurers, and whatever else is contrary to sound doctrine    1 Timothy 1:8-10 ESV</vt:lpstr>
      <vt:lpstr>13 Be subject for the Lord's sake to every human institution, whether it be to the emperor as supreme, 14 or to governors as sent by him to punish those who do evil and to praise those who do good. 15 For this is the will of God, that by doing good you should put to silence the ignorance of foolish people. 16 Live as people who are free, not using your freedom as a cover-up for evil, but living as servants of God. 17 Honor everyone. Love the brotherhood. Fear God. Honor the emperor.     1 Peter 2:13-17 ESV</vt:lpstr>
      <vt:lpstr>For there is no authority except from God, and those that exist have been instituted by God.    Romans 13:1b ESV</vt:lpstr>
      <vt:lpstr>13 Be subject for the Lord's sake to every human institution, whether it be to the emperor as supreme, 14 or to governors as sent by him to punish those who do evil and to praise those who do good. 15 For this is the will of God, that by doing good you should put to silence the ignorance of foolish people. 16 Live as people who are free, not using your freedom as a cover-up for evil, but living as servants of God. 17 Honor everyone. Love the brotherhood. Fear God. Honor the emperor.     1 Peter 2:13-17 ESV</vt:lpstr>
      <vt:lpstr>13 Be subject for the Lord's sake to every human institution, whether it be to the emperor as supreme, 14 or to governors as sent by him to punish those who do evil and to praise those who do good. 15 For this is the will of God, that by doing good you should put to silence the ignorance of foolish people. 16 Live as people who are free, not using your freedom as a cover-up for evil, but living as servants of God. 17 Honor everyone. Love the brotherhood. Fear God. Honor the emperor.     1 Peter 2:13-17 ESV</vt:lpstr>
      <vt:lpstr>18 Servants, be subject to your masters with all respect, not only to the good and gentle but also to the unjust.     1 Peter 2:18 ESV</vt:lpstr>
      <vt:lpstr>23 When he was reviled, he did not revile in return; when he suffered, he did not threaten, but continued entrusting himself to him who judges justly.     1 Peter 1:23 ESV</vt:lpstr>
      <vt:lpstr>13 Be subject for the Lord's sake to every human institution, whether it be to the emperor as supreme, 14 or to governors as sent by him to punish those who do evil and to praise those who do good. 15 For this is the will of God, that by doing good you should put to silence the ignorance of foolish people. 16 Live as people who are free, not using your freedom as a cover-up for evil, but living as servants of God. 17 Honor everyone. Love the brotherhood. Fear God. Honor the emperor.     1 Peter 2:13-17 ESV</vt:lpstr>
      <vt:lpstr>19 But Peter and John answered them, “Whether it is right in the sight of God to listen to you rather than to God, you must judge, 20 for we cannot but speak of what we have seen and heard.”     Acts 4:19-20 ESV</vt:lpstr>
      <vt:lpstr>13 Be subject for the Lord's sake to every human institution, whether it be to the emperor as supreme, 14 or to governors as sent by him to punish those who do evil and to praise those who do good. 15 For this is the will of God, that by doing good you should put to silence the ignorance of foolish people. 16 Live as people who are free, not using your freedom as a cover-up for evil, but living as servants of God. 17 Honor everyone. Love the brotherhood. Fear God. Honor the emperor.     1 Peter 2:13-17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15</cp:revision>
  <dcterms:created xsi:type="dcterms:W3CDTF">2015-07-05T02:39:43Z</dcterms:created>
  <dcterms:modified xsi:type="dcterms:W3CDTF">2015-09-27T10:31:59Z</dcterms:modified>
</cp:coreProperties>
</file>