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09" r:id="rId3"/>
    <p:sldId id="297" r:id="rId4"/>
    <p:sldId id="310" r:id="rId5"/>
    <p:sldId id="311" r:id="rId6"/>
    <p:sldId id="312" r:id="rId7"/>
    <p:sldId id="313" r:id="rId8"/>
    <p:sldId id="314" r:id="rId9"/>
    <p:sldId id="315" r:id="rId10"/>
    <p:sldId id="316" r:id="rId11"/>
    <p:sldId id="317" r:id="rId12"/>
    <p:sldId id="318" r:id="rId13"/>
    <p:sldId id="319" r:id="rId14"/>
    <p:sldId id="320" r:id="rId15"/>
    <p:sldId id="321" r:id="rId16"/>
    <p:sldId id="32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9" autoAdjust="0"/>
    <p:restoredTop sz="94624" autoAdjust="0"/>
  </p:normalViewPr>
  <p:slideViewPr>
    <p:cSldViewPr>
      <p:cViewPr>
        <p:scale>
          <a:sx n="60" d="100"/>
          <a:sy n="60" d="100"/>
        </p:scale>
        <p:origin x="-588" y="-282"/>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FF288-7353-4AC1-9976-75614FDD42ED}" type="datetimeFigureOut">
              <a:rPr lang="en-US" smtClean="0"/>
              <a:pPr/>
              <a:t>10/4/2015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3458-DC13-42B8-8D89-E527E005915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10/4/2015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10/4/2015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10/4/2015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10/4/2015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10/4/2015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10/4/2015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10/4/2015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descr="abc-tracing-sheets-2.jpg"/>
          <p:cNvPicPr>
            <a:picLocks noGrp="1" noChangeAspect="1"/>
          </p:cNvPicPr>
          <p:nvPr>
            <p:ph idx="1"/>
          </p:nvPr>
        </p:nvPicPr>
        <p:blipFill>
          <a:blip r:embed="rId2" cstate="print"/>
          <a:stretch>
            <a:fillRect/>
          </a:stretch>
        </p:blipFill>
        <p:spPr>
          <a:xfrm>
            <a:off x="547255" y="228600"/>
            <a:ext cx="8089078" cy="62488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1" algn="ctr"/>
            <a:r>
              <a:rPr lang="en-US" sz="2200" b="1" baseline="30000" dirty="0">
                <a:effectLst>
                  <a:outerShdw blurRad="38100" dist="38100" dir="2700000" algn="tl">
                    <a:srgbClr val="000000">
                      <a:alpha val="43137"/>
                    </a:srgbClr>
                  </a:outerShdw>
                </a:effectLst>
              </a:rPr>
              <a:t>18 </a:t>
            </a:r>
            <a:r>
              <a:rPr lang="en-US" sz="2200" b="1" dirty="0">
                <a:effectLst>
                  <a:outerShdw blurRad="38100" dist="38100" dir="2700000" algn="tl">
                    <a:srgbClr val="000000">
                      <a:alpha val="43137"/>
                    </a:srgbClr>
                  </a:outerShdw>
                </a:effectLst>
              </a:rPr>
              <a:t>Servants, be subject to your masters with all respect, not only to the good and gentle but also to the unjust. </a:t>
            </a:r>
            <a:r>
              <a:rPr lang="en-US" sz="2200" b="1" baseline="30000" dirty="0">
                <a:effectLst>
                  <a:outerShdw blurRad="38100" dist="38100" dir="2700000" algn="tl">
                    <a:srgbClr val="000000">
                      <a:alpha val="43137"/>
                    </a:srgbClr>
                  </a:outerShdw>
                </a:effectLst>
              </a:rPr>
              <a:t>19 </a:t>
            </a:r>
            <a:r>
              <a:rPr lang="en-US" sz="2200" b="1" dirty="0">
                <a:effectLst>
                  <a:outerShdw blurRad="38100" dist="38100" dir="2700000" algn="tl">
                    <a:srgbClr val="000000">
                      <a:alpha val="43137"/>
                    </a:srgbClr>
                  </a:outerShdw>
                </a:effectLst>
              </a:rPr>
              <a:t>For this is a gracious thing, when, mindful of God, one endures sorrows while suffering unjustly. </a:t>
            </a:r>
            <a:r>
              <a:rPr lang="en-US" sz="2200" b="1" baseline="30000" dirty="0">
                <a:effectLst>
                  <a:outerShdw blurRad="38100" dist="38100" dir="2700000" algn="tl">
                    <a:srgbClr val="000000">
                      <a:alpha val="43137"/>
                    </a:srgbClr>
                  </a:outerShdw>
                </a:effectLst>
              </a:rPr>
              <a:t>20 </a:t>
            </a:r>
            <a:r>
              <a:rPr lang="en-US" sz="2200" b="1" dirty="0">
                <a:effectLst>
                  <a:outerShdw blurRad="38100" dist="38100" dir="2700000" algn="tl">
                    <a:srgbClr val="000000">
                      <a:alpha val="43137"/>
                    </a:srgbClr>
                  </a:outerShdw>
                </a:effectLst>
              </a:rPr>
              <a:t>For what credit is it if, when you sin and are beaten for it, you endure? But if when you do good and suffer for it you endure, this is a gracious thing in the sight of God. </a:t>
            </a:r>
            <a:r>
              <a:rPr lang="en-US" sz="2200" b="1" baseline="30000" dirty="0">
                <a:effectLst>
                  <a:outerShdw blurRad="38100" dist="38100" dir="2700000" algn="tl">
                    <a:srgbClr val="000000">
                      <a:alpha val="43137"/>
                    </a:srgbClr>
                  </a:outerShdw>
                </a:effectLst>
              </a:rPr>
              <a:t>21 </a:t>
            </a:r>
            <a:r>
              <a:rPr lang="en-US" sz="2200" b="1" dirty="0">
                <a:effectLst>
                  <a:outerShdw blurRad="38100" dist="38100" dir="2700000" algn="tl">
                    <a:srgbClr val="000000">
                      <a:alpha val="43137"/>
                    </a:srgbClr>
                  </a:outerShdw>
                </a:effectLst>
              </a:rPr>
              <a:t>For to this you have been called, because Christ also suffered for you, leaving you an example, so that you might follow in his steps. </a:t>
            </a:r>
            <a:r>
              <a:rPr lang="en-US" sz="2200" b="1" baseline="30000" dirty="0">
                <a:effectLst>
                  <a:outerShdw blurRad="38100" dist="38100" dir="2700000" algn="tl">
                    <a:srgbClr val="000000">
                      <a:alpha val="43137"/>
                    </a:srgbClr>
                  </a:outerShdw>
                </a:effectLst>
              </a:rPr>
              <a:t>22 </a:t>
            </a:r>
            <a:r>
              <a:rPr lang="en-US" sz="2200" b="1" dirty="0">
                <a:effectLst>
                  <a:outerShdw blurRad="38100" dist="38100" dir="2700000" algn="tl">
                    <a:srgbClr val="000000">
                      <a:alpha val="43137"/>
                    </a:srgbClr>
                  </a:outerShdw>
                </a:effectLst>
              </a:rPr>
              <a:t>He committed no sin, neither was deceit found in his mouth. </a:t>
            </a:r>
            <a:r>
              <a:rPr lang="en-US" sz="2200" b="1" baseline="30000" dirty="0">
                <a:effectLst>
                  <a:outerShdw blurRad="38100" dist="38100" dir="2700000" algn="tl">
                    <a:srgbClr val="000000">
                      <a:alpha val="43137"/>
                    </a:srgbClr>
                  </a:outerShdw>
                </a:effectLst>
              </a:rPr>
              <a:t>23 </a:t>
            </a:r>
            <a:r>
              <a:rPr lang="en-US" sz="2200" b="1" dirty="0">
                <a:effectLst>
                  <a:outerShdw blurRad="38100" dist="38100" dir="2700000" algn="tl">
                    <a:srgbClr val="000000">
                      <a:alpha val="43137"/>
                    </a:srgbClr>
                  </a:outerShdw>
                </a:effectLst>
              </a:rPr>
              <a:t>When he was reviled, he did not revile in return; when he suffered, he did not threaten, but continued entrusting himself to him who judges justly. </a:t>
            </a:r>
            <a:r>
              <a:rPr lang="en-US" sz="2200" b="1" baseline="30000" dirty="0">
                <a:effectLst>
                  <a:outerShdw blurRad="38100" dist="38100" dir="2700000" algn="tl">
                    <a:srgbClr val="000000">
                      <a:alpha val="43137"/>
                    </a:srgbClr>
                  </a:outerShdw>
                </a:effectLst>
              </a:rPr>
              <a:t>24 </a:t>
            </a:r>
            <a:r>
              <a:rPr lang="en-US" sz="2200" b="1" dirty="0">
                <a:effectLst>
                  <a:outerShdw blurRad="38100" dist="38100" dir="2700000" algn="tl">
                    <a:srgbClr val="000000">
                      <a:alpha val="43137"/>
                    </a:srgbClr>
                  </a:outerShdw>
                </a:effectLst>
              </a:rPr>
              <a:t>He himself bore our sins in his body on the tree, that we might die to sin and live to righteousness. By his wounds you have been healed. </a:t>
            </a:r>
            <a:r>
              <a:rPr lang="en-US" sz="2200" b="1" baseline="30000" dirty="0">
                <a:effectLst>
                  <a:outerShdw blurRad="38100" dist="38100" dir="2700000" algn="tl">
                    <a:srgbClr val="000000">
                      <a:alpha val="43137"/>
                    </a:srgbClr>
                  </a:outerShdw>
                </a:effectLst>
              </a:rPr>
              <a:t>25 </a:t>
            </a:r>
            <a:r>
              <a:rPr lang="en-US" sz="2200" b="1" dirty="0">
                <a:effectLst>
                  <a:outerShdw blurRad="38100" dist="38100" dir="2700000" algn="tl">
                    <a:srgbClr val="000000">
                      <a:alpha val="43137"/>
                    </a:srgbClr>
                  </a:outerShdw>
                </a:effectLst>
              </a:rPr>
              <a:t>For you were straying like sheep, but have now returned to the Shepherd and Overseer of your souls.</a:t>
            </a: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sz="1400" b="1" dirty="0" smtClean="0">
                <a:effectLst>
                  <a:outerShdw blurRad="38100" dist="38100" dir="2700000" algn="tl">
                    <a:srgbClr val="000000">
                      <a:alpha val="43137"/>
                    </a:srgbClr>
                  </a:outerShdw>
                </a:effectLst>
              </a:rPr>
              <a:t/>
            </a:r>
            <a:br>
              <a:rPr lang="en-US" sz="1400" b="1" dirty="0" smtClean="0">
                <a:effectLst>
                  <a:outerShdw blurRad="38100" dist="38100" dir="2700000" algn="tl">
                    <a:srgbClr val="000000">
                      <a:alpha val="43137"/>
                    </a:srgbClr>
                  </a:outerShdw>
                </a:effectLst>
              </a:rPr>
            </a:br>
            <a:r>
              <a:rPr lang="en-US" sz="1400" b="1" dirty="0">
                <a:effectLst>
                  <a:outerShdw blurRad="38100" dist="38100" dir="2700000" algn="tl">
                    <a:srgbClr val="000000">
                      <a:alpha val="43137"/>
                    </a:srgbClr>
                  </a:outerShdw>
                </a:effectLst>
              </a:rPr>
              <a:t/>
            </a:r>
            <a:br>
              <a:rPr lang="en-US" sz="1400" b="1"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1 Peter </a:t>
            </a:r>
            <a:r>
              <a:rPr lang="en-US" b="1" dirty="0" smtClean="0">
                <a:effectLst>
                  <a:outerShdw blurRad="38100" dist="38100" dir="2700000" algn="tl">
                    <a:srgbClr val="000000">
                      <a:alpha val="43137"/>
                    </a:srgbClr>
                  </a:outerShdw>
                </a:effectLst>
              </a:rPr>
              <a:t>2:18-25 </a:t>
            </a:r>
            <a:r>
              <a:rPr lang="en-US" b="1" dirty="0" smtClean="0">
                <a:effectLst>
                  <a:outerShdw blurRad="38100" dist="38100" dir="2700000" algn="tl">
                    <a:srgbClr val="000000">
                      <a:alpha val="43137"/>
                    </a:srgbClr>
                  </a:outerShdw>
                </a:effectLst>
              </a:rPr>
              <a:t>ESV</a:t>
            </a:r>
            <a:endParaRPr lang="en-US"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1" algn="ctr"/>
            <a:r>
              <a:rPr lang="en-US" sz="2200" b="1" baseline="30000" dirty="0">
                <a:effectLst>
                  <a:outerShdw blurRad="38100" dist="38100" dir="2700000" algn="tl">
                    <a:srgbClr val="000000">
                      <a:alpha val="43137"/>
                    </a:srgbClr>
                  </a:outerShdw>
                </a:effectLst>
              </a:rPr>
              <a:t>18 </a:t>
            </a:r>
            <a:r>
              <a:rPr lang="en-US" sz="2200" b="1" dirty="0">
                <a:effectLst>
                  <a:outerShdw blurRad="38100" dist="38100" dir="2700000" algn="tl">
                    <a:srgbClr val="000000">
                      <a:alpha val="43137"/>
                    </a:srgbClr>
                  </a:outerShdw>
                </a:effectLst>
              </a:rPr>
              <a:t>Servants, be subject to your masters with all respect, not only to the good and gentle but also to the unjust. </a:t>
            </a:r>
            <a:r>
              <a:rPr lang="en-US" sz="2200" b="1" baseline="30000" dirty="0">
                <a:solidFill>
                  <a:schemeClr val="bg1">
                    <a:lumMod val="65000"/>
                  </a:schemeClr>
                </a:solidFill>
                <a:effectLst>
                  <a:outerShdw blurRad="38100" dist="38100" dir="2700000" algn="tl">
                    <a:srgbClr val="000000">
                      <a:alpha val="43137"/>
                    </a:srgbClr>
                  </a:outerShdw>
                </a:effectLst>
              </a:rPr>
              <a:t>19 </a:t>
            </a:r>
            <a:r>
              <a:rPr lang="en-US" sz="2200" b="1" dirty="0">
                <a:solidFill>
                  <a:schemeClr val="bg1">
                    <a:lumMod val="65000"/>
                  </a:schemeClr>
                </a:solidFill>
                <a:effectLst>
                  <a:outerShdw blurRad="38100" dist="38100" dir="2700000" algn="tl">
                    <a:srgbClr val="000000">
                      <a:alpha val="43137"/>
                    </a:srgbClr>
                  </a:outerShdw>
                </a:effectLst>
              </a:rPr>
              <a:t>For this is a gracious thing, when, mindful of God, one endures sorrows while suffering unjustly. </a:t>
            </a:r>
            <a:r>
              <a:rPr lang="en-US" sz="2200" b="1" baseline="30000" dirty="0">
                <a:solidFill>
                  <a:schemeClr val="bg1">
                    <a:lumMod val="65000"/>
                  </a:schemeClr>
                </a:solidFill>
                <a:effectLst>
                  <a:outerShdw blurRad="38100" dist="38100" dir="2700000" algn="tl">
                    <a:srgbClr val="000000">
                      <a:alpha val="43137"/>
                    </a:srgbClr>
                  </a:outerShdw>
                </a:effectLst>
              </a:rPr>
              <a:t>20 </a:t>
            </a:r>
            <a:r>
              <a:rPr lang="en-US" sz="2200" b="1" dirty="0">
                <a:solidFill>
                  <a:schemeClr val="bg1">
                    <a:lumMod val="65000"/>
                  </a:schemeClr>
                </a:solidFill>
                <a:effectLst>
                  <a:outerShdw blurRad="38100" dist="38100" dir="2700000" algn="tl">
                    <a:srgbClr val="000000">
                      <a:alpha val="43137"/>
                    </a:srgbClr>
                  </a:outerShdw>
                </a:effectLst>
              </a:rPr>
              <a:t>For what credit is it if, when you sin and are beaten for it, you endure? But if when you do good and suffer for it you endure, this is a gracious thing in the sight of God. </a:t>
            </a:r>
            <a:r>
              <a:rPr lang="en-US" sz="2200" b="1" baseline="30000" dirty="0">
                <a:solidFill>
                  <a:schemeClr val="bg1">
                    <a:lumMod val="65000"/>
                  </a:schemeClr>
                </a:solidFill>
                <a:effectLst>
                  <a:outerShdw blurRad="38100" dist="38100" dir="2700000" algn="tl">
                    <a:srgbClr val="000000">
                      <a:alpha val="43137"/>
                    </a:srgbClr>
                  </a:outerShdw>
                </a:effectLst>
              </a:rPr>
              <a:t>21 </a:t>
            </a:r>
            <a:r>
              <a:rPr lang="en-US" sz="2200" b="1" dirty="0">
                <a:solidFill>
                  <a:schemeClr val="bg1">
                    <a:lumMod val="65000"/>
                  </a:schemeClr>
                </a:solidFill>
                <a:effectLst>
                  <a:outerShdw blurRad="38100" dist="38100" dir="2700000" algn="tl">
                    <a:srgbClr val="000000">
                      <a:alpha val="43137"/>
                    </a:srgbClr>
                  </a:outerShdw>
                </a:effectLst>
              </a:rPr>
              <a:t>For to this you have been called, because Christ also suffered for you, leaving you an example, so that you might follow in his steps. </a:t>
            </a:r>
            <a:r>
              <a:rPr lang="en-US" sz="2200" b="1" baseline="30000" dirty="0">
                <a:solidFill>
                  <a:schemeClr val="bg1">
                    <a:lumMod val="65000"/>
                  </a:schemeClr>
                </a:solidFill>
                <a:effectLst>
                  <a:outerShdw blurRad="38100" dist="38100" dir="2700000" algn="tl">
                    <a:srgbClr val="000000">
                      <a:alpha val="43137"/>
                    </a:srgbClr>
                  </a:outerShdw>
                </a:effectLst>
              </a:rPr>
              <a:t>22 </a:t>
            </a:r>
            <a:r>
              <a:rPr lang="en-US" sz="2200" b="1" dirty="0">
                <a:solidFill>
                  <a:schemeClr val="bg1">
                    <a:lumMod val="65000"/>
                  </a:schemeClr>
                </a:solidFill>
                <a:effectLst>
                  <a:outerShdw blurRad="38100" dist="38100" dir="2700000" algn="tl">
                    <a:srgbClr val="000000">
                      <a:alpha val="43137"/>
                    </a:srgbClr>
                  </a:outerShdw>
                </a:effectLst>
              </a:rPr>
              <a:t>He committed no sin, neither was deceit found in his mouth. </a:t>
            </a:r>
            <a:r>
              <a:rPr lang="en-US" sz="2200" b="1" baseline="30000" dirty="0">
                <a:solidFill>
                  <a:schemeClr val="bg1">
                    <a:lumMod val="65000"/>
                  </a:schemeClr>
                </a:solidFill>
                <a:effectLst>
                  <a:outerShdw blurRad="38100" dist="38100" dir="2700000" algn="tl">
                    <a:srgbClr val="000000">
                      <a:alpha val="43137"/>
                    </a:srgbClr>
                  </a:outerShdw>
                </a:effectLst>
              </a:rPr>
              <a:t>23 </a:t>
            </a:r>
            <a:r>
              <a:rPr lang="en-US" sz="2200" b="1" dirty="0">
                <a:solidFill>
                  <a:schemeClr val="bg1">
                    <a:lumMod val="65000"/>
                  </a:schemeClr>
                </a:solidFill>
                <a:effectLst>
                  <a:outerShdw blurRad="38100" dist="38100" dir="2700000" algn="tl">
                    <a:srgbClr val="000000">
                      <a:alpha val="43137"/>
                    </a:srgbClr>
                  </a:outerShdw>
                </a:effectLst>
              </a:rPr>
              <a:t>When he was reviled, he did not revile in return; when he suffered, he did not threaten, but continued entrusting himself to him who judges justly. </a:t>
            </a:r>
            <a:r>
              <a:rPr lang="en-US" sz="2200" b="1" baseline="30000" dirty="0">
                <a:solidFill>
                  <a:schemeClr val="bg1">
                    <a:lumMod val="65000"/>
                  </a:schemeClr>
                </a:solidFill>
                <a:effectLst>
                  <a:outerShdw blurRad="38100" dist="38100" dir="2700000" algn="tl">
                    <a:srgbClr val="000000">
                      <a:alpha val="43137"/>
                    </a:srgbClr>
                  </a:outerShdw>
                </a:effectLst>
              </a:rPr>
              <a:t>24 </a:t>
            </a:r>
            <a:r>
              <a:rPr lang="en-US" sz="2200" b="1" dirty="0">
                <a:solidFill>
                  <a:schemeClr val="bg1">
                    <a:lumMod val="65000"/>
                  </a:schemeClr>
                </a:solidFill>
                <a:effectLst>
                  <a:outerShdw blurRad="38100" dist="38100" dir="2700000" algn="tl">
                    <a:srgbClr val="000000">
                      <a:alpha val="43137"/>
                    </a:srgbClr>
                  </a:outerShdw>
                </a:effectLst>
              </a:rPr>
              <a:t>He himself bore our sins in his body on the tree, that we might die to sin and live to righteousness. By his wounds you have been healed. </a:t>
            </a:r>
            <a:r>
              <a:rPr lang="en-US" sz="2200" b="1" baseline="30000" dirty="0">
                <a:solidFill>
                  <a:schemeClr val="bg1">
                    <a:lumMod val="65000"/>
                  </a:schemeClr>
                </a:solidFill>
                <a:effectLst>
                  <a:outerShdw blurRad="38100" dist="38100" dir="2700000" algn="tl">
                    <a:srgbClr val="000000">
                      <a:alpha val="43137"/>
                    </a:srgbClr>
                  </a:outerShdw>
                </a:effectLst>
              </a:rPr>
              <a:t>25 </a:t>
            </a:r>
            <a:r>
              <a:rPr lang="en-US" sz="2200" b="1" dirty="0">
                <a:solidFill>
                  <a:schemeClr val="bg1">
                    <a:lumMod val="65000"/>
                  </a:schemeClr>
                </a:solidFill>
                <a:effectLst>
                  <a:outerShdw blurRad="38100" dist="38100" dir="2700000" algn="tl">
                    <a:srgbClr val="000000">
                      <a:alpha val="43137"/>
                    </a:srgbClr>
                  </a:outerShdw>
                </a:effectLst>
              </a:rPr>
              <a:t>For you were straying like sheep, but have now returned to the Shepherd and Overseer of your souls.</a:t>
            </a: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sz="1400" b="1" dirty="0" smtClean="0">
                <a:effectLst>
                  <a:outerShdw blurRad="38100" dist="38100" dir="2700000" algn="tl">
                    <a:srgbClr val="000000">
                      <a:alpha val="43137"/>
                    </a:srgbClr>
                  </a:outerShdw>
                </a:effectLst>
              </a:rPr>
              <a:t/>
            </a:r>
            <a:br>
              <a:rPr lang="en-US" sz="1400" b="1" dirty="0" smtClean="0">
                <a:effectLst>
                  <a:outerShdw blurRad="38100" dist="38100" dir="2700000" algn="tl">
                    <a:srgbClr val="000000">
                      <a:alpha val="43137"/>
                    </a:srgbClr>
                  </a:outerShdw>
                </a:effectLst>
              </a:rPr>
            </a:br>
            <a:r>
              <a:rPr lang="en-US" sz="1400" b="1" dirty="0">
                <a:effectLst>
                  <a:outerShdw blurRad="38100" dist="38100" dir="2700000" algn="tl">
                    <a:srgbClr val="000000">
                      <a:alpha val="43137"/>
                    </a:srgbClr>
                  </a:outerShdw>
                </a:effectLst>
              </a:rPr>
              <a:t/>
            </a:r>
            <a:br>
              <a:rPr lang="en-US" sz="1400" b="1"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1 Peter </a:t>
            </a:r>
            <a:r>
              <a:rPr lang="en-US" b="1" dirty="0" smtClean="0">
                <a:effectLst>
                  <a:outerShdw blurRad="38100" dist="38100" dir="2700000" algn="tl">
                    <a:srgbClr val="000000">
                      <a:alpha val="43137"/>
                    </a:srgbClr>
                  </a:outerShdw>
                </a:effectLst>
              </a:rPr>
              <a:t>2:18-25 </a:t>
            </a:r>
            <a:r>
              <a:rPr lang="en-US" b="1" dirty="0" smtClean="0">
                <a:effectLst>
                  <a:outerShdw blurRad="38100" dist="38100" dir="2700000" algn="tl">
                    <a:srgbClr val="000000">
                      <a:alpha val="43137"/>
                    </a:srgbClr>
                  </a:outerShdw>
                </a:effectLst>
              </a:rPr>
              <a:t>ESV</a:t>
            </a:r>
            <a:endParaRPr lang="en-US"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00200"/>
            <a:ext cx="8229600" cy="1143000"/>
          </a:xfrm>
        </p:spPr>
        <p:txBody>
          <a:bodyPr>
            <a:normAutofit fontScale="90000"/>
          </a:bodyPr>
          <a:lstStyle/>
          <a:p>
            <a:r>
              <a:rPr lang="en-US" b="1" baseline="30000" dirty="0">
                <a:effectLst>
                  <a:outerShdw blurRad="38100" dist="38100" dir="2700000" algn="tl">
                    <a:srgbClr val="000000">
                      <a:alpha val="43137"/>
                    </a:srgbClr>
                  </a:outerShdw>
                </a:effectLst>
              </a:rPr>
              <a:t>16 </a:t>
            </a:r>
            <a:r>
              <a:rPr lang="en-US" b="1" dirty="0">
                <a:effectLst>
                  <a:outerShdw blurRad="38100" dist="38100" dir="2700000" algn="tl">
                    <a:srgbClr val="000000">
                      <a:alpha val="43137"/>
                    </a:srgbClr>
                  </a:outerShdw>
                </a:effectLst>
              </a:rPr>
              <a:t>Live as people who are free, not using your freedom as a cover-up for evil, but living as servants</a:t>
            </a:r>
            <a:r>
              <a:rPr lang="en-US" b="1" baseline="30000" dirty="0">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of God</a:t>
            </a:r>
            <a:r>
              <a:rPr lang="en-US" b="1" dirty="0" smtClean="0">
                <a:effectLst>
                  <a:outerShdw blurRad="38100" dist="38100" dir="2700000" algn="tl">
                    <a:srgbClr val="000000">
                      <a:alpha val="43137"/>
                    </a:srgbClr>
                  </a:outerShdw>
                </a:effectLst>
              </a:rPr>
              <a:t>.</a:t>
            </a:r>
            <a:br>
              <a:rPr lang="en-US" b="1" dirty="0" smtClean="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1 Peter 2:16 ESV</a:t>
            </a:r>
            <a:r>
              <a:rPr lang="en-US" dirty="0">
                <a:effectLst>
                  <a:outerShdw blurRad="38100" dist="38100" dir="2700000" algn="tl">
                    <a:srgbClr val="000000">
                      <a:alpha val="43137"/>
                    </a:srgbClr>
                  </a:outerShdw>
                </a:effectLst>
              </a:rPr>
              <a:t/>
            </a:r>
            <a:br>
              <a:rPr lang="en-US" dirty="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1" algn="ctr"/>
            <a:r>
              <a:rPr lang="en-US" sz="2200" b="1" baseline="30000" dirty="0">
                <a:solidFill>
                  <a:schemeClr val="bg1">
                    <a:lumMod val="65000"/>
                  </a:schemeClr>
                </a:solidFill>
                <a:effectLst>
                  <a:outerShdw blurRad="38100" dist="38100" dir="2700000" algn="tl">
                    <a:srgbClr val="000000">
                      <a:alpha val="43137"/>
                    </a:srgbClr>
                  </a:outerShdw>
                </a:effectLst>
              </a:rPr>
              <a:t>18 </a:t>
            </a:r>
            <a:r>
              <a:rPr lang="en-US" sz="2200" b="1" dirty="0">
                <a:solidFill>
                  <a:schemeClr val="bg1">
                    <a:lumMod val="65000"/>
                  </a:schemeClr>
                </a:solidFill>
                <a:effectLst>
                  <a:outerShdw blurRad="38100" dist="38100" dir="2700000" algn="tl">
                    <a:srgbClr val="000000">
                      <a:alpha val="43137"/>
                    </a:srgbClr>
                  </a:outerShdw>
                </a:effectLst>
              </a:rPr>
              <a:t>Servants, be subject to your masters with all respect, not only to the good and gentle but also to the unjust.</a:t>
            </a:r>
            <a:r>
              <a:rPr lang="en-US" sz="2200" b="1" dirty="0">
                <a:effectLst>
                  <a:outerShdw blurRad="38100" dist="38100" dir="2700000" algn="tl">
                    <a:srgbClr val="000000">
                      <a:alpha val="43137"/>
                    </a:srgbClr>
                  </a:outerShdw>
                </a:effectLst>
              </a:rPr>
              <a:t> </a:t>
            </a:r>
            <a:r>
              <a:rPr lang="en-US" sz="2200" b="1" baseline="30000" dirty="0">
                <a:effectLst>
                  <a:outerShdw blurRad="38100" dist="38100" dir="2700000" algn="tl">
                    <a:srgbClr val="000000">
                      <a:alpha val="43137"/>
                    </a:srgbClr>
                  </a:outerShdw>
                </a:effectLst>
              </a:rPr>
              <a:t>19 </a:t>
            </a:r>
            <a:r>
              <a:rPr lang="en-US" sz="2200" b="1" dirty="0">
                <a:effectLst>
                  <a:outerShdw blurRad="38100" dist="38100" dir="2700000" algn="tl">
                    <a:srgbClr val="000000">
                      <a:alpha val="43137"/>
                    </a:srgbClr>
                  </a:outerShdw>
                </a:effectLst>
              </a:rPr>
              <a:t>For this is a gracious thing, when, mindful of God, one endures sorrows while suffering unjustly. </a:t>
            </a:r>
            <a:r>
              <a:rPr lang="en-US" sz="2200" b="1" baseline="30000" dirty="0">
                <a:solidFill>
                  <a:schemeClr val="bg1">
                    <a:lumMod val="65000"/>
                  </a:schemeClr>
                </a:solidFill>
                <a:effectLst>
                  <a:outerShdw blurRad="38100" dist="38100" dir="2700000" algn="tl">
                    <a:srgbClr val="000000">
                      <a:alpha val="43137"/>
                    </a:srgbClr>
                  </a:outerShdw>
                </a:effectLst>
              </a:rPr>
              <a:t>20 </a:t>
            </a:r>
            <a:r>
              <a:rPr lang="en-US" sz="2200" b="1" dirty="0">
                <a:solidFill>
                  <a:schemeClr val="bg1">
                    <a:lumMod val="65000"/>
                  </a:schemeClr>
                </a:solidFill>
                <a:effectLst>
                  <a:outerShdw blurRad="38100" dist="38100" dir="2700000" algn="tl">
                    <a:srgbClr val="000000">
                      <a:alpha val="43137"/>
                    </a:srgbClr>
                  </a:outerShdw>
                </a:effectLst>
              </a:rPr>
              <a:t>For what credit is it if, when you sin and are beaten for it, you endure? But if when you do good and suffer for it you endure, this is a gracious thing in the sight of God. </a:t>
            </a:r>
            <a:r>
              <a:rPr lang="en-US" sz="2200" b="1" baseline="30000" dirty="0">
                <a:solidFill>
                  <a:schemeClr val="bg1">
                    <a:lumMod val="65000"/>
                  </a:schemeClr>
                </a:solidFill>
                <a:effectLst>
                  <a:outerShdw blurRad="38100" dist="38100" dir="2700000" algn="tl">
                    <a:srgbClr val="000000">
                      <a:alpha val="43137"/>
                    </a:srgbClr>
                  </a:outerShdw>
                </a:effectLst>
              </a:rPr>
              <a:t>21 </a:t>
            </a:r>
            <a:r>
              <a:rPr lang="en-US" sz="2200" b="1" dirty="0">
                <a:solidFill>
                  <a:schemeClr val="bg1">
                    <a:lumMod val="65000"/>
                  </a:schemeClr>
                </a:solidFill>
                <a:effectLst>
                  <a:outerShdw blurRad="38100" dist="38100" dir="2700000" algn="tl">
                    <a:srgbClr val="000000">
                      <a:alpha val="43137"/>
                    </a:srgbClr>
                  </a:outerShdw>
                </a:effectLst>
              </a:rPr>
              <a:t>For to this you have been called, because Christ also suffered for you, leaving you an example, so that you might follow in his steps. </a:t>
            </a:r>
            <a:r>
              <a:rPr lang="en-US" sz="2200" b="1" baseline="30000" dirty="0">
                <a:solidFill>
                  <a:schemeClr val="bg1">
                    <a:lumMod val="65000"/>
                  </a:schemeClr>
                </a:solidFill>
                <a:effectLst>
                  <a:outerShdw blurRad="38100" dist="38100" dir="2700000" algn="tl">
                    <a:srgbClr val="000000">
                      <a:alpha val="43137"/>
                    </a:srgbClr>
                  </a:outerShdw>
                </a:effectLst>
              </a:rPr>
              <a:t>22 </a:t>
            </a:r>
            <a:r>
              <a:rPr lang="en-US" sz="2200" b="1" dirty="0">
                <a:solidFill>
                  <a:schemeClr val="bg1">
                    <a:lumMod val="65000"/>
                  </a:schemeClr>
                </a:solidFill>
                <a:effectLst>
                  <a:outerShdw blurRad="38100" dist="38100" dir="2700000" algn="tl">
                    <a:srgbClr val="000000">
                      <a:alpha val="43137"/>
                    </a:srgbClr>
                  </a:outerShdw>
                </a:effectLst>
              </a:rPr>
              <a:t>He committed no sin, neither was deceit found in his mouth. </a:t>
            </a:r>
            <a:r>
              <a:rPr lang="en-US" sz="2200" b="1" baseline="30000" dirty="0">
                <a:solidFill>
                  <a:schemeClr val="bg1">
                    <a:lumMod val="65000"/>
                  </a:schemeClr>
                </a:solidFill>
                <a:effectLst>
                  <a:outerShdw blurRad="38100" dist="38100" dir="2700000" algn="tl">
                    <a:srgbClr val="000000">
                      <a:alpha val="43137"/>
                    </a:srgbClr>
                  </a:outerShdw>
                </a:effectLst>
              </a:rPr>
              <a:t>23 </a:t>
            </a:r>
            <a:r>
              <a:rPr lang="en-US" sz="2200" b="1" dirty="0">
                <a:solidFill>
                  <a:schemeClr val="bg1">
                    <a:lumMod val="65000"/>
                  </a:schemeClr>
                </a:solidFill>
                <a:effectLst>
                  <a:outerShdw blurRad="38100" dist="38100" dir="2700000" algn="tl">
                    <a:srgbClr val="000000">
                      <a:alpha val="43137"/>
                    </a:srgbClr>
                  </a:outerShdw>
                </a:effectLst>
              </a:rPr>
              <a:t>When he was reviled, he did not revile in return; when he suffered, he did not threaten, but continued entrusting himself to him who judges justly. </a:t>
            </a:r>
            <a:r>
              <a:rPr lang="en-US" sz="2200" b="1" baseline="30000" dirty="0">
                <a:solidFill>
                  <a:schemeClr val="bg1">
                    <a:lumMod val="65000"/>
                  </a:schemeClr>
                </a:solidFill>
                <a:effectLst>
                  <a:outerShdw blurRad="38100" dist="38100" dir="2700000" algn="tl">
                    <a:srgbClr val="000000">
                      <a:alpha val="43137"/>
                    </a:srgbClr>
                  </a:outerShdw>
                </a:effectLst>
              </a:rPr>
              <a:t>24 </a:t>
            </a:r>
            <a:r>
              <a:rPr lang="en-US" sz="2200" b="1" dirty="0">
                <a:solidFill>
                  <a:schemeClr val="bg1">
                    <a:lumMod val="65000"/>
                  </a:schemeClr>
                </a:solidFill>
                <a:effectLst>
                  <a:outerShdw blurRad="38100" dist="38100" dir="2700000" algn="tl">
                    <a:srgbClr val="000000">
                      <a:alpha val="43137"/>
                    </a:srgbClr>
                  </a:outerShdw>
                </a:effectLst>
              </a:rPr>
              <a:t>He himself bore our sins in his body on the tree, that we might die to sin and live to righteousness. By his wounds you have been healed. </a:t>
            </a:r>
            <a:r>
              <a:rPr lang="en-US" sz="2200" b="1" baseline="30000" dirty="0">
                <a:solidFill>
                  <a:schemeClr val="bg1">
                    <a:lumMod val="65000"/>
                  </a:schemeClr>
                </a:solidFill>
                <a:effectLst>
                  <a:outerShdw blurRad="38100" dist="38100" dir="2700000" algn="tl">
                    <a:srgbClr val="000000">
                      <a:alpha val="43137"/>
                    </a:srgbClr>
                  </a:outerShdw>
                </a:effectLst>
              </a:rPr>
              <a:t>25 </a:t>
            </a:r>
            <a:r>
              <a:rPr lang="en-US" sz="2200" b="1" dirty="0">
                <a:solidFill>
                  <a:schemeClr val="bg1">
                    <a:lumMod val="65000"/>
                  </a:schemeClr>
                </a:solidFill>
                <a:effectLst>
                  <a:outerShdw blurRad="38100" dist="38100" dir="2700000" algn="tl">
                    <a:srgbClr val="000000">
                      <a:alpha val="43137"/>
                    </a:srgbClr>
                  </a:outerShdw>
                </a:effectLst>
              </a:rPr>
              <a:t>For you were straying like sheep, but have now returned to the Shepherd and Overseer of your souls.</a:t>
            </a: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sz="1400" b="1" dirty="0" smtClean="0">
                <a:effectLst>
                  <a:outerShdw blurRad="38100" dist="38100" dir="2700000" algn="tl">
                    <a:srgbClr val="000000">
                      <a:alpha val="43137"/>
                    </a:srgbClr>
                  </a:outerShdw>
                </a:effectLst>
              </a:rPr>
              <a:t/>
            </a:r>
            <a:br>
              <a:rPr lang="en-US" sz="1400" b="1" dirty="0" smtClean="0">
                <a:effectLst>
                  <a:outerShdw blurRad="38100" dist="38100" dir="2700000" algn="tl">
                    <a:srgbClr val="000000">
                      <a:alpha val="43137"/>
                    </a:srgbClr>
                  </a:outerShdw>
                </a:effectLst>
              </a:rPr>
            </a:br>
            <a:r>
              <a:rPr lang="en-US" sz="1400" b="1" dirty="0">
                <a:effectLst>
                  <a:outerShdw blurRad="38100" dist="38100" dir="2700000" algn="tl">
                    <a:srgbClr val="000000">
                      <a:alpha val="43137"/>
                    </a:srgbClr>
                  </a:outerShdw>
                </a:effectLst>
              </a:rPr>
              <a:t/>
            </a:r>
            <a:br>
              <a:rPr lang="en-US" sz="1400" b="1"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1 Peter </a:t>
            </a:r>
            <a:r>
              <a:rPr lang="en-US" b="1" dirty="0" smtClean="0">
                <a:effectLst>
                  <a:outerShdw blurRad="38100" dist="38100" dir="2700000" algn="tl">
                    <a:srgbClr val="000000">
                      <a:alpha val="43137"/>
                    </a:srgbClr>
                  </a:outerShdw>
                </a:effectLst>
              </a:rPr>
              <a:t>2:18-25 </a:t>
            </a:r>
            <a:r>
              <a:rPr lang="en-US" b="1" dirty="0" smtClean="0">
                <a:effectLst>
                  <a:outerShdw blurRad="38100" dist="38100" dir="2700000" algn="tl">
                    <a:srgbClr val="000000">
                      <a:alpha val="43137"/>
                    </a:srgbClr>
                  </a:outerShdw>
                </a:effectLst>
              </a:rPr>
              <a:t>ESV</a:t>
            </a:r>
            <a:endParaRPr lang="en-US"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1" algn="ctr"/>
            <a:r>
              <a:rPr lang="en-US" sz="2200" b="1" baseline="30000" dirty="0">
                <a:solidFill>
                  <a:schemeClr val="bg1">
                    <a:lumMod val="65000"/>
                  </a:schemeClr>
                </a:solidFill>
                <a:effectLst>
                  <a:outerShdw blurRad="38100" dist="38100" dir="2700000" algn="tl">
                    <a:srgbClr val="000000">
                      <a:alpha val="43137"/>
                    </a:srgbClr>
                  </a:outerShdw>
                </a:effectLst>
              </a:rPr>
              <a:t>18 </a:t>
            </a:r>
            <a:r>
              <a:rPr lang="en-US" sz="2200" b="1" dirty="0">
                <a:solidFill>
                  <a:schemeClr val="bg1">
                    <a:lumMod val="65000"/>
                  </a:schemeClr>
                </a:solidFill>
                <a:effectLst>
                  <a:outerShdw blurRad="38100" dist="38100" dir="2700000" algn="tl">
                    <a:srgbClr val="000000">
                      <a:alpha val="43137"/>
                    </a:srgbClr>
                  </a:outerShdw>
                </a:effectLst>
              </a:rPr>
              <a:t>Servants, be subject to your masters with all respect, not only to the good and gentle but also to the unjust. </a:t>
            </a:r>
            <a:r>
              <a:rPr lang="en-US" sz="2200" b="1" baseline="30000" dirty="0">
                <a:solidFill>
                  <a:schemeClr val="bg1">
                    <a:lumMod val="65000"/>
                  </a:schemeClr>
                </a:solidFill>
                <a:effectLst>
                  <a:outerShdw blurRad="38100" dist="38100" dir="2700000" algn="tl">
                    <a:srgbClr val="000000">
                      <a:alpha val="43137"/>
                    </a:srgbClr>
                  </a:outerShdw>
                </a:effectLst>
              </a:rPr>
              <a:t>19 </a:t>
            </a:r>
            <a:r>
              <a:rPr lang="en-US" sz="2200" b="1" dirty="0">
                <a:solidFill>
                  <a:schemeClr val="bg1">
                    <a:lumMod val="65000"/>
                  </a:schemeClr>
                </a:solidFill>
                <a:effectLst>
                  <a:outerShdw blurRad="38100" dist="38100" dir="2700000" algn="tl">
                    <a:srgbClr val="000000">
                      <a:alpha val="43137"/>
                    </a:srgbClr>
                  </a:outerShdw>
                </a:effectLst>
              </a:rPr>
              <a:t>For this is a gracious thing, when, mindful of God, one endures sorrows while suffering unjustly. </a:t>
            </a:r>
            <a:r>
              <a:rPr lang="en-US" sz="2200" b="1" baseline="30000" dirty="0">
                <a:effectLst>
                  <a:outerShdw blurRad="38100" dist="38100" dir="2700000" algn="tl">
                    <a:srgbClr val="000000">
                      <a:alpha val="43137"/>
                    </a:srgbClr>
                  </a:outerShdw>
                </a:effectLst>
              </a:rPr>
              <a:t>20 </a:t>
            </a:r>
            <a:r>
              <a:rPr lang="en-US" sz="2200" b="1" dirty="0">
                <a:effectLst>
                  <a:outerShdw blurRad="38100" dist="38100" dir="2700000" algn="tl">
                    <a:srgbClr val="000000">
                      <a:alpha val="43137"/>
                    </a:srgbClr>
                  </a:outerShdw>
                </a:effectLst>
              </a:rPr>
              <a:t>For what credit is it if, when you sin and are beaten for it, you endure? But if when you do good and suffer for it you endure, this is a gracious thing in the sight of God. </a:t>
            </a:r>
            <a:r>
              <a:rPr lang="en-US" sz="2200" b="1" baseline="30000" dirty="0">
                <a:solidFill>
                  <a:schemeClr val="bg1">
                    <a:lumMod val="65000"/>
                  </a:schemeClr>
                </a:solidFill>
                <a:effectLst>
                  <a:outerShdw blurRad="38100" dist="38100" dir="2700000" algn="tl">
                    <a:srgbClr val="000000">
                      <a:alpha val="43137"/>
                    </a:srgbClr>
                  </a:outerShdw>
                </a:effectLst>
              </a:rPr>
              <a:t>21 </a:t>
            </a:r>
            <a:r>
              <a:rPr lang="en-US" sz="2200" b="1" dirty="0">
                <a:solidFill>
                  <a:schemeClr val="bg1">
                    <a:lumMod val="65000"/>
                  </a:schemeClr>
                </a:solidFill>
                <a:effectLst>
                  <a:outerShdw blurRad="38100" dist="38100" dir="2700000" algn="tl">
                    <a:srgbClr val="000000">
                      <a:alpha val="43137"/>
                    </a:srgbClr>
                  </a:outerShdw>
                </a:effectLst>
              </a:rPr>
              <a:t>For to this you have been called, because Christ also suffered for you, leaving you an example, so that you might follow in his steps. </a:t>
            </a:r>
            <a:r>
              <a:rPr lang="en-US" sz="2200" b="1" baseline="30000" dirty="0">
                <a:solidFill>
                  <a:schemeClr val="bg1">
                    <a:lumMod val="65000"/>
                  </a:schemeClr>
                </a:solidFill>
                <a:effectLst>
                  <a:outerShdw blurRad="38100" dist="38100" dir="2700000" algn="tl">
                    <a:srgbClr val="000000">
                      <a:alpha val="43137"/>
                    </a:srgbClr>
                  </a:outerShdw>
                </a:effectLst>
              </a:rPr>
              <a:t>22 </a:t>
            </a:r>
            <a:r>
              <a:rPr lang="en-US" sz="2200" b="1" dirty="0">
                <a:solidFill>
                  <a:schemeClr val="bg1">
                    <a:lumMod val="65000"/>
                  </a:schemeClr>
                </a:solidFill>
                <a:effectLst>
                  <a:outerShdw blurRad="38100" dist="38100" dir="2700000" algn="tl">
                    <a:srgbClr val="000000">
                      <a:alpha val="43137"/>
                    </a:srgbClr>
                  </a:outerShdw>
                </a:effectLst>
              </a:rPr>
              <a:t>He committed no sin, neither was deceit found in his mouth. </a:t>
            </a:r>
            <a:r>
              <a:rPr lang="en-US" sz="2200" b="1" baseline="30000" dirty="0">
                <a:solidFill>
                  <a:schemeClr val="bg1">
                    <a:lumMod val="65000"/>
                  </a:schemeClr>
                </a:solidFill>
                <a:effectLst>
                  <a:outerShdw blurRad="38100" dist="38100" dir="2700000" algn="tl">
                    <a:srgbClr val="000000">
                      <a:alpha val="43137"/>
                    </a:srgbClr>
                  </a:outerShdw>
                </a:effectLst>
              </a:rPr>
              <a:t>23 </a:t>
            </a:r>
            <a:r>
              <a:rPr lang="en-US" sz="2200" b="1" dirty="0">
                <a:solidFill>
                  <a:schemeClr val="bg1">
                    <a:lumMod val="65000"/>
                  </a:schemeClr>
                </a:solidFill>
                <a:effectLst>
                  <a:outerShdw blurRad="38100" dist="38100" dir="2700000" algn="tl">
                    <a:srgbClr val="000000">
                      <a:alpha val="43137"/>
                    </a:srgbClr>
                  </a:outerShdw>
                </a:effectLst>
              </a:rPr>
              <a:t>When he was reviled, he did not revile in return; when he suffered, he did not threaten, but continued entrusting himself to him who judges justly. </a:t>
            </a:r>
            <a:r>
              <a:rPr lang="en-US" sz="2200" b="1" baseline="30000" dirty="0">
                <a:solidFill>
                  <a:schemeClr val="bg1">
                    <a:lumMod val="65000"/>
                  </a:schemeClr>
                </a:solidFill>
                <a:effectLst>
                  <a:outerShdw blurRad="38100" dist="38100" dir="2700000" algn="tl">
                    <a:srgbClr val="000000">
                      <a:alpha val="43137"/>
                    </a:srgbClr>
                  </a:outerShdw>
                </a:effectLst>
              </a:rPr>
              <a:t>24 </a:t>
            </a:r>
            <a:r>
              <a:rPr lang="en-US" sz="2200" b="1" dirty="0">
                <a:solidFill>
                  <a:schemeClr val="bg1">
                    <a:lumMod val="65000"/>
                  </a:schemeClr>
                </a:solidFill>
                <a:effectLst>
                  <a:outerShdw blurRad="38100" dist="38100" dir="2700000" algn="tl">
                    <a:srgbClr val="000000">
                      <a:alpha val="43137"/>
                    </a:srgbClr>
                  </a:outerShdw>
                </a:effectLst>
              </a:rPr>
              <a:t>He himself bore our sins in his body on the tree, that we might die to sin and live to righteousness. By his wounds you have been healed. </a:t>
            </a:r>
            <a:r>
              <a:rPr lang="en-US" sz="2200" b="1" baseline="30000" dirty="0">
                <a:solidFill>
                  <a:schemeClr val="bg1">
                    <a:lumMod val="65000"/>
                  </a:schemeClr>
                </a:solidFill>
                <a:effectLst>
                  <a:outerShdw blurRad="38100" dist="38100" dir="2700000" algn="tl">
                    <a:srgbClr val="000000">
                      <a:alpha val="43137"/>
                    </a:srgbClr>
                  </a:outerShdw>
                </a:effectLst>
              </a:rPr>
              <a:t>25 </a:t>
            </a:r>
            <a:r>
              <a:rPr lang="en-US" sz="2200" b="1" dirty="0">
                <a:solidFill>
                  <a:schemeClr val="bg1">
                    <a:lumMod val="65000"/>
                  </a:schemeClr>
                </a:solidFill>
                <a:effectLst>
                  <a:outerShdw blurRad="38100" dist="38100" dir="2700000" algn="tl">
                    <a:srgbClr val="000000">
                      <a:alpha val="43137"/>
                    </a:srgbClr>
                  </a:outerShdw>
                </a:effectLst>
              </a:rPr>
              <a:t>For you were straying like sheep, but have now returned to the Shepherd and Overseer of your souls.</a:t>
            </a:r>
            <a:r>
              <a:rPr lang="en-US" sz="2000" dirty="0">
                <a:solidFill>
                  <a:schemeClr val="bg1">
                    <a:lumMod val="65000"/>
                  </a:schemeClr>
                </a:solidFill>
                <a:effectLst>
                  <a:outerShdw blurRad="38100" dist="38100" dir="2700000" algn="tl">
                    <a:srgbClr val="000000">
                      <a:alpha val="43137"/>
                    </a:srgbClr>
                  </a:outerShdw>
                </a:effectLst>
              </a:rPr>
              <a:t/>
            </a:r>
            <a:br>
              <a:rPr lang="en-US" sz="2000" dirty="0">
                <a:solidFill>
                  <a:schemeClr val="bg1">
                    <a:lumMod val="65000"/>
                  </a:schemeClr>
                </a:solidFill>
                <a:effectLst>
                  <a:outerShdw blurRad="38100" dist="38100" dir="2700000" algn="tl">
                    <a:srgbClr val="000000">
                      <a:alpha val="43137"/>
                    </a:srgbClr>
                  </a:outerShdw>
                </a:effectLst>
              </a:rPr>
            </a:br>
            <a:r>
              <a:rPr lang="en-US" sz="1400" b="1" dirty="0" smtClean="0">
                <a:effectLst>
                  <a:outerShdw blurRad="38100" dist="38100" dir="2700000" algn="tl">
                    <a:srgbClr val="000000">
                      <a:alpha val="43137"/>
                    </a:srgbClr>
                  </a:outerShdw>
                </a:effectLst>
              </a:rPr>
              <a:t/>
            </a:r>
            <a:br>
              <a:rPr lang="en-US" sz="1400" b="1" dirty="0" smtClean="0">
                <a:effectLst>
                  <a:outerShdw blurRad="38100" dist="38100" dir="2700000" algn="tl">
                    <a:srgbClr val="000000">
                      <a:alpha val="43137"/>
                    </a:srgbClr>
                  </a:outerShdw>
                </a:effectLst>
              </a:rPr>
            </a:br>
            <a:r>
              <a:rPr lang="en-US" sz="1400" b="1" dirty="0">
                <a:effectLst>
                  <a:outerShdw blurRad="38100" dist="38100" dir="2700000" algn="tl">
                    <a:srgbClr val="000000">
                      <a:alpha val="43137"/>
                    </a:srgbClr>
                  </a:outerShdw>
                </a:effectLst>
              </a:rPr>
              <a:t/>
            </a:r>
            <a:br>
              <a:rPr lang="en-US" sz="1400" b="1"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1 Peter </a:t>
            </a:r>
            <a:r>
              <a:rPr lang="en-US" b="1" dirty="0" smtClean="0">
                <a:effectLst>
                  <a:outerShdw blurRad="38100" dist="38100" dir="2700000" algn="tl">
                    <a:srgbClr val="000000">
                      <a:alpha val="43137"/>
                    </a:srgbClr>
                  </a:outerShdw>
                </a:effectLst>
              </a:rPr>
              <a:t>2:18-25 </a:t>
            </a:r>
            <a:r>
              <a:rPr lang="en-US" b="1" dirty="0" smtClean="0">
                <a:effectLst>
                  <a:outerShdw blurRad="38100" dist="38100" dir="2700000" algn="tl">
                    <a:srgbClr val="000000">
                      <a:alpha val="43137"/>
                    </a:srgbClr>
                  </a:outerShdw>
                </a:effectLst>
              </a:rPr>
              <a:t>ESV</a:t>
            </a:r>
            <a:endParaRPr lang="en-US"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1" algn="ctr"/>
            <a:r>
              <a:rPr lang="en-US" sz="2200" b="1" baseline="30000" dirty="0">
                <a:solidFill>
                  <a:schemeClr val="bg1">
                    <a:lumMod val="65000"/>
                  </a:schemeClr>
                </a:solidFill>
                <a:effectLst>
                  <a:outerShdw blurRad="38100" dist="38100" dir="2700000" algn="tl">
                    <a:srgbClr val="000000">
                      <a:alpha val="43137"/>
                    </a:srgbClr>
                  </a:outerShdw>
                </a:effectLst>
              </a:rPr>
              <a:t>18 </a:t>
            </a:r>
            <a:r>
              <a:rPr lang="en-US" sz="2200" b="1" dirty="0">
                <a:solidFill>
                  <a:schemeClr val="bg1">
                    <a:lumMod val="65000"/>
                  </a:schemeClr>
                </a:solidFill>
                <a:effectLst>
                  <a:outerShdw blurRad="38100" dist="38100" dir="2700000" algn="tl">
                    <a:srgbClr val="000000">
                      <a:alpha val="43137"/>
                    </a:srgbClr>
                  </a:outerShdw>
                </a:effectLst>
              </a:rPr>
              <a:t>Servants, be subject to your masters with all respect, not only to the good and gentle but also to the unjust. </a:t>
            </a:r>
            <a:r>
              <a:rPr lang="en-US" sz="2200" b="1" baseline="30000" dirty="0">
                <a:solidFill>
                  <a:schemeClr val="bg1">
                    <a:lumMod val="65000"/>
                  </a:schemeClr>
                </a:solidFill>
                <a:effectLst>
                  <a:outerShdw blurRad="38100" dist="38100" dir="2700000" algn="tl">
                    <a:srgbClr val="000000">
                      <a:alpha val="43137"/>
                    </a:srgbClr>
                  </a:outerShdw>
                </a:effectLst>
              </a:rPr>
              <a:t>19 </a:t>
            </a:r>
            <a:r>
              <a:rPr lang="en-US" sz="2200" b="1" dirty="0">
                <a:solidFill>
                  <a:schemeClr val="bg1">
                    <a:lumMod val="65000"/>
                  </a:schemeClr>
                </a:solidFill>
                <a:effectLst>
                  <a:outerShdw blurRad="38100" dist="38100" dir="2700000" algn="tl">
                    <a:srgbClr val="000000">
                      <a:alpha val="43137"/>
                    </a:srgbClr>
                  </a:outerShdw>
                </a:effectLst>
              </a:rPr>
              <a:t>For this is a gracious thing, when, mindful of God, one endures sorrows while suffering unjustly. </a:t>
            </a:r>
            <a:r>
              <a:rPr lang="en-US" sz="2200" b="1" baseline="30000" dirty="0">
                <a:solidFill>
                  <a:schemeClr val="bg1">
                    <a:lumMod val="65000"/>
                  </a:schemeClr>
                </a:solidFill>
                <a:effectLst>
                  <a:outerShdw blurRad="38100" dist="38100" dir="2700000" algn="tl">
                    <a:srgbClr val="000000">
                      <a:alpha val="43137"/>
                    </a:srgbClr>
                  </a:outerShdw>
                </a:effectLst>
              </a:rPr>
              <a:t>20 </a:t>
            </a:r>
            <a:r>
              <a:rPr lang="en-US" sz="2200" b="1" dirty="0">
                <a:solidFill>
                  <a:schemeClr val="bg1">
                    <a:lumMod val="65000"/>
                  </a:schemeClr>
                </a:solidFill>
                <a:effectLst>
                  <a:outerShdw blurRad="38100" dist="38100" dir="2700000" algn="tl">
                    <a:srgbClr val="000000">
                      <a:alpha val="43137"/>
                    </a:srgbClr>
                  </a:outerShdw>
                </a:effectLst>
              </a:rPr>
              <a:t>For what credit is it if, when you sin and are beaten for it, you endure? But if when you do good and suffer for it you endure, this is a gracious thing in the sight of God.</a:t>
            </a:r>
            <a:r>
              <a:rPr lang="en-US" sz="2200" b="1" dirty="0">
                <a:effectLst>
                  <a:outerShdw blurRad="38100" dist="38100" dir="2700000" algn="tl">
                    <a:srgbClr val="000000">
                      <a:alpha val="43137"/>
                    </a:srgbClr>
                  </a:outerShdw>
                </a:effectLst>
              </a:rPr>
              <a:t> </a:t>
            </a:r>
            <a:r>
              <a:rPr lang="en-US" sz="2200" b="1" baseline="30000" dirty="0">
                <a:effectLst>
                  <a:outerShdw blurRad="38100" dist="38100" dir="2700000" algn="tl">
                    <a:srgbClr val="000000">
                      <a:alpha val="43137"/>
                    </a:srgbClr>
                  </a:outerShdw>
                </a:effectLst>
              </a:rPr>
              <a:t>21 </a:t>
            </a:r>
            <a:r>
              <a:rPr lang="en-US" sz="2200" b="1" dirty="0">
                <a:effectLst>
                  <a:outerShdw blurRad="38100" dist="38100" dir="2700000" algn="tl">
                    <a:srgbClr val="000000">
                      <a:alpha val="43137"/>
                    </a:srgbClr>
                  </a:outerShdw>
                </a:effectLst>
              </a:rPr>
              <a:t>For to this you have been called, because Christ also suffered for you, leaving you an example, so that you might follow in his steps. </a:t>
            </a:r>
            <a:r>
              <a:rPr lang="en-US" sz="2200" b="1" baseline="30000" dirty="0">
                <a:effectLst>
                  <a:outerShdw blurRad="38100" dist="38100" dir="2700000" algn="tl">
                    <a:srgbClr val="000000">
                      <a:alpha val="43137"/>
                    </a:srgbClr>
                  </a:outerShdw>
                </a:effectLst>
              </a:rPr>
              <a:t>22 </a:t>
            </a:r>
            <a:r>
              <a:rPr lang="en-US" sz="2200" b="1" dirty="0">
                <a:effectLst>
                  <a:outerShdw blurRad="38100" dist="38100" dir="2700000" algn="tl">
                    <a:srgbClr val="000000">
                      <a:alpha val="43137"/>
                    </a:srgbClr>
                  </a:outerShdw>
                </a:effectLst>
              </a:rPr>
              <a:t>He committed no sin, neither was deceit found in his mouth. </a:t>
            </a:r>
            <a:r>
              <a:rPr lang="en-US" sz="2200" b="1" baseline="30000" dirty="0">
                <a:effectLst>
                  <a:outerShdw blurRad="38100" dist="38100" dir="2700000" algn="tl">
                    <a:srgbClr val="000000">
                      <a:alpha val="43137"/>
                    </a:srgbClr>
                  </a:outerShdw>
                </a:effectLst>
              </a:rPr>
              <a:t>23 </a:t>
            </a:r>
            <a:r>
              <a:rPr lang="en-US" sz="2200" b="1" dirty="0">
                <a:effectLst>
                  <a:outerShdw blurRad="38100" dist="38100" dir="2700000" algn="tl">
                    <a:srgbClr val="000000">
                      <a:alpha val="43137"/>
                    </a:srgbClr>
                  </a:outerShdw>
                </a:effectLst>
              </a:rPr>
              <a:t>When he was reviled, he did not revile in return; when he suffered, he did not threaten, but continued entrusting himself to him who judges justly. </a:t>
            </a:r>
            <a:r>
              <a:rPr lang="en-US" sz="2200" b="1" baseline="30000" dirty="0">
                <a:solidFill>
                  <a:schemeClr val="bg1">
                    <a:lumMod val="65000"/>
                  </a:schemeClr>
                </a:solidFill>
                <a:effectLst>
                  <a:outerShdw blurRad="38100" dist="38100" dir="2700000" algn="tl">
                    <a:srgbClr val="000000">
                      <a:alpha val="43137"/>
                    </a:srgbClr>
                  </a:outerShdw>
                </a:effectLst>
              </a:rPr>
              <a:t>24 </a:t>
            </a:r>
            <a:r>
              <a:rPr lang="en-US" sz="2200" b="1" dirty="0">
                <a:solidFill>
                  <a:schemeClr val="bg1">
                    <a:lumMod val="65000"/>
                  </a:schemeClr>
                </a:solidFill>
                <a:effectLst>
                  <a:outerShdw blurRad="38100" dist="38100" dir="2700000" algn="tl">
                    <a:srgbClr val="000000">
                      <a:alpha val="43137"/>
                    </a:srgbClr>
                  </a:outerShdw>
                </a:effectLst>
              </a:rPr>
              <a:t>He himself bore our sins in his body on the tree, that we might die to sin and live to righteousness. By his wounds you have been healed. </a:t>
            </a:r>
            <a:r>
              <a:rPr lang="en-US" sz="2200" b="1" baseline="30000" dirty="0">
                <a:solidFill>
                  <a:schemeClr val="bg1">
                    <a:lumMod val="65000"/>
                  </a:schemeClr>
                </a:solidFill>
                <a:effectLst>
                  <a:outerShdw blurRad="38100" dist="38100" dir="2700000" algn="tl">
                    <a:srgbClr val="000000">
                      <a:alpha val="43137"/>
                    </a:srgbClr>
                  </a:outerShdw>
                </a:effectLst>
              </a:rPr>
              <a:t>25 </a:t>
            </a:r>
            <a:r>
              <a:rPr lang="en-US" sz="2200" b="1" dirty="0">
                <a:solidFill>
                  <a:schemeClr val="bg1">
                    <a:lumMod val="65000"/>
                  </a:schemeClr>
                </a:solidFill>
                <a:effectLst>
                  <a:outerShdw blurRad="38100" dist="38100" dir="2700000" algn="tl">
                    <a:srgbClr val="000000">
                      <a:alpha val="43137"/>
                    </a:srgbClr>
                  </a:outerShdw>
                </a:effectLst>
              </a:rPr>
              <a:t>For you were straying like sheep, but have now returned to the Shepherd and Overseer of your souls.</a:t>
            </a: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sz="1400" b="1" dirty="0" smtClean="0">
                <a:effectLst>
                  <a:outerShdw blurRad="38100" dist="38100" dir="2700000" algn="tl">
                    <a:srgbClr val="000000">
                      <a:alpha val="43137"/>
                    </a:srgbClr>
                  </a:outerShdw>
                </a:effectLst>
              </a:rPr>
              <a:t/>
            </a:r>
            <a:br>
              <a:rPr lang="en-US" sz="1400" b="1" dirty="0" smtClean="0">
                <a:effectLst>
                  <a:outerShdw blurRad="38100" dist="38100" dir="2700000" algn="tl">
                    <a:srgbClr val="000000">
                      <a:alpha val="43137"/>
                    </a:srgbClr>
                  </a:outerShdw>
                </a:effectLst>
              </a:rPr>
            </a:br>
            <a:r>
              <a:rPr lang="en-US" sz="1400" b="1" dirty="0">
                <a:effectLst>
                  <a:outerShdw blurRad="38100" dist="38100" dir="2700000" algn="tl">
                    <a:srgbClr val="000000">
                      <a:alpha val="43137"/>
                    </a:srgbClr>
                  </a:outerShdw>
                </a:effectLst>
              </a:rPr>
              <a:t/>
            </a:r>
            <a:br>
              <a:rPr lang="en-US" sz="1400" b="1"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1 Peter </a:t>
            </a:r>
            <a:r>
              <a:rPr lang="en-US" b="1" dirty="0" smtClean="0">
                <a:effectLst>
                  <a:outerShdw blurRad="38100" dist="38100" dir="2700000" algn="tl">
                    <a:srgbClr val="000000">
                      <a:alpha val="43137"/>
                    </a:srgbClr>
                  </a:outerShdw>
                </a:effectLst>
              </a:rPr>
              <a:t>2:18-25 </a:t>
            </a:r>
            <a:r>
              <a:rPr lang="en-US" b="1" dirty="0" smtClean="0">
                <a:effectLst>
                  <a:outerShdw blurRad="38100" dist="38100" dir="2700000" algn="tl">
                    <a:srgbClr val="000000">
                      <a:alpha val="43137"/>
                    </a:srgbClr>
                  </a:outerShdw>
                </a:effectLst>
              </a:rPr>
              <a:t>ESV</a:t>
            </a:r>
            <a:endParaRPr lang="en-US"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00200"/>
            <a:ext cx="8229600" cy="1143000"/>
          </a:xfrm>
        </p:spPr>
        <p:txBody>
          <a:bodyPr>
            <a:normAutofit fontScale="90000"/>
          </a:bodyPr>
          <a:lstStyle/>
          <a:p>
            <a:r>
              <a:rPr lang="en-US" b="1" i="1" dirty="0" smtClean="0">
                <a:effectLst>
                  <a:outerShdw blurRad="38100" dist="38100" dir="2700000" algn="tl">
                    <a:srgbClr val="000000">
                      <a:alpha val="43137"/>
                    </a:srgbClr>
                  </a:outerShdw>
                </a:effectLst>
              </a:rPr>
              <a:t>God </a:t>
            </a:r>
            <a:r>
              <a:rPr lang="en-US" b="1" i="1" dirty="0">
                <a:effectLst>
                  <a:outerShdw blurRad="38100" dist="38100" dir="2700000" algn="tl">
                    <a:srgbClr val="000000">
                      <a:alpha val="43137"/>
                    </a:srgbClr>
                  </a:outerShdw>
                </a:effectLst>
              </a:rPr>
              <a:t>does not look to the smallness of the work, but to the heart that serves him in such little things</a:t>
            </a:r>
            <a:r>
              <a:rPr lang="en-US" b="1" i="1" dirty="0" smtClean="0">
                <a:effectLst>
                  <a:outerShdw blurRad="38100" dist="38100" dir="2700000" algn="tl">
                    <a:srgbClr val="000000">
                      <a:alpha val="43137"/>
                    </a:srgbClr>
                  </a:outerShdw>
                </a:effectLst>
              </a:rPr>
              <a:t>.</a:t>
            </a:r>
            <a:br>
              <a:rPr lang="en-US" b="1" i="1" dirty="0" smtClean="0">
                <a:effectLst>
                  <a:outerShdw blurRad="38100" dist="38100" dir="2700000" algn="tl">
                    <a:srgbClr val="000000">
                      <a:alpha val="43137"/>
                    </a:srgbClr>
                  </a:outerShdw>
                </a:effectLst>
              </a:rPr>
            </a:br>
            <a:r>
              <a:rPr lang="en-US" b="1" i="1" dirty="0" smtClean="0">
                <a:effectLst>
                  <a:outerShdw blurRad="38100" dist="38100" dir="2700000" algn="tl">
                    <a:srgbClr val="000000">
                      <a:alpha val="43137"/>
                    </a:srgbClr>
                  </a:outerShdw>
                </a:effectLst>
              </a:rPr>
              <a:t/>
            </a:r>
            <a:br>
              <a:rPr lang="en-US" b="1" i="1" dirty="0" smtClean="0">
                <a:effectLst>
                  <a:outerShdw blurRad="38100" dist="38100" dir="2700000" algn="tl">
                    <a:srgbClr val="000000">
                      <a:alpha val="43137"/>
                    </a:srgbClr>
                  </a:outerShdw>
                </a:effectLst>
              </a:rPr>
            </a:br>
            <a:r>
              <a:rPr lang="en-US" sz="3600" b="1" i="1" dirty="0" smtClean="0">
                <a:effectLst>
                  <a:outerShdw blurRad="38100" dist="38100" dir="2700000" algn="tl">
                    <a:srgbClr val="000000">
                      <a:alpha val="43137"/>
                    </a:srgbClr>
                  </a:outerShdw>
                </a:effectLst>
              </a:rPr>
              <a:t>-Martin Luther</a:t>
            </a:r>
            <a:r>
              <a:rPr lang="en-US" i="1" dirty="0">
                <a:effectLst>
                  <a:outerShdw blurRad="38100" dist="38100" dir="2700000" algn="tl">
                    <a:srgbClr val="000000">
                      <a:alpha val="43137"/>
                    </a:srgbClr>
                  </a:outerShdw>
                </a:effectLst>
              </a:rPr>
              <a:t/>
            </a:r>
            <a:br>
              <a:rPr lang="en-US" i="1" dirty="0">
                <a:effectLst>
                  <a:outerShdw blurRad="38100" dist="38100" dir="2700000" algn="tl">
                    <a:srgbClr val="000000">
                      <a:alpha val="43137"/>
                    </a:srgbClr>
                  </a:outerShdw>
                </a:effectLst>
              </a:rPr>
            </a:br>
            <a:endParaRPr lang="en-US" i="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i="1" u="sng" dirty="0" err="1" smtClean="0">
                <a:effectLst>
                  <a:outerShdw blurRad="38100" dist="38100" dir="2700000" algn="tl">
                    <a:srgbClr val="000000">
                      <a:alpha val="43137"/>
                    </a:srgbClr>
                  </a:outerShdw>
                </a:effectLst>
                <a:latin typeface="FrankRuehl" pitchFamily="34" charset="-79"/>
                <a:cs typeface="FrankRuehl" pitchFamily="34" charset="-79"/>
              </a:rPr>
              <a:t>Hypogrammos</a:t>
            </a:r>
            <a:endParaRPr lang="en-US" sz="4800" i="1" u="sng" dirty="0">
              <a:effectLst>
                <a:outerShdw blurRad="38100" dist="38100" dir="2700000" algn="tl">
                  <a:srgbClr val="000000">
                    <a:alpha val="43137"/>
                  </a:srgbClr>
                </a:outerShdw>
              </a:effectLst>
              <a:latin typeface="FrankRuehl" pitchFamily="34" charset="-79"/>
              <a:cs typeface="FrankRuehl" pitchFamily="34" charset="-79"/>
            </a:endParaRPr>
          </a:p>
        </p:txBody>
      </p:sp>
      <p:pic>
        <p:nvPicPr>
          <p:cNvPr id="4" name="Content Placeholder 3" descr="abc-tracing-sheets-2.jpg"/>
          <p:cNvPicPr>
            <a:picLocks noGrp="1" noChangeAspect="1"/>
          </p:cNvPicPr>
          <p:nvPr>
            <p:ph idx="1"/>
          </p:nvPr>
        </p:nvPicPr>
        <p:blipFill>
          <a:blip r:embed="rId2" cstate="print"/>
          <a:stretch>
            <a:fillRect/>
          </a:stretch>
        </p:blipFill>
        <p:spPr>
          <a:xfrm rot="21214857">
            <a:off x="1684948" y="1790116"/>
            <a:ext cx="5858852" cy="4525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00200"/>
            <a:ext cx="8229600" cy="1143000"/>
          </a:xfrm>
        </p:spPr>
        <p:txBody>
          <a:bodyPr>
            <a:normAutofit fontScale="90000"/>
          </a:bodyPr>
          <a:lstStyle/>
          <a:p>
            <a:r>
              <a:rPr lang="en-US" b="1" dirty="0" smtClean="0">
                <a:effectLst>
                  <a:outerShdw blurRad="38100" dist="38100" dir="2700000" algn="tl">
                    <a:srgbClr val="000000">
                      <a:alpha val="43137"/>
                    </a:srgbClr>
                  </a:outerShdw>
                </a:effectLst>
              </a:rPr>
              <a:t>In your struggle against sin you have not yet resisted to the point of shedding your blood. </a:t>
            </a: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Hebrews 12:4 ESV</a:t>
            </a:r>
            <a:r>
              <a:rPr lang="en-US" dirty="0">
                <a:effectLst>
                  <a:outerShdw blurRad="38100" dist="38100" dir="2700000" algn="tl">
                    <a:srgbClr val="000000">
                      <a:alpha val="43137"/>
                    </a:srgbClr>
                  </a:outerShdw>
                </a:effectLst>
              </a:rPr>
              <a:t/>
            </a:r>
            <a:br>
              <a:rPr lang="en-US" dirty="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effectLst>
                  <a:outerShdw blurRad="38100" dist="38100" dir="2700000" algn="tl">
                    <a:srgbClr val="000000">
                      <a:alpha val="43137"/>
                    </a:srgbClr>
                  </a:outerShdw>
                </a:effectLst>
                <a:latin typeface="FrankRuehl" pitchFamily="34" charset="-79"/>
                <a:cs typeface="FrankRuehl" pitchFamily="34" charset="-79"/>
              </a:rPr>
              <a:t>Christ Our Example</a:t>
            </a:r>
            <a:endParaRPr lang="en-US" b="1" dirty="0">
              <a:effectLst>
                <a:outerShdw blurRad="38100" dist="38100" dir="2700000" algn="tl">
                  <a:srgbClr val="000000">
                    <a:alpha val="43137"/>
                  </a:srgbClr>
                </a:outerShdw>
              </a:effectLst>
              <a:latin typeface="FrankRuehl" pitchFamily="34" charset="-79"/>
              <a:cs typeface="FrankRuehl" pitchFamily="34" charset="-79"/>
            </a:endParaRPr>
          </a:p>
        </p:txBody>
      </p:sp>
      <p:sp>
        <p:nvSpPr>
          <p:cNvPr id="3" name="Content Placeholder 2"/>
          <p:cNvSpPr>
            <a:spLocks noGrp="1"/>
          </p:cNvSpPr>
          <p:nvPr>
            <p:ph idx="1"/>
          </p:nvPr>
        </p:nvSpPr>
        <p:spPr>
          <a:xfrm>
            <a:off x="457200" y="1447800"/>
            <a:ext cx="8229600" cy="5257800"/>
          </a:xfrm>
        </p:spPr>
        <p:txBody>
          <a:bodyPr>
            <a:normAutofit fontScale="77500" lnSpcReduction="20000"/>
          </a:bodyPr>
          <a:lstStyle/>
          <a:p>
            <a:r>
              <a:rPr lang="en-US" dirty="0" smtClean="0">
                <a:effectLst>
                  <a:outerShdw blurRad="38100" dist="38100" dir="2700000" algn="tl">
                    <a:srgbClr val="000000">
                      <a:alpha val="43137"/>
                    </a:srgbClr>
                  </a:outerShdw>
                </a:effectLst>
              </a:rPr>
              <a:t>John 6:38 ESV - </a:t>
            </a:r>
            <a:r>
              <a:rPr lang="en-US" b="1" baseline="30000" dirty="0" smtClean="0">
                <a:effectLst>
                  <a:outerShdw blurRad="38100" dist="38100" dir="2700000" algn="tl">
                    <a:srgbClr val="000000">
                      <a:alpha val="43137"/>
                    </a:srgbClr>
                  </a:outerShdw>
                </a:effectLst>
              </a:rPr>
              <a:t>38 </a:t>
            </a:r>
            <a:r>
              <a:rPr lang="en-US" b="1" dirty="0" smtClean="0">
                <a:effectLst>
                  <a:outerShdw blurRad="38100" dist="38100" dir="2700000" algn="tl">
                    <a:srgbClr val="000000">
                      <a:alpha val="43137"/>
                    </a:srgbClr>
                  </a:outerShdw>
                </a:effectLst>
              </a:rPr>
              <a:t>For I have come down from heaven, not to do my own will but the will of him who sent me</a:t>
            </a:r>
            <a:r>
              <a:rPr lang="en-US" b="1" dirty="0" smtClean="0">
                <a:effectLst>
                  <a:outerShdw blurRad="38100" dist="38100" dir="2700000" algn="tl">
                    <a:srgbClr val="000000">
                      <a:alpha val="43137"/>
                    </a:srgbClr>
                  </a:outerShdw>
                </a:effectLst>
              </a:rPr>
              <a:t>.</a:t>
            </a:r>
          </a:p>
          <a:p>
            <a:pPr>
              <a:buNone/>
            </a:pP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John 12:49 ESV - </a:t>
            </a:r>
            <a:r>
              <a:rPr lang="en-US" b="1" baseline="30000" dirty="0" smtClean="0">
                <a:effectLst>
                  <a:outerShdw blurRad="38100" dist="38100" dir="2700000" algn="tl">
                    <a:srgbClr val="000000">
                      <a:alpha val="43137"/>
                    </a:srgbClr>
                  </a:outerShdw>
                </a:effectLst>
              </a:rPr>
              <a:t>49 </a:t>
            </a:r>
            <a:r>
              <a:rPr lang="en-US" b="1" dirty="0" smtClean="0">
                <a:effectLst>
                  <a:outerShdw blurRad="38100" dist="38100" dir="2700000" algn="tl">
                    <a:srgbClr val="000000">
                      <a:alpha val="43137"/>
                    </a:srgbClr>
                  </a:outerShdw>
                </a:effectLst>
              </a:rPr>
              <a:t>For I have not spoken on my own authority, but the Father who sent me has himself given me a commandment—what to say and what to </a:t>
            </a:r>
            <a:r>
              <a:rPr lang="en-US" b="1" dirty="0" smtClean="0">
                <a:effectLst>
                  <a:outerShdw blurRad="38100" dist="38100" dir="2700000" algn="tl">
                    <a:srgbClr val="000000">
                      <a:alpha val="43137"/>
                    </a:srgbClr>
                  </a:outerShdw>
                </a:effectLst>
              </a:rPr>
              <a:t>speak.</a:t>
            </a:r>
          </a:p>
          <a:p>
            <a:pPr>
              <a:buNone/>
            </a:pP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Luke 22:42 ESV - </a:t>
            </a:r>
            <a:r>
              <a:rPr lang="en-US" b="1" dirty="0" smtClean="0">
                <a:effectLst>
                  <a:outerShdw blurRad="38100" dist="38100" dir="2700000" algn="tl">
                    <a:srgbClr val="000000">
                      <a:alpha val="43137"/>
                    </a:srgbClr>
                  </a:outerShdw>
                </a:effectLst>
              </a:rPr>
              <a:t>“Father, if you are willing, remove this cup from me. Nevertheless, not my will, but yours, be done</a:t>
            </a:r>
            <a:r>
              <a:rPr lang="en-US" b="1" dirty="0" smtClean="0">
                <a:effectLst>
                  <a:outerShdw blurRad="38100" dist="38100" dir="2700000" algn="tl">
                    <a:srgbClr val="000000">
                      <a:alpha val="43137"/>
                    </a:srgbClr>
                  </a:outerShdw>
                </a:effectLst>
              </a:rPr>
              <a:t>.”</a:t>
            </a:r>
          </a:p>
          <a:p>
            <a:pPr>
              <a:buNone/>
            </a:pP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Philippians 2:8 ESV - </a:t>
            </a:r>
            <a:r>
              <a:rPr lang="en-US" b="1" dirty="0" smtClean="0">
                <a:effectLst>
                  <a:outerShdw blurRad="38100" dist="38100" dir="2700000" algn="tl">
                    <a:srgbClr val="000000">
                      <a:alpha val="43137"/>
                    </a:srgbClr>
                  </a:outerShdw>
                </a:effectLst>
              </a:rPr>
              <a:t>And being found in human form, he humbled himself by becoming obedient to the point of death, even death on a cross</a:t>
            </a:r>
            <a:r>
              <a:rPr lang="en-US" b="1"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1" algn="ctr"/>
            <a:r>
              <a:rPr lang="en-US" sz="2200" b="1" baseline="30000" dirty="0">
                <a:solidFill>
                  <a:schemeClr val="bg1">
                    <a:lumMod val="65000"/>
                  </a:schemeClr>
                </a:solidFill>
                <a:effectLst>
                  <a:outerShdw blurRad="38100" dist="38100" dir="2700000" algn="tl">
                    <a:srgbClr val="000000">
                      <a:alpha val="43137"/>
                    </a:srgbClr>
                  </a:outerShdw>
                </a:effectLst>
              </a:rPr>
              <a:t>18 </a:t>
            </a:r>
            <a:r>
              <a:rPr lang="en-US" sz="2200" b="1" dirty="0">
                <a:solidFill>
                  <a:schemeClr val="bg1">
                    <a:lumMod val="65000"/>
                  </a:schemeClr>
                </a:solidFill>
                <a:effectLst>
                  <a:outerShdw blurRad="38100" dist="38100" dir="2700000" algn="tl">
                    <a:srgbClr val="000000">
                      <a:alpha val="43137"/>
                    </a:srgbClr>
                  </a:outerShdw>
                </a:effectLst>
              </a:rPr>
              <a:t>Servants, be subject to your masters with all respect, not only to the good and gentle but also to the unjust. </a:t>
            </a:r>
            <a:r>
              <a:rPr lang="en-US" sz="2200" b="1" baseline="30000" dirty="0">
                <a:solidFill>
                  <a:schemeClr val="bg1">
                    <a:lumMod val="65000"/>
                  </a:schemeClr>
                </a:solidFill>
                <a:effectLst>
                  <a:outerShdw blurRad="38100" dist="38100" dir="2700000" algn="tl">
                    <a:srgbClr val="000000">
                      <a:alpha val="43137"/>
                    </a:srgbClr>
                  </a:outerShdw>
                </a:effectLst>
              </a:rPr>
              <a:t>19 </a:t>
            </a:r>
            <a:r>
              <a:rPr lang="en-US" sz="2200" b="1" dirty="0">
                <a:solidFill>
                  <a:schemeClr val="bg1">
                    <a:lumMod val="65000"/>
                  </a:schemeClr>
                </a:solidFill>
                <a:effectLst>
                  <a:outerShdw blurRad="38100" dist="38100" dir="2700000" algn="tl">
                    <a:srgbClr val="000000">
                      <a:alpha val="43137"/>
                    </a:srgbClr>
                  </a:outerShdw>
                </a:effectLst>
              </a:rPr>
              <a:t>For this is a gracious thing, when, mindful of God, one endures sorrows while suffering unjustly. </a:t>
            </a:r>
            <a:r>
              <a:rPr lang="en-US" sz="2200" b="1" baseline="30000" dirty="0">
                <a:solidFill>
                  <a:schemeClr val="bg1">
                    <a:lumMod val="65000"/>
                  </a:schemeClr>
                </a:solidFill>
                <a:effectLst>
                  <a:outerShdw blurRad="38100" dist="38100" dir="2700000" algn="tl">
                    <a:srgbClr val="000000">
                      <a:alpha val="43137"/>
                    </a:srgbClr>
                  </a:outerShdw>
                </a:effectLst>
              </a:rPr>
              <a:t>20 </a:t>
            </a:r>
            <a:r>
              <a:rPr lang="en-US" sz="2200" b="1" dirty="0">
                <a:solidFill>
                  <a:schemeClr val="bg1">
                    <a:lumMod val="65000"/>
                  </a:schemeClr>
                </a:solidFill>
                <a:effectLst>
                  <a:outerShdw blurRad="38100" dist="38100" dir="2700000" algn="tl">
                    <a:srgbClr val="000000">
                      <a:alpha val="43137"/>
                    </a:srgbClr>
                  </a:outerShdw>
                </a:effectLst>
              </a:rPr>
              <a:t>For what credit is it if, when you sin and are beaten for it, you endure? But if when you do good and suffer for it you endure, this is a gracious thing in the sight of God. </a:t>
            </a:r>
            <a:r>
              <a:rPr lang="en-US" sz="2200" b="1" baseline="30000" dirty="0">
                <a:solidFill>
                  <a:schemeClr val="bg1">
                    <a:lumMod val="65000"/>
                  </a:schemeClr>
                </a:solidFill>
                <a:effectLst>
                  <a:outerShdw blurRad="38100" dist="38100" dir="2700000" algn="tl">
                    <a:srgbClr val="000000">
                      <a:alpha val="43137"/>
                    </a:srgbClr>
                  </a:outerShdw>
                </a:effectLst>
              </a:rPr>
              <a:t>21 </a:t>
            </a:r>
            <a:r>
              <a:rPr lang="en-US" sz="2200" b="1" dirty="0">
                <a:solidFill>
                  <a:schemeClr val="bg1">
                    <a:lumMod val="65000"/>
                  </a:schemeClr>
                </a:solidFill>
                <a:effectLst>
                  <a:outerShdw blurRad="38100" dist="38100" dir="2700000" algn="tl">
                    <a:srgbClr val="000000">
                      <a:alpha val="43137"/>
                    </a:srgbClr>
                  </a:outerShdw>
                </a:effectLst>
              </a:rPr>
              <a:t>For to this you have been called, because Christ also suffered for you, leaving you an example, so that you might follow in his steps. </a:t>
            </a:r>
            <a:r>
              <a:rPr lang="en-US" sz="2200" b="1" baseline="30000" dirty="0">
                <a:solidFill>
                  <a:schemeClr val="bg1">
                    <a:lumMod val="65000"/>
                  </a:schemeClr>
                </a:solidFill>
                <a:effectLst>
                  <a:outerShdw blurRad="38100" dist="38100" dir="2700000" algn="tl">
                    <a:srgbClr val="000000">
                      <a:alpha val="43137"/>
                    </a:srgbClr>
                  </a:outerShdw>
                </a:effectLst>
              </a:rPr>
              <a:t>22 </a:t>
            </a:r>
            <a:r>
              <a:rPr lang="en-US" sz="2200" b="1" dirty="0">
                <a:solidFill>
                  <a:schemeClr val="bg1">
                    <a:lumMod val="65000"/>
                  </a:schemeClr>
                </a:solidFill>
                <a:effectLst>
                  <a:outerShdw blurRad="38100" dist="38100" dir="2700000" algn="tl">
                    <a:srgbClr val="000000">
                      <a:alpha val="43137"/>
                    </a:srgbClr>
                  </a:outerShdw>
                </a:effectLst>
              </a:rPr>
              <a:t>He committed no sin, neither was deceit found in his mouth. </a:t>
            </a:r>
            <a:r>
              <a:rPr lang="en-US" sz="2200" b="1" baseline="30000" dirty="0">
                <a:solidFill>
                  <a:schemeClr val="bg1">
                    <a:lumMod val="65000"/>
                  </a:schemeClr>
                </a:solidFill>
                <a:effectLst>
                  <a:outerShdw blurRad="38100" dist="38100" dir="2700000" algn="tl">
                    <a:srgbClr val="000000">
                      <a:alpha val="43137"/>
                    </a:srgbClr>
                  </a:outerShdw>
                </a:effectLst>
              </a:rPr>
              <a:t>23 </a:t>
            </a:r>
            <a:r>
              <a:rPr lang="en-US" sz="2200" b="1" dirty="0">
                <a:solidFill>
                  <a:schemeClr val="bg1">
                    <a:lumMod val="65000"/>
                  </a:schemeClr>
                </a:solidFill>
                <a:effectLst>
                  <a:outerShdw blurRad="38100" dist="38100" dir="2700000" algn="tl">
                    <a:srgbClr val="000000">
                      <a:alpha val="43137"/>
                    </a:srgbClr>
                  </a:outerShdw>
                </a:effectLst>
              </a:rPr>
              <a:t>When he was reviled, he did not revile in return; when he suffered, he did not threaten, but continued entrusting himself to him who judges justly. </a:t>
            </a:r>
            <a:r>
              <a:rPr lang="en-US" sz="2200" b="1" baseline="30000" dirty="0">
                <a:effectLst>
                  <a:outerShdw blurRad="38100" dist="38100" dir="2700000" algn="tl">
                    <a:srgbClr val="000000">
                      <a:alpha val="43137"/>
                    </a:srgbClr>
                  </a:outerShdw>
                </a:effectLst>
              </a:rPr>
              <a:t>24 </a:t>
            </a:r>
            <a:r>
              <a:rPr lang="en-US" sz="2200" b="1" dirty="0">
                <a:effectLst>
                  <a:outerShdw blurRad="38100" dist="38100" dir="2700000" algn="tl">
                    <a:srgbClr val="000000">
                      <a:alpha val="43137"/>
                    </a:srgbClr>
                  </a:outerShdw>
                </a:effectLst>
              </a:rPr>
              <a:t>He himself bore our sins in his body on the tree, that we might die to sin and live to righteousness. By his wounds you have been healed. </a:t>
            </a:r>
            <a:r>
              <a:rPr lang="en-US" sz="2200" b="1" baseline="30000" dirty="0">
                <a:effectLst>
                  <a:outerShdw blurRad="38100" dist="38100" dir="2700000" algn="tl">
                    <a:srgbClr val="000000">
                      <a:alpha val="43137"/>
                    </a:srgbClr>
                  </a:outerShdw>
                </a:effectLst>
              </a:rPr>
              <a:t>25 </a:t>
            </a:r>
            <a:r>
              <a:rPr lang="en-US" sz="2200" b="1" dirty="0">
                <a:effectLst>
                  <a:outerShdw blurRad="38100" dist="38100" dir="2700000" algn="tl">
                    <a:srgbClr val="000000">
                      <a:alpha val="43137"/>
                    </a:srgbClr>
                  </a:outerShdw>
                </a:effectLst>
              </a:rPr>
              <a:t>For you were straying like sheep, but have now returned to the Shepherd and Overseer of your souls.</a:t>
            </a: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sz="1400" b="1" dirty="0" smtClean="0">
                <a:effectLst>
                  <a:outerShdw blurRad="38100" dist="38100" dir="2700000" algn="tl">
                    <a:srgbClr val="000000">
                      <a:alpha val="43137"/>
                    </a:srgbClr>
                  </a:outerShdw>
                </a:effectLst>
              </a:rPr>
              <a:t/>
            </a:r>
            <a:br>
              <a:rPr lang="en-US" sz="1400" b="1" dirty="0" smtClean="0">
                <a:effectLst>
                  <a:outerShdw blurRad="38100" dist="38100" dir="2700000" algn="tl">
                    <a:srgbClr val="000000">
                      <a:alpha val="43137"/>
                    </a:srgbClr>
                  </a:outerShdw>
                </a:effectLst>
              </a:rPr>
            </a:br>
            <a:r>
              <a:rPr lang="en-US" sz="1400" b="1" dirty="0">
                <a:effectLst>
                  <a:outerShdw blurRad="38100" dist="38100" dir="2700000" algn="tl">
                    <a:srgbClr val="000000">
                      <a:alpha val="43137"/>
                    </a:srgbClr>
                  </a:outerShdw>
                </a:effectLst>
              </a:rPr>
              <a:t/>
            </a:r>
            <a:br>
              <a:rPr lang="en-US" sz="1400" b="1"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1 Peter </a:t>
            </a:r>
            <a:r>
              <a:rPr lang="en-US" b="1" dirty="0" smtClean="0">
                <a:effectLst>
                  <a:outerShdw blurRad="38100" dist="38100" dir="2700000" algn="tl">
                    <a:srgbClr val="000000">
                      <a:alpha val="43137"/>
                    </a:srgbClr>
                  </a:outerShdw>
                </a:effectLst>
              </a:rPr>
              <a:t>2:18-25 </a:t>
            </a:r>
            <a:r>
              <a:rPr lang="en-US" b="1" dirty="0" smtClean="0">
                <a:effectLst>
                  <a:outerShdw blurRad="38100" dist="38100" dir="2700000" algn="tl">
                    <a:srgbClr val="000000">
                      <a:alpha val="43137"/>
                    </a:srgbClr>
                  </a:outerShdw>
                </a:effectLst>
              </a:rPr>
              <a:t>ESV</a:t>
            </a:r>
            <a:endParaRPr lang="en-US"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b="1" dirty="0" smtClean="0">
                <a:effectLst>
                  <a:outerShdw blurRad="38100" dist="38100" dir="2700000" algn="tl">
                    <a:srgbClr val="000000">
                      <a:alpha val="43137"/>
                    </a:srgbClr>
                  </a:outerShdw>
                </a:effectLst>
                <a:latin typeface="FrankRuehl" pitchFamily="34" charset="-79"/>
                <a:cs typeface="FrankRuehl" pitchFamily="34" charset="-79"/>
              </a:rPr>
              <a:t>Mindful of God</a:t>
            </a:r>
            <a:endParaRPr lang="en-US" b="1" dirty="0">
              <a:effectLst>
                <a:outerShdw blurRad="38100" dist="38100" dir="2700000" algn="tl">
                  <a:srgbClr val="000000">
                    <a:alpha val="43137"/>
                  </a:srgbClr>
                </a:outerShdw>
              </a:effectLst>
              <a:latin typeface="FrankRuehl" pitchFamily="34" charset="-79"/>
              <a:cs typeface="FrankRuehl" pitchFamily="34" charset="-79"/>
            </a:endParaRPr>
          </a:p>
        </p:txBody>
      </p:sp>
      <p:sp>
        <p:nvSpPr>
          <p:cNvPr id="3" name="Content Placeholder 2"/>
          <p:cNvSpPr>
            <a:spLocks noGrp="1"/>
          </p:cNvSpPr>
          <p:nvPr>
            <p:ph idx="1"/>
          </p:nvPr>
        </p:nvSpPr>
        <p:spPr>
          <a:xfrm>
            <a:off x="457200" y="1371600"/>
            <a:ext cx="8229600" cy="5638800"/>
          </a:xfrm>
        </p:spPr>
        <p:txBody>
          <a:bodyPr>
            <a:normAutofit fontScale="77500" lnSpcReduction="20000"/>
          </a:bodyPr>
          <a:lstStyle/>
          <a:p>
            <a:r>
              <a:rPr lang="en-US" dirty="0" smtClean="0">
                <a:effectLst>
                  <a:outerShdw blurRad="38100" dist="38100" dir="2700000" algn="tl">
                    <a:srgbClr val="000000">
                      <a:alpha val="43137"/>
                    </a:srgbClr>
                  </a:outerShdw>
                </a:effectLst>
              </a:rPr>
              <a:t>Ephesians 6:5-8 ESV - </a:t>
            </a:r>
            <a:r>
              <a:rPr lang="en-US" b="1" baseline="30000" dirty="0" smtClean="0">
                <a:effectLst>
                  <a:outerShdw blurRad="38100" dist="38100" dir="2700000" algn="tl">
                    <a:srgbClr val="000000">
                      <a:alpha val="43137"/>
                    </a:srgbClr>
                  </a:outerShdw>
                </a:effectLst>
              </a:rPr>
              <a:t>5 </a:t>
            </a:r>
            <a:r>
              <a:rPr lang="en-US" b="1" dirty="0" smtClean="0">
                <a:effectLst>
                  <a:outerShdw blurRad="38100" dist="38100" dir="2700000" algn="tl">
                    <a:srgbClr val="000000">
                      <a:alpha val="43137"/>
                    </a:srgbClr>
                  </a:outerShdw>
                </a:effectLst>
              </a:rPr>
              <a:t>Bondservants,</a:t>
            </a:r>
            <a:r>
              <a:rPr lang="en-US" b="1" baseline="30000"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obey your earthly masters</a:t>
            </a:r>
            <a:r>
              <a:rPr lang="en-US" b="1" baseline="30000"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with fear and trembling, with a sincere heart, as you would Christ, </a:t>
            </a:r>
            <a:r>
              <a:rPr lang="en-US" b="1" baseline="30000" dirty="0" smtClean="0">
                <a:effectLst>
                  <a:outerShdw blurRad="38100" dist="38100" dir="2700000" algn="tl">
                    <a:srgbClr val="000000">
                      <a:alpha val="43137"/>
                    </a:srgbClr>
                  </a:outerShdw>
                </a:effectLst>
              </a:rPr>
              <a:t>6 </a:t>
            </a:r>
            <a:r>
              <a:rPr lang="en-US" b="1" dirty="0" smtClean="0">
                <a:effectLst>
                  <a:outerShdw blurRad="38100" dist="38100" dir="2700000" algn="tl">
                    <a:srgbClr val="000000">
                      <a:alpha val="43137"/>
                    </a:srgbClr>
                  </a:outerShdw>
                </a:effectLst>
              </a:rPr>
              <a:t>not by the way of eye-service, as people-pleasers, but as bondservants of Christ, doing the will of God from the heart,</a:t>
            </a:r>
            <a:r>
              <a:rPr lang="en-US" b="1" baseline="30000" dirty="0" smtClean="0">
                <a:effectLst>
                  <a:outerShdw blurRad="38100" dist="38100" dir="2700000" algn="tl">
                    <a:srgbClr val="000000">
                      <a:alpha val="43137"/>
                    </a:srgbClr>
                  </a:outerShdw>
                </a:effectLst>
              </a:rPr>
              <a:t>7 </a:t>
            </a:r>
            <a:r>
              <a:rPr lang="en-US" b="1" dirty="0" smtClean="0">
                <a:effectLst>
                  <a:outerShdw blurRad="38100" dist="38100" dir="2700000" algn="tl">
                    <a:srgbClr val="000000">
                      <a:alpha val="43137"/>
                    </a:srgbClr>
                  </a:outerShdw>
                </a:effectLst>
              </a:rPr>
              <a:t>rendering service with a good will as to the Lord and not to man, </a:t>
            </a:r>
            <a:r>
              <a:rPr lang="en-US" b="1" baseline="30000" dirty="0" smtClean="0">
                <a:effectLst>
                  <a:outerShdw blurRad="38100" dist="38100" dir="2700000" algn="tl">
                    <a:srgbClr val="000000">
                      <a:alpha val="43137"/>
                    </a:srgbClr>
                  </a:outerShdw>
                </a:effectLst>
              </a:rPr>
              <a:t>8 </a:t>
            </a:r>
            <a:r>
              <a:rPr lang="en-US" b="1" dirty="0" smtClean="0">
                <a:effectLst>
                  <a:outerShdw blurRad="38100" dist="38100" dir="2700000" algn="tl">
                    <a:srgbClr val="000000">
                      <a:alpha val="43137"/>
                    </a:srgbClr>
                  </a:outerShdw>
                </a:effectLst>
              </a:rPr>
              <a:t>knowing that whatever good anyone does, this he will receive back from the Lord, whether he is a bondservant or is free. </a:t>
            </a:r>
            <a:endParaRPr lang="en-US" b="1" dirty="0" smtClean="0">
              <a:effectLst>
                <a:outerShdw blurRad="38100" dist="38100" dir="2700000" algn="tl">
                  <a:srgbClr val="000000">
                    <a:alpha val="43137"/>
                  </a:srgbClr>
                </a:outerShdw>
              </a:effectLst>
            </a:endParaRPr>
          </a:p>
          <a:p>
            <a:pPr>
              <a:buNone/>
            </a:pP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Colossians 3:22-24 ESV - </a:t>
            </a:r>
            <a:r>
              <a:rPr lang="en-US" b="1" baseline="30000" dirty="0" smtClean="0">
                <a:effectLst>
                  <a:outerShdw blurRad="38100" dist="38100" dir="2700000" algn="tl">
                    <a:srgbClr val="000000">
                      <a:alpha val="43137"/>
                    </a:srgbClr>
                  </a:outerShdw>
                </a:effectLst>
              </a:rPr>
              <a:t>22 </a:t>
            </a:r>
            <a:r>
              <a:rPr lang="en-US" b="1" dirty="0" smtClean="0">
                <a:effectLst>
                  <a:outerShdw blurRad="38100" dist="38100" dir="2700000" algn="tl">
                    <a:srgbClr val="000000">
                      <a:alpha val="43137"/>
                    </a:srgbClr>
                  </a:outerShdw>
                </a:effectLst>
              </a:rPr>
              <a:t>Bondservants, obey in everything those who are your earthly masters, not by way of eye-service, as people-pleasers, but with sincerity of heart, fearing the Lord. </a:t>
            </a:r>
            <a:r>
              <a:rPr lang="en-US" b="1" baseline="30000" dirty="0" smtClean="0">
                <a:effectLst>
                  <a:outerShdw blurRad="38100" dist="38100" dir="2700000" algn="tl">
                    <a:srgbClr val="000000">
                      <a:alpha val="43137"/>
                    </a:srgbClr>
                  </a:outerShdw>
                </a:effectLst>
              </a:rPr>
              <a:t>23 </a:t>
            </a:r>
            <a:r>
              <a:rPr lang="en-US" b="1" dirty="0" smtClean="0">
                <a:effectLst>
                  <a:outerShdw blurRad="38100" dist="38100" dir="2700000" algn="tl">
                    <a:srgbClr val="000000">
                      <a:alpha val="43137"/>
                    </a:srgbClr>
                  </a:outerShdw>
                </a:effectLst>
              </a:rPr>
              <a:t>Whatever you do, work heartily, as for the Lord and not for men, </a:t>
            </a:r>
            <a:r>
              <a:rPr lang="en-US" b="1" baseline="30000" dirty="0" smtClean="0">
                <a:effectLst>
                  <a:outerShdw blurRad="38100" dist="38100" dir="2700000" algn="tl">
                    <a:srgbClr val="000000">
                      <a:alpha val="43137"/>
                    </a:srgbClr>
                  </a:outerShdw>
                </a:effectLst>
              </a:rPr>
              <a:t>24 </a:t>
            </a:r>
            <a:r>
              <a:rPr lang="en-US" b="1" dirty="0" smtClean="0">
                <a:effectLst>
                  <a:outerShdw blurRad="38100" dist="38100" dir="2700000" algn="tl">
                    <a:srgbClr val="000000">
                      <a:alpha val="43137"/>
                    </a:srgbClr>
                  </a:outerShdw>
                </a:effectLst>
              </a:rPr>
              <a:t>knowing that from the Lord you will receive the inheritance as your reward. You are serving the Lord Christ.</a:t>
            </a:r>
            <a:endParaRPr lang="en-US" dirty="0" smtClean="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00200"/>
            <a:ext cx="8229600" cy="1143000"/>
          </a:xfrm>
        </p:spPr>
        <p:txBody>
          <a:bodyPr>
            <a:normAutofit fontScale="90000"/>
          </a:bodyPr>
          <a:lstStyle/>
          <a:p>
            <a:r>
              <a:rPr lang="en-US" b="1" baseline="30000" dirty="0" smtClean="0">
                <a:effectLst>
                  <a:outerShdw blurRad="38100" dist="38100" dir="2700000" algn="tl">
                    <a:srgbClr val="000000">
                      <a:alpha val="43137"/>
                    </a:srgbClr>
                  </a:outerShdw>
                </a:effectLst>
              </a:rPr>
              <a:t>41 </a:t>
            </a:r>
            <a:r>
              <a:rPr lang="en-US" b="1" dirty="0" smtClean="0">
                <a:effectLst>
                  <a:outerShdw blurRad="38100" dist="38100" dir="2700000" algn="tl">
                    <a:srgbClr val="000000">
                      <a:alpha val="43137"/>
                    </a:srgbClr>
                  </a:outerShdw>
                </a:effectLst>
              </a:rPr>
              <a:t>So they left the council rejoicing because they had been considered worthy to suffer dishonor for the sake of the name</a:t>
            </a:r>
            <a:r>
              <a:rPr lang="en-US" b="1" dirty="0" smtClean="0">
                <a:effectLst>
                  <a:outerShdw blurRad="38100" dist="38100" dir="2700000" algn="tl">
                    <a:srgbClr val="000000">
                      <a:alpha val="43137"/>
                    </a:srgbClr>
                  </a:outerShdw>
                </a:effectLst>
              </a:rPr>
              <a:t>.</a:t>
            </a:r>
            <a:br>
              <a:rPr lang="en-US" b="1" dirty="0" smtClean="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Acts 5:41 NET</a:t>
            </a:r>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tracingsheet.jpg"/>
          <p:cNvPicPr>
            <a:picLocks noGrp="1" noChangeAspect="1"/>
          </p:cNvPicPr>
          <p:nvPr>
            <p:ph idx="1"/>
          </p:nvPr>
        </p:nvPicPr>
        <p:blipFill>
          <a:blip r:embed="rId2" cstate="print"/>
          <a:stretch>
            <a:fillRect/>
          </a:stretch>
        </p:blipFill>
        <p:spPr>
          <a:xfrm rot="16200000">
            <a:off x="2073173" y="-100987"/>
            <a:ext cx="4912439" cy="70956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258</TotalTime>
  <Words>66</Words>
  <Application>Microsoft Office PowerPoint</Application>
  <PresentationFormat>On-screen Show (4:3)</PresentationFormat>
  <Paragraphs>23</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Slide 2</vt:lpstr>
      <vt:lpstr>18 Servants, be subject to your masters with all respect, not only to the good and gentle but also to the unjust. 19 For this is a gracious thing, when, mindful of God, one endures sorrows while suffering unjustly. 20 For what credit is it if, when you sin and are beaten for it, you endure? But if when you do good and suffer for it you endure, this is a gracious thing in the sight of God. 21 For to this you have been called, because Christ also suffered for you, leaving you an example, so that you might follow in his steps. 22 He committed no sin, neither was deceit found in his mouth. 23 When he was reviled, he did not revile in return; when he suffered, he did not threaten, but continued entrusting himself to him who judges justly. 24 He himself bore our sins in his body on the tree, that we might die to sin and live to righteousness. By his wounds you have been healed. 25 For you were straying like sheep, but have now returned to the Shepherd and Overseer of your souls.   1 Peter 2:18-25 ESV</vt:lpstr>
      <vt:lpstr>18 Servants, be subject to your masters with all respect, not only to the good and gentle but also to the unjust. 19 For this is a gracious thing, when, mindful of God, one endures sorrows while suffering unjustly. 20 For what credit is it if, when you sin and are beaten for it, you endure? But if when you do good and suffer for it you endure, this is a gracious thing in the sight of God. 21 For to this you have been called, because Christ also suffered for you, leaving you an example, so that you might follow in his steps. 22 He committed no sin, neither was deceit found in his mouth. 23 When he was reviled, he did not revile in return; when he suffered, he did not threaten, but continued entrusting himself to him who judges justly. 24 He himself bore our sins in his body on the tree, that we might die to sin and live to righteousness. By his wounds you have been healed. 25 For you were straying like sheep, but have now returned to the Shepherd and Overseer of your souls.   1 Peter 2:18-25 ESV</vt:lpstr>
      <vt:lpstr>16 Live as people who are free, not using your freedom as a cover-up for evil, but living as servants of God.  1 Peter 2:16 ESV </vt:lpstr>
      <vt:lpstr>18 Servants, be subject to your masters with all respect, not only to the good and gentle but also to the unjust. 19 For this is a gracious thing, when, mindful of God, one endures sorrows while suffering unjustly. 20 For what credit is it if, when you sin and are beaten for it, you endure? But if when you do good and suffer for it you endure, this is a gracious thing in the sight of God. 21 For to this you have been called, because Christ also suffered for you, leaving you an example, so that you might follow in his steps. 22 He committed no sin, neither was deceit found in his mouth. 23 When he was reviled, he did not revile in return; when he suffered, he did not threaten, but continued entrusting himself to him who judges justly. 24 He himself bore our sins in his body on the tree, that we might die to sin and live to righteousness. By his wounds you have been healed. 25 For you were straying like sheep, but have now returned to the Shepherd and Overseer of your souls.   1 Peter 2:18-25 ESV</vt:lpstr>
      <vt:lpstr>18 Servants, be subject to your masters with all respect, not only to the good and gentle but also to the unjust. 19 For this is a gracious thing, when, mindful of God, one endures sorrows while suffering unjustly. 20 For what credit is it if, when you sin and are beaten for it, you endure? But if when you do good and suffer for it you endure, this is a gracious thing in the sight of God. 21 For to this you have been called, because Christ also suffered for you, leaving you an example, so that you might follow in his steps. 22 He committed no sin, neither was deceit found in his mouth. 23 When he was reviled, he did not revile in return; when he suffered, he did not threaten, but continued entrusting himself to him who judges justly. 24 He himself bore our sins in his body on the tree, that we might die to sin and live to righteousness. By his wounds you have been healed. 25 For you were straying like sheep, but have now returned to the Shepherd and Overseer of your souls.   1 Peter 2:18-25 ESV</vt:lpstr>
      <vt:lpstr>18 Servants, be subject to your masters with all respect, not only to the good and gentle but also to the unjust. 19 For this is a gracious thing, when, mindful of God, one endures sorrows while suffering unjustly. 20 For what credit is it if, when you sin and are beaten for it, you endure? But if when you do good and suffer for it you endure, this is a gracious thing in the sight of God. 21 For to this you have been called, because Christ also suffered for you, leaving you an example, so that you might follow in his steps. 22 He committed no sin, neither was deceit found in his mouth. 23 When he was reviled, he did not revile in return; when he suffered, he did not threaten, but continued entrusting himself to him who judges justly. 24 He himself bore our sins in his body on the tree, that we might die to sin and live to righteousness. By his wounds you have been healed. 25 For you were straying like sheep, but have now returned to the Shepherd and Overseer of your souls.   1 Peter 2:18-25 ESV</vt:lpstr>
      <vt:lpstr>God does not look to the smallness of the work, but to the heart that serves him in such little things.  -Martin Luther </vt:lpstr>
      <vt:lpstr>Hypogrammos</vt:lpstr>
      <vt:lpstr>In your struggle against sin you have not yet resisted to the point of shedding your blood.   Hebrews 12:4 ESV </vt:lpstr>
      <vt:lpstr>Christ Our Example</vt:lpstr>
      <vt:lpstr>18 Servants, be subject to your masters with all respect, not only to the good and gentle but also to the unjust. 19 For this is a gracious thing, when, mindful of God, one endures sorrows while suffering unjustly. 20 For what credit is it if, when you sin and are beaten for it, you endure? But if when you do good and suffer for it you endure, this is a gracious thing in the sight of God. 21 For to this you have been called, because Christ also suffered for you, leaving you an example, so that you might follow in his steps. 22 He committed no sin, neither was deceit found in his mouth. 23 When he was reviled, he did not revile in return; when he suffered, he did not threaten, but continued entrusting himself to him who judges justly. 24 He himself bore our sins in his body on the tree, that we might die to sin and live to righteousness. By his wounds you have been healed. 25 For you were straying like sheep, but have now returned to the Shepherd and Overseer of your souls.   1 Peter 2:18-25 ESV</vt:lpstr>
      <vt:lpstr>Mindful of God</vt:lpstr>
      <vt:lpstr>41 So they left the council rejoicing because they had been considered worthy to suffer dishonor for the sake of the name.  Acts 5:41 NET</vt:lpstr>
      <vt:lpstr>Slide 16</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17</cp:revision>
  <dcterms:created xsi:type="dcterms:W3CDTF">2015-07-05T02:39:43Z</dcterms:created>
  <dcterms:modified xsi:type="dcterms:W3CDTF">2015-10-04T10:22:04Z</dcterms:modified>
</cp:coreProperties>
</file>