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311" r:id="rId3"/>
    <p:sldId id="317" r:id="rId4"/>
    <p:sldId id="321" r:id="rId5"/>
    <p:sldId id="322" r:id="rId6"/>
    <p:sldId id="323" r:id="rId7"/>
    <p:sldId id="324" r:id="rId8"/>
    <p:sldId id="325" r:id="rId9"/>
    <p:sldId id="32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60" d="100"/>
          <a:sy n="60" d="100"/>
        </p:scale>
        <p:origin x="-1680" y="-28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10/11/2015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10/11/2015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10/11/2015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b="1" baseline="30000" dirty="0" smtClean="0">
                <a:effectLst>
                  <a:outerShdw blurRad="38100" dist="38100" dir="2700000" algn="tl">
                    <a:srgbClr val="000000">
                      <a:alpha val="43137"/>
                    </a:srgbClr>
                  </a:outerShdw>
                </a:effectLst>
              </a:rPr>
              <a:t>24 </a:t>
            </a:r>
            <a:r>
              <a:rPr lang="en-US" b="1" dirty="0" smtClean="0">
                <a:effectLst>
                  <a:outerShdw blurRad="38100" dist="38100" dir="2700000" algn="tl">
                    <a:srgbClr val="000000">
                      <a:alpha val="43137"/>
                    </a:srgbClr>
                  </a:outerShdw>
                </a:effectLst>
              </a:rPr>
              <a:t>He himself bore our sins in his body on the tree, that we might die to sin and live to righteousness. By his wounds you have been healed. </a:t>
            </a:r>
            <a:r>
              <a:rPr lang="en-US" b="1" baseline="30000" dirty="0" smtClean="0">
                <a:effectLst>
                  <a:outerShdw blurRad="38100" dist="38100" dir="2700000" algn="tl">
                    <a:srgbClr val="000000">
                      <a:alpha val="43137"/>
                    </a:srgbClr>
                  </a:outerShdw>
                </a:effectLst>
              </a:rPr>
              <a:t>25 </a:t>
            </a:r>
            <a:r>
              <a:rPr lang="en-US" b="1" dirty="0" smtClean="0">
                <a:effectLst>
                  <a:outerShdw blurRad="38100" dist="38100" dir="2700000" algn="tl">
                    <a:srgbClr val="000000">
                      <a:alpha val="43137"/>
                    </a:srgbClr>
                  </a:outerShdw>
                </a:effectLst>
              </a:rPr>
              <a:t>For you were straying like sheep, but have now returned to the Shepherd and Overseer of your souls.</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1 Peter </a:t>
            </a:r>
            <a:r>
              <a:rPr lang="en-US" sz="3600" b="1" dirty="0" smtClean="0">
                <a:effectLst>
                  <a:outerShdw blurRad="38100" dist="38100" dir="2700000" algn="tl">
                    <a:srgbClr val="000000">
                      <a:alpha val="43137"/>
                    </a:srgbClr>
                  </a:outerShdw>
                </a:effectLst>
              </a:rPr>
              <a:t>2:24-25 </a:t>
            </a:r>
            <a:r>
              <a:rPr lang="en-US" sz="3600" b="1" dirty="0" smtClean="0">
                <a:effectLst>
                  <a:outerShdw blurRad="38100" dist="38100" dir="2700000" algn="tl">
                    <a:srgbClr val="000000">
                      <a:alpha val="43137"/>
                    </a:srgbClr>
                  </a:outerShdw>
                </a:effectLst>
              </a:rPr>
              <a:t>ESV</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0"/>
            <a:ext cx="8686800" cy="1143000"/>
          </a:xfrm>
        </p:spPr>
        <p:txBody>
          <a:bodyPr>
            <a:noAutofit/>
          </a:bodyPr>
          <a:lstStyle/>
          <a:p>
            <a:r>
              <a:rPr lang="en-US" sz="2600" b="1" baseline="30000" dirty="0" smtClean="0">
                <a:effectLst>
                  <a:outerShdw blurRad="38100" dist="38100" dir="2700000" algn="tl">
                    <a:srgbClr val="000000">
                      <a:alpha val="43137"/>
                    </a:srgbClr>
                  </a:outerShdw>
                </a:effectLst>
              </a:rPr>
              <a:t>11</a:t>
            </a:r>
            <a:r>
              <a:rPr lang="en-US" sz="2600" b="1" baseline="30000" dirty="0" smtClean="0">
                <a:effectLst>
                  <a:outerShdw blurRad="38100" dist="38100" dir="2700000" algn="tl">
                    <a:srgbClr val="000000">
                      <a:alpha val="43137"/>
                    </a:srgbClr>
                  </a:outerShdw>
                </a:effectLst>
              </a:rPr>
              <a:t> </a:t>
            </a:r>
            <a:r>
              <a:rPr lang="en-US" sz="2600" b="1" dirty="0" smtClean="0">
                <a:effectLst>
                  <a:outerShdw blurRad="38100" dist="38100" dir="2700000" algn="tl">
                    <a:srgbClr val="000000">
                      <a:alpha val="43137"/>
                    </a:srgbClr>
                  </a:outerShdw>
                </a:effectLst>
              </a:rPr>
              <a:t>“For thus says the Lord </a:t>
            </a:r>
            <a:r>
              <a:rPr lang="en-US" sz="2600" b="1" cap="small" dirty="0" smtClean="0">
                <a:effectLst>
                  <a:outerShdw blurRad="38100" dist="38100" dir="2700000" algn="tl">
                    <a:srgbClr val="000000">
                      <a:alpha val="43137"/>
                    </a:srgbClr>
                  </a:outerShdw>
                </a:effectLst>
              </a:rPr>
              <a:t>God</a:t>
            </a:r>
            <a:r>
              <a:rPr lang="en-US" sz="2600" b="1" dirty="0" smtClean="0">
                <a:effectLst>
                  <a:outerShdw blurRad="38100" dist="38100" dir="2700000" algn="tl">
                    <a:srgbClr val="000000">
                      <a:alpha val="43137"/>
                    </a:srgbClr>
                  </a:outerShdw>
                </a:effectLst>
              </a:rPr>
              <a:t>: Behold, I, I myself will search for my sheep and will seek them out. </a:t>
            </a:r>
            <a:r>
              <a:rPr lang="en-US" sz="2600" b="1" baseline="30000" dirty="0" smtClean="0">
                <a:effectLst>
                  <a:outerShdw blurRad="38100" dist="38100" dir="2700000" algn="tl">
                    <a:srgbClr val="000000">
                      <a:alpha val="43137"/>
                    </a:srgbClr>
                  </a:outerShdw>
                </a:effectLst>
              </a:rPr>
              <a:t>12 </a:t>
            </a:r>
            <a:r>
              <a:rPr lang="en-US" sz="2600" b="1" dirty="0" smtClean="0">
                <a:effectLst>
                  <a:outerShdw blurRad="38100" dist="38100" dir="2700000" algn="tl">
                    <a:srgbClr val="000000">
                      <a:alpha val="43137"/>
                    </a:srgbClr>
                  </a:outerShdw>
                </a:effectLst>
              </a:rPr>
              <a:t>As a shepherd seeks out his flock when he is among his sheep that have been scattered, so will I seek out my sheep, and I will rescue them from all places where they have been scattered on a day of clouds and thick darkness. </a:t>
            </a:r>
            <a:r>
              <a:rPr lang="en-US" sz="2600" b="1" baseline="30000" dirty="0" smtClean="0">
                <a:effectLst>
                  <a:outerShdw blurRad="38100" dist="38100" dir="2700000" algn="tl">
                    <a:srgbClr val="000000">
                      <a:alpha val="43137"/>
                    </a:srgbClr>
                  </a:outerShdw>
                </a:effectLst>
              </a:rPr>
              <a:t>13 </a:t>
            </a:r>
            <a:r>
              <a:rPr lang="en-US" sz="2600" b="1" dirty="0" smtClean="0">
                <a:effectLst>
                  <a:outerShdw blurRad="38100" dist="38100" dir="2700000" algn="tl">
                    <a:srgbClr val="000000">
                      <a:alpha val="43137"/>
                    </a:srgbClr>
                  </a:outerShdw>
                </a:effectLst>
              </a:rPr>
              <a:t>And I will bring them out from the peoples and gather them from the countries, and will bring them into their own land. And I will feed them on the mountains of Israel, by the ravines, and in all the inhabited places of the country. </a:t>
            </a:r>
            <a:r>
              <a:rPr lang="en-US" sz="2600" b="1" baseline="30000" dirty="0" smtClean="0">
                <a:effectLst>
                  <a:outerShdw blurRad="38100" dist="38100" dir="2700000" algn="tl">
                    <a:srgbClr val="000000">
                      <a:alpha val="43137"/>
                    </a:srgbClr>
                  </a:outerShdw>
                </a:effectLst>
              </a:rPr>
              <a:t>14 </a:t>
            </a:r>
            <a:r>
              <a:rPr lang="en-US" sz="2600" b="1" dirty="0" smtClean="0">
                <a:effectLst>
                  <a:outerShdw blurRad="38100" dist="38100" dir="2700000" algn="tl">
                    <a:srgbClr val="000000">
                      <a:alpha val="43137"/>
                    </a:srgbClr>
                  </a:outerShdw>
                </a:effectLst>
              </a:rPr>
              <a:t>I will feed them with good pasture, and on the mountain heights of Israel shall be their grazing land. There they shall lie down in good grazing land, and on rich pasture they shall feed on the mountains of Israel. </a:t>
            </a:r>
            <a:r>
              <a:rPr lang="en-US" sz="2600" b="1" baseline="30000" dirty="0" smtClean="0">
                <a:effectLst>
                  <a:outerShdw blurRad="38100" dist="38100" dir="2700000" algn="tl">
                    <a:srgbClr val="000000">
                      <a:alpha val="43137"/>
                    </a:srgbClr>
                  </a:outerShdw>
                </a:effectLst>
              </a:rPr>
              <a:t>15 </a:t>
            </a:r>
            <a:r>
              <a:rPr lang="en-US" sz="2600" b="1" dirty="0" smtClean="0">
                <a:effectLst>
                  <a:outerShdw blurRad="38100" dist="38100" dir="2700000" algn="tl">
                    <a:srgbClr val="000000">
                      <a:alpha val="43137"/>
                    </a:srgbClr>
                  </a:outerShdw>
                </a:effectLst>
              </a:rPr>
              <a:t>I myself will be the shepherd of my sheep, and I myself will make them lie down, declares the Lord </a:t>
            </a:r>
            <a:r>
              <a:rPr lang="en-US" sz="2600" b="1" cap="small" dirty="0" smtClean="0">
                <a:effectLst>
                  <a:outerShdw blurRad="38100" dist="38100" dir="2700000" algn="tl">
                    <a:srgbClr val="000000">
                      <a:alpha val="43137"/>
                    </a:srgbClr>
                  </a:outerShdw>
                </a:effectLst>
              </a:rPr>
              <a:t>God</a:t>
            </a:r>
            <a:r>
              <a:rPr lang="en-US" sz="2600" b="1" dirty="0" smtClean="0">
                <a:effectLst>
                  <a:outerShdw blurRad="38100" dist="38100" dir="2700000" algn="tl">
                    <a:srgbClr val="000000">
                      <a:alpha val="43137"/>
                    </a:srgbClr>
                  </a:outerShdw>
                </a:effectLst>
              </a:rPr>
              <a:t>.</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Ezekiel 34:11-15 ESV</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268" y="2743200"/>
            <a:ext cx="8686800" cy="1143000"/>
          </a:xfrm>
        </p:spPr>
        <p:txBody>
          <a:bodyPr>
            <a:noAutofit/>
          </a:bodyPr>
          <a:lstStyle/>
          <a:p>
            <a:r>
              <a:rPr lang="en-US" sz="2800" b="1" baseline="30000" dirty="0" smtClean="0">
                <a:effectLst>
                  <a:outerShdw blurRad="38100" dist="38100" dir="2700000" algn="tl">
                    <a:srgbClr val="000000">
                      <a:alpha val="43137"/>
                    </a:srgbClr>
                  </a:outerShdw>
                </a:effectLst>
              </a:rPr>
              <a:t>1</a:t>
            </a:r>
            <a:r>
              <a:rPr lang="en-US" sz="2800" b="1" dirty="0" smtClean="0">
                <a:effectLst>
                  <a:outerShdw blurRad="38100" dist="38100" dir="2700000" algn="tl">
                    <a:srgbClr val="000000">
                      <a:alpha val="43137"/>
                    </a:srgbClr>
                  </a:outerShdw>
                </a:effectLst>
              </a:rPr>
              <a:t> The</a:t>
            </a:r>
            <a:r>
              <a:rPr lang="en-US" sz="2800" b="1" dirty="0" smtClean="0">
                <a:effectLst>
                  <a:outerShdw blurRad="38100" dist="38100" dir="2700000" algn="tl">
                    <a:srgbClr val="000000">
                      <a:alpha val="43137"/>
                    </a:srgbClr>
                  </a:outerShdw>
                </a:effectLst>
              </a:rPr>
              <a:t> </a:t>
            </a:r>
            <a:r>
              <a:rPr lang="en-US" sz="2800" b="1" cap="small" dirty="0" smtClean="0">
                <a:effectLst>
                  <a:outerShdw blurRad="38100" dist="38100" dir="2700000" algn="tl">
                    <a:srgbClr val="000000">
                      <a:alpha val="43137"/>
                    </a:srgbClr>
                  </a:outerShdw>
                </a:effectLst>
              </a:rPr>
              <a:t>Lord</a:t>
            </a:r>
            <a:r>
              <a:rPr lang="en-US" sz="2800" b="1" dirty="0" smtClean="0">
                <a:effectLst>
                  <a:outerShdw blurRad="38100" dist="38100" dir="2700000" algn="tl">
                    <a:srgbClr val="000000">
                      <a:alpha val="43137"/>
                    </a:srgbClr>
                  </a:outerShdw>
                </a:effectLst>
              </a:rPr>
              <a:t> is my shepherd; I shall not want.</a:t>
            </a:r>
            <a:br>
              <a:rPr lang="en-US" sz="2800" b="1" dirty="0" smtClean="0">
                <a:effectLst>
                  <a:outerShdw blurRad="38100" dist="38100" dir="2700000" algn="tl">
                    <a:srgbClr val="000000">
                      <a:alpha val="43137"/>
                    </a:srgbClr>
                  </a:outerShdw>
                </a:effectLst>
              </a:rPr>
            </a:br>
            <a:r>
              <a:rPr lang="en-US" sz="2800" b="1" baseline="30000" dirty="0" smtClean="0">
                <a:effectLst>
                  <a:outerShdw blurRad="38100" dist="38100" dir="2700000" algn="tl">
                    <a:srgbClr val="000000">
                      <a:alpha val="43137"/>
                    </a:srgbClr>
                  </a:outerShdw>
                </a:effectLst>
              </a:rPr>
              <a:t>2</a:t>
            </a:r>
            <a:r>
              <a:rPr lang="en-US" sz="2800" b="1" dirty="0" smtClean="0">
                <a:effectLst>
                  <a:outerShdw blurRad="38100" dist="38100" dir="2700000" algn="tl">
                    <a:srgbClr val="000000">
                      <a:alpha val="43137"/>
                    </a:srgbClr>
                  </a:outerShdw>
                </a:effectLst>
              </a:rPr>
              <a:t> He makes me lie down in green pastures.  He leads me beside still waters.</a:t>
            </a:r>
            <a:br>
              <a:rPr lang="en-US" sz="2800" b="1" dirty="0" smtClean="0">
                <a:effectLst>
                  <a:outerShdw blurRad="38100" dist="38100" dir="2700000" algn="tl">
                    <a:srgbClr val="000000">
                      <a:alpha val="43137"/>
                    </a:srgbClr>
                  </a:outerShdw>
                </a:effectLst>
              </a:rPr>
            </a:br>
            <a:r>
              <a:rPr lang="en-US" sz="2800" b="1" baseline="30000" dirty="0" smtClean="0">
                <a:effectLst>
                  <a:outerShdw blurRad="38100" dist="38100" dir="2700000" algn="tl">
                    <a:srgbClr val="000000">
                      <a:alpha val="43137"/>
                    </a:srgbClr>
                  </a:outerShdw>
                </a:effectLst>
              </a:rPr>
              <a:t>3</a:t>
            </a:r>
            <a:r>
              <a:rPr lang="en-US" sz="2800" b="1" dirty="0" smtClean="0">
                <a:effectLst>
                  <a:outerShdw blurRad="38100" dist="38100" dir="2700000" algn="tl">
                    <a:srgbClr val="000000">
                      <a:alpha val="43137"/>
                    </a:srgbClr>
                  </a:outerShdw>
                </a:effectLst>
              </a:rPr>
              <a:t> He</a:t>
            </a:r>
            <a:r>
              <a:rPr lang="en-US" sz="2800" b="1" dirty="0" smtClean="0">
                <a:effectLst>
                  <a:outerShdw blurRad="38100" dist="38100" dir="2700000" algn="tl">
                    <a:srgbClr val="000000">
                      <a:alpha val="43137"/>
                    </a:srgbClr>
                  </a:outerShdw>
                </a:effectLst>
              </a:rPr>
              <a:t> restores my soul.  He leads me in paths of righteousness for his name's </a:t>
            </a:r>
            <a:r>
              <a:rPr lang="en-US" sz="2800" b="1" dirty="0" smtClean="0">
                <a:effectLst>
                  <a:outerShdw blurRad="38100" dist="38100" dir="2700000" algn="tl">
                    <a:srgbClr val="000000">
                      <a:alpha val="43137"/>
                    </a:srgbClr>
                  </a:outerShdw>
                </a:effectLst>
              </a:rPr>
              <a:t>sake.</a:t>
            </a:r>
            <a:br>
              <a:rPr lang="en-US" sz="2800" b="1" dirty="0" smtClean="0">
                <a:effectLst>
                  <a:outerShdw blurRad="38100" dist="38100" dir="2700000" algn="tl">
                    <a:srgbClr val="000000">
                      <a:alpha val="43137"/>
                    </a:srgbClr>
                  </a:outerShdw>
                </a:effectLst>
              </a:rPr>
            </a:br>
            <a:r>
              <a:rPr lang="en-US" sz="2800" b="1" baseline="30000" dirty="0" smtClean="0">
                <a:effectLst>
                  <a:outerShdw blurRad="38100" dist="38100" dir="2700000" algn="tl">
                    <a:srgbClr val="000000">
                      <a:alpha val="43137"/>
                    </a:srgbClr>
                  </a:outerShdw>
                </a:effectLst>
              </a:rPr>
              <a:t>4</a:t>
            </a:r>
            <a:r>
              <a:rPr lang="en-US" sz="2800" b="1" dirty="0" smtClean="0">
                <a:effectLst>
                  <a:outerShdw blurRad="38100" dist="38100" dir="2700000" algn="tl">
                    <a:srgbClr val="000000">
                      <a:alpha val="43137"/>
                    </a:srgbClr>
                  </a:outerShdw>
                </a:effectLst>
              </a:rPr>
              <a:t> Even though I walk through the valley of the shadow of death, I will fear no evil, for you are with me; your rod and your staff, they comfort </a:t>
            </a:r>
            <a:r>
              <a:rPr lang="en-US" sz="2800" b="1" dirty="0" smtClean="0">
                <a:effectLst>
                  <a:outerShdw blurRad="38100" dist="38100" dir="2700000" algn="tl">
                    <a:srgbClr val="000000">
                      <a:alpha val="43137"/>
                    </a:srgbClr>
                  </a:outerShdw>
                </a:effectLst>
              </a:rPr>
              <a:t>me.</a:t>
            </a:r>
            <a:br>
              <a:rPr lang="en-US" sz="2800" b="1" dirty="0" smtClean="0">
                <a:effectLst>
                  <a:outerShdw blurRad="38100" dist="38100" dir="2700000" algn="tl">
                    <a:srgbClr val="000000">
                      <a:alpha val="43137"/>
                    </a:srgbClr>
                  </a:outerShdw>
                </a:effectLst>
              </a:rPr>
            </a:br>
            <a:r>
              <a:rPr lang="en-US" sz="2800" b="1" baseline="30000" dirty="0" smtClean="0">
                <a:effectLst>
                  <a:outerShdw blurRad="38100" dist="38100" dir="2700000" algn="tl">
                    <a:srgbClr val="000000">
                      <a:alpha val="43137"/>
                    </a:srgbClr>
                  </a:outerShdw>
                </a:effectLst>
              </a:rPr>
              <a:t>5</a:t>
            </a:r>
            <a:r>
              <a:rPr lang="en-US" sz="2800" b="1" dirty="0" smtClean="0">
                <a:effectLst>
                  <a:outerShdw blurRad="38100" dist="38100" dir="2700000" algn="tl">
                    <a:srgbClr val="000000">
                      <a:alpha val="43137"/>
                    </a:srgbClr>
                  </a:outerShdw>
                </a:effectLst>
              </a:rPr>
              <a:t> You prepare a table before me in the presence of my enemies; you anoint my head with oil; my cup overflows.</a:t>
            </a:r>
            <a:br>
              <a:rPr lang="en-US" sz="2800" b="1" dirty="0" smtClean="0">
                <a:effectLst>
                  <a:outerShdw blurRad="38100" dist="38100" dir="2700000" algn="tl">
                    <a:srgbClr val="000000">
                      <a:alpha val="43137"/>
                    </a:srgbClr>
                  </a:outerShdw>
                </a:effectLst>
              </a:rPr>
            </a:br>
            <a:r>
              <a:rPr lang="en-US" sz="2800" b="1" baseline="30000" dirty="0" smtClean="0">
                <a:effectLst>
                  <a:outerShdw blurRad="38100" dist="38100" dir="2700000" algn="tl">
                    <a:srgbClr val="000000">
                      <a:alpha val="43137"/>
                    </a:srgbClr>
                  </a:outerShdw>
                </a:effectLst>
              </a:rPr>
              <a:t>6</a:t>
            </a:r>
            <a:r>
              <a:rPr lang="en-US" sz="2800" b="1" dirty="0" smtClean="0">
                <a:effectLst>
                  <a:outerShdw blurRad="38100" dist="38100" dir="2700000" algn="tl">
                    <a:srgbClr val="000000">
                      <a:alpha val="43137"/>
                    </a:srgbClr>
                  </a:outerShdw>
                </a:effectLst>
              </a:rPr>
              <a:t> Surely goodness and mercy shall follow me all the days of my life, and I shall dwell in the house of the </a:t>
            </a:r>
            <a:r>
              <a:rPr lang="en-US" sz="2800" b="1" cap="small" dirty="0" smtClean="0">
                <a:effectLst>
                  <a:outerShdw blurRad="38100" dist="38100" dir="2700000" algn="tl">
                    <a:srgbClr val="000000">
                      <a:alpha val="43137"/>
                    </a:srgbClr>
                  </a:outerShdw>
                </a:effectLst>
              </a:rPr>
              <a:t>Lord</a:t>
            </a:r>
            <a:r>
              <a:rPr lang="en-US" sz="2800" b="1" dirty="0" smtClean="0">
                <a:effectLst>
                  <a:outerShdw blurRad="38100" dist="38100" dir="2700000" algn="tl">
                    <a:srgbClr val="000000">
                      <a:alpha val="43137"/>
                    </a:srgbClr>
                  </a:outerShdw>
                </a:effectLst>
              </a:rPr>
              <a:t> forever.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Psalm 23</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noAutofit/>
          </a:bodyPr>
          <a:lstStyle/>
          <a:p>
            <a:r>
              <a:rPr lang="en-US" sz="3200" b="1" baseline="30000" dirty="0" smtClean="0">
                <a:solidFill>
                  <a:srgbClr val="000000"/>
                </a:solidFill>
                <a:effectLst>
                  <a:outerShdw blurRad="38100" dist="38100" dir="2700000" algn="tl">
                    <a:srgbClr val="000000">
                      <a:alpha val="43137"/>
                    </a:srgbClr>
                  </a:outerShdw>
                </a:effectLst>
                <a:ea typeface="Calibri"/>
                <a:cs typeface="Arial"/>
              </a:rPr>
              <a:t>31 </a:t>
            </a:r>
            <a:r>
              <a:rPr lang="en-US" sz="3200" b="1" dirty="0" smtClean="0">
                <a:solidFill>
                  <a:srgbClr val="000000"/>
                </a:solidFill>
                <a:effectLst>
                  <a:outerShdw blurRad="38100" dist="38100" dir="2700000" algn="tl">
                    <a:srgbClr val="000000">
                      <a:alpha val="43137"/>
                    </a:srgbClr>
                  </a:outerShdw>
                </a:effectLst>
                <a:ea typeface="Calibri"/>
                <a:cs typeface="Times New Roman"/>
              </a:rPr>
              <a:t>Therefore do not be anxious, saying, ‘What shall we eat?’ or ‘What shall we drink?’ or ‘What shall we wear?’ </a:t>
            </a:r>
            <a:r>
              <a:rPr lang="en-US" sz="3200" b="1" baseline="30000" dirty="0" smtClean="0">
                <a:solidFill>
                  <a:srgbClr val="000000"/>
                </a:solidFill>
                <a:effectLst>
                  <a:outerShdw blurRad="38100" dist="38100" dir="2700000" algn="tl">
                    <a:srgbClr val="000000">
                      <a:alpha val="43137"/>
                    </a:srgbClr>
                  </a:outerShdw>
                </a:effectLst>
                <a:ea typeface="Calibri"/>
                <a:cs typeface="Arial"/>
              </a:rPr>
              <a:t>32 </a:t>
            </a:r>
            <a:r>
              <a:rPr lang="en-US" sz="3200" b="1" dirty="0" smtClean="0">
                <a:solidFill>
                  <a:srgbClr val="000000"/>
                </a:solidFill>
                <a:effectLst>
                  <a:outerShdw blurRad="38100" dist="38100" dir="2700000" algn="tl">
                    <a:srgbClr val="000000">
                      <a:alpha val="43137"/>
                    </a:srgbClr>
                  </a:outerShdw>
                </a:effectLst>
                <a:ea typeface="Calibri"/>
                <a:cs typeface="Times New Roman"/>
              </a:rPr>
              <a:t>For the Gentiles seek after all these things, and your heavenly Father knows that you need them all. </a:t>
            </a:r>
            <a:r>
              <a:rPr lang="en-US" sz="3200" b="1" baseline="30000" dirty="0" smtClean="0">
                <a:solidFill>
                  <a:srgbClr val="000000"/>
                </a:solidFill>
                <a:effectLst>
                  <a:outerShdw blurRad="38100" dist="38100" dir="2700000" algn="tl">
                    <a:srgbClr val="000000">
                      <a:alpha val="43137"/>
                    </a:srgbClr>
                  </a:outerShdw>
                </a:effectLst>
                <a:ea typeface="Calibri"/>
                <a:cs typeface="Arial"/>
              </a:rPr>
              <a:t>33 </a:t>
            </a:r>
            <a:r>
              <a:rPr lang="en-US" sz="3200" b="1" dirty="0" smtClean="0">
                <a:solidFill>
                  <a:srgbClr val="000000"/>
                </a:solidFill>
                <a:effectLst>
                  <a:outerShdw blurRad="38100" dist="38100" dir="2700000" algn="tl">
                    <a:srgbClr val="000000">
                      <a:alpha val="43137"/>
                    </a:srgbClr>
                  </a:outerShdw>
                </a:effectLst>
                <a:ea typeface="Calibri"/>
                <a:cs typeface="Times New Roman"/>
              </a:rPr>
              <a:t>But seek first the kingdom of God and his righteousness, and all these things will be added to you.</a:t>
            </a:r>
            <a:r>
              <a:rPr lang="en-US" sz="3200" b="1" dirty="0" smtClean="0">
                <a:effectLst>
                  <a:outerShdw blurRad="38100" dist="38100" dir="2700000" algn="tl">
                    <a:srgbClr val="000000">
                      <a:alpha val="43137"/>
                    </a:srgbClr>
                  </a:outerShdw>
                </a:effectLst>
              </a:rPr>
              <a:t>  </a:t>
            </a:r>
            <a:r>
              <a:rPr lang="en-US" sz="3200" b="1" baseline="30000" dirty="0" smtClean="0">
                <a:solidFill>
                  <a:srgbClr val="000000"/>
                </a:solidFill>
                <a:effectLst>
                  <a:outerShdw blurRad="38100" dist="38100" dir="2700000" algn="tl">
                    <a:srgbClr val="000000">
                      <a:alpha val="43137"/>
                    </a:srgbClr>
                  </a:outerShdw>
                </a:effectLst>
                <a:ea typeface="Calibri"/>
                <a:cs typeface="Arial"/>
              </a:rPr>
              <a:t>34</a:t>
            </a:r>
            <a:r>
              <a:rPr lang="en-US" sz="3200" b="1" dirty="0" smtClean="0">
                <a:solidFill>
                  <a:srgbClr val="000000"/>
                </a:solidFill>
                <a:effectLst>
                  <a:outerShdw blurRad="38100" dist="38100" dir="2700000" algn="tl">
                    <a:srgbClr val="000000">
                      <a:alpha val="43137"/>
                    </a:srgbClr>
                  </a:outerShdw>
                </a:effectLst>
                <a:ea typeface="Calibri"/>
                <a:cs typeface="Arial"/>
              </a:rPr>
              <a:t> </a:t>
            </a:r>
            <a:r>
              <a:rPr lang="en-US" sz="3200" b="1" dirty="0" smtClean="0">
                <a:solidFill>
                  <a:srgbClr val="000000"/>
                </a:solidFill>
                <a:effectLst>
                  <a:outerShdw blurRad="38100" dist="38100" dir="2700000" algn="tl">
                    <a:srgbClr val="000000">
                      <a:alpha val="43137"/>
                    </a:srgbClr>
                  </a:outerShdw>
                </a:effectLst>
                <a:ea typeface="Calibri"/>
                <a:cs typeface="Times New Roman"/>
              </a:rPr>
              <a:t>“Therefore do not be anxious about tomorrow, for tomorrow will be anxious for itself. Sufficient for the day is its own trouble.</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Matthew 6:31-34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noAutofit/>
          </a:bodyPr>
          <a:lstStyle/>
          <a:p>
            <a:r>
              <a:rPr lang="en-US" sz="3800" b="1" baseline="30000" dirty="0">
                <a:effectLst>
                  <a:outerShdw blurRad="38100" dist="38100" dir="2700000" algn="tl">
                    <a:srgbClr val="000000">
                      <a:alpha val="43137"/>
                    </a:srgbClr>
                  </a:outerShdw>
                </a:effectLst>
              </a:rPr>
              <a:t>3 </a:t>
            </a:r>
            <a:r>
              <a:rPr lang="en-US" b="1" dirty="0">
                <a:effectLst>
                  <a:outerShdw blurRad="38100" dist="38100" dir="2700000" algn="tl">
                    <a:srgbClr val="000000">
                      <a:alpha val="43137"/>
                    </a:srgbClr>
                  </a:outerShdw>
                </a:effectLst>
              </a:rPr>
              <a:t>For the time that is </a:t>
            </a:r>
            <a:r>
              <a:rPr lang="en-US" b="1" dirty="0" smtClean="0">
                <a:effectLst>
                  <a:outerShdw blurRad="38100" dist="38100" dir="2700000" algn="tl">
                    <a:srgbClr val="000000">
                      <a:alpha val="43137"/>
                    </a:srgbClr>
                  </a:outerShdw>
                </a:effectLst>
              </a:rPr>
              <a:t>past</a:t>
            </a:r>
            <a:r>
              <a:rPr lang="en-US" b="1" dirty="0">
                <a:effectLst>
                  <a:outerShdw blurRad="38100" dist="38100" dir="2700000" algn="tl">
                    <a:srgbClr val="000000">
                      <a:alpha val="43137"/>
                    </a:srgbClr>
                  </a:outerShdw>
                </a:effectLst>
              </a:rPr>
              <a:t> suffices for doing what the Gentiles want to do, living in sensuality, passions, drunkenness, orgies, drinking parties, and lawless idolatry</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1 Peter 4:3 ESV</a:t>
            </a:r>
            <a:endParaRPr lang="en-US" sz="7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noAutofit/>
          </a:bodyPr>
          <a:lstStyle/>
          <a:p>
            <a:r>
              <a:rPr lang="en-US" sz="3200" b="1" baseline="30000" dirty="0" smtClean="0">
                <a:effectLst>
                  <a:outerShdw blurRad="38100" dist="38100" dir="2700000" algn="tl">
                    <a:srgbClr val="000000">
                      <a:alpha val="43137"/>
                    </a:srgbClr>
                  </a:outerShdw>
                </a:effectLst>
              </a:rPr>
              <a:t>11 </a:t>
            </a:r>
            <a:r>
              <a:rPr lang="en-US" sz="3200" b="1" dirty="0" smtClean="0">
                <a:effectLst>
                  <a:outerShdw blurRad="38100" dist="38100" dir="2700000" algn="tl">
                    <a:srgbClr val="000000">
                      <a:alpha val="43137"/>
                    </a:srgbClr>
                  </a:outerShdw>
                </a:effectLst>
              </a:rPr>
              <a:t>I am the good shepherd. The good shepherd lays down his life for the sheep. </a:t>
            </a:r>
            <a:r>
              <a:rPr lang="en-US" sz="3200" b="1" baseline="30000" dirty="0" smtClean="0">
                <a:effectLst>
                  <a:outerShdw blurRad="38100" dist="38100" dir="2700000" algn="tl">
                    <a:srgbClr val="000000">
                      <a:alpha val="43137"/>
                    </a:srgbClr>
                  </a:outerShdw>
                </a:effectLst>
              </a:rPr>
              <a:t>12 </a:t>
            </a:r>
            <a:r>
              <a:rPr lang="en-US" sz="3200" b="1" dirty="0" smtClean="0">
                <a:effectLst>
                  <a:outerShdw blurRad="38100" dist="38100" dir="2700000" algn="tl">
                    <a:srgbClr val="000000">
                      <a:alpha val="43137"/>
                    </a:srgbClr>
                  </a:outerShdw>
                </a:effectLst>
              </a:rPr>
              <a:t>He who is a hired hand and not a shepherd, who does not own the sheep, sees the wolf coming and leaves the sheep and flees, and the wolf snatches them and scatters them. </a:t>
            </a:r>
            <a:r>
              <a:rPr lang="en-US" sz="3200" b="1" baseline="30000" dirty="0" smtClean="0">
                <a:effectLst>
                  <a:outerShdw blurRad="38100" dist="38100" dir="2700000" algn="tl">
                    <a:srgbClr val="000000">
                      <a:alpha val="43137"/>
                    </a:srgbClr>
                  </a:outerShdw>
                </a:effectLst>
              </a:rPr>
              <a:t>13 </a:t>
            </a:r>
            <a:r>
              <a:rPr lang="en-US" sz="3200" b="1" dirty="0" smtClean="0">
                <a:effectLst>
                  <a:outerShdw blurRad="38100" dist="38100" dir="2700000" algn="tl">
                    <a:srgbClr val="000000">
                      <a:alpha val="43137"/>
                    </a:srgbClr>
                  </a:outerShdw>
                </a:effectLst>
              </a:rPr>
              <a:t>He flees because he is a hired hand and cares nothing for the sheep. </a:t>
            </a:r>
            <a:r>
              <a:rPr lang="en-US" sz="3200" b="1" baseline="30000" dirty="0" smtClean="0">
                <a:effectLst>
                  <a:outerShdw blurRad="38100" dist="38100" dir="2700000" algn="tl">
                    <a:srgbClr val="000000">
                      <a:alpha val="43137"/>
                    </a:srgbClr>
                  </a:outerShdw>
                </a:effectLst>
              </a:rPr>
              <a:t>14 </a:t>
            </a:r>
            <a:r>
              <a:rPr lang="en-US" sz="3200" b="1" dirty="0" smtClean="0">
                <a:effectLst>
                  <a:outerShdw blurRad="38100" dist="38100" dir="2700000" algn="tl">
                    <a:srgbClr val="000000">
                      <a:alpha val="43137"/>
                    </a:srgbClr>
                  </a:outerShdw>
                </a:effectLst>
              </a:rPr>
              <a:t>I am the good shepherd. I know my own and my own know me,</a:t>
            </a:r>
            <a:r>
              <a:rPr lang="en-US" sz="3200" b="1" baseline="30000" dirty="0" smtClean="0">
                <a:effectLst>
                  <a:outerShdw blurRad="38100" dist="38100" dir="2700000" algn="tl">
                    <a:srgbClr val="000000">
                      <a:alpha val="43137"/>
                    </a:srgbClr>
                  </a:outerShdw>
                </a:effectLst>
              </a:rPr>
              <a:t>15 </a:t>
            </a:r>
            <a:r>
              <a:rPr lang="en-US" sz="3200" b="1" dirty="0" smtClean="0">
                <a:effectLst>
                  <a:outerShdw blurRad="38100" dist="38100" dir="2700000" algn="tl">
                    <a:srgbClr val="000000">
                      <a:alpha val="43137"/>
                    </a:srgbClr>
                  </a:outerShdw>
                </a:effectLst>
              </a:rPr>
              <a:t>just as the Father knows me and I know the Father; and I lay down my life for the sheep.</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John 10:11-15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noAutofit/>
          </a:bodyPr>
          <a:lstStyle/>
          <a:p>
            <a:r>
              <a:rPr lang="en-US" sz="3600" b="1" baseline="30000" dirty="0" smtClean="0">
                <a:effectLst>
                  <a:outerShdw blurRad="38100" dist="38100" dir="2700000" algn="tl">
                    <a:srgbClr val="000000">
                      <a:alpha val="43137"/>
                    </a:srgbClr>
                  </a:outerShdw>
                </a:effectLst>
              </a:rPr>
              <a:t>6 </a:t>
            </a:r>
            <a:r>
              <a:rPr lang="en-US" sz="3600" b="1" dirty="0" smtClean="0">
                <a:effectLst>
                  <a:outerShdw blurRad="38100" dist="38100" dir="2700000" algn="tl">
                    <a:srgbClr val="000000">
                      <a:alpha val="43137"/>
                    </a:srgbClr>
                  </a:outerShdw>
                </a:effectLst>
              </a:rPr>
              <a:t>In this you rejoice, though now for a little while, if necessary, you have been grieved by various trials, </a:t>
            </a:r>
            <a:r>
              <a:rPr lang="en-US" sz="3600" b="1" baseline="30000" dirty="0" smtClean="0">
                <a:effectLst>
                  <a:outerShdw blurRad="38100" dist="38100" dir="2700000" algn="tl">
                    <a:srgbClr val="000000">
                      <a:alpha val="43137"/>
                    </a:srgbClr>
                  </a:outerShdw>
                </a:effectLst>
              </a:rPr>
              <a:t>7 </a:t>
            </a:r>
            <a:r>
              <a:rPr lang="en-US" sz="3600" b="1" dirty="0" smtClean="0">
                <a:effectLst>
                  <a:outerShdw blurRad="38100" dist="38100" dir="2700000" algn="tl">
                    <a:srgbClr val="000000">
                      <a:alpha val="43137"/>
                    </a:srgbClr>
                  </a:outerShdw>
                </a:effectLst>
              </a:rPr>
              <a:t>so that the tested genuineness of your faith—more precious than gold that perishes though it is tested by fire—may be found to result in praise and glory and honor at the revelation of Jesus Christ.</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1:6-7 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74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TotalTime>
  <Words>8</Words>
  <Application>Microsoft Office PowerPoint</Application>
  <PresentationFormat>On-screen Show (4:3)</PresentationFormat>
  <Paragraphs>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24 He himself bore our sins in his body on the tree, that we might die to sin and live to righteousness. By his wounds you have been healed. 25 For you were straying like sheep, but have now returned to the Shepherd and Overseer of your souls.  1 Peter 2:24-25 ESV </vt:lpstr>
      <vt:lpstr>11 “For thus says the Lord God: Behold, I, I myself will search for my sheep and will seek them out. 12 As a shepherd seeks out his flock when he is among his sheep that have been scattered, so will I seek out my sheep, and I will rescue them from all places where they have been scattered on a day of clouds and thick darkness. 13 And I will bring them out from the peoples and gather them from the countries, and will bring them into their own land. And I will feed them on the mountains of Israel, by the ravines, and in all the inhabited places of the country. 14 I will feed them with good pasture, and on the mountain heights of Israel shall be their grazing land. There they shall lie down in good grazing land, and on rich pasture they shall feed on the mountains of Israel. 15 I myself will be the shepherd of my sheep, and I myself will make them lie down, declares the Lord God.  Ezekiel 34:11-15 ESV </vt:lpstr>
      <vt:lpstr>1 The Lord is my shepherd; I shall not want. 2 He makes me lie down in green pastures.  He leads me beside still waters. 3 He restores my soul.  He leads me in paths of righteousness for his name's sake. 4 Even though I walk through the valley of the shadow of death, I will fear no evil, for you are with me; your rod and your staff, they comfort me. 5 You prepare a table before me in the presence of my enemies; you anoint my head with oil; my cup overflows. 6 Surely goodness and mercy shall follow me all the days of my life, and I shall dwell in the house of the Lord forever.   Psalm 23</vt:lpstr>
      <vt:lpstr>31 Therefore do not be anxious, saying, ‘What shall we eat?’ or ‘What shall we drink?’ or ‘What shall we wear?’ 32 For the Gentiles seek after all these things, and your heavenly Father knows that you need them all. 33 But seek first the kingdom of God and his righteousness, and all these things will be added to you.  34 “Therefore do not be anxious about tomorrow, for tomorrow will be anxious for itself. Sufficient for the day is its own trouble.  Matthew 6:31-34 ESV</vt:lpstr>
      <vt:lpstr>3 For the time that is past suffices for doing what the Gentiles want to do, living in sensuality, passions, drunkenness, orgies, drinking parties, and lawless idolatry.  1 Peter 4:3 ESV</vt:lpstr>
      <vt:lpstr>11 I am the good shepherd. The good shepherd lays down his life for the sheep. 12 He who is a hired hand and not a shepherd, who does not own the sheep, sees the wolf coming and leaves the sheep and flees, and the wolf snatches them and scatters them. 13 He flees because he is a hired hand and cares nothing for the sheep. 14 I am the good shepherd. I know my own and my own know me,15 just as the Father knows me and I know the Father; and I lay down my life for the sheep.  John 10:11-15 ESV</vt:lpstr>
      <vt:lpstr>6 In this you rejoice, though now for a little while, if necessary, you have been grieved by various trials, 7 so that the tested genuineness of your faith—more precious than gold that perishes though it is tested by fire—may be found to result in praise and glory and honor at the revelation of Jesus Christ.  1 Peter 1:6-7 ESV</vt:lpstr>
      <vt:lpstr>Slide 9</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18</cp:revision>
  <dcterms:created xsi:type="dcterms:W3CDTF">2015-07-05T02:39:43Z</dcterms:created>
  <dcterms:modified xsi:type="dcterms:W3CDTF">2015-10-11T10:45:59Z</dcterms:modified>
</cp:coreProperties>
</file>