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22" r:id="rId3"/>
    <p:sldId id="328" r:id="rId4"/>
    <p:sldId id="326" r:id="rId5"/>
    <p:sldId id="327" r:id="rId6"/>
    <p:sldId id="329" r:id="rId7"/>
    <p:sldId id="330" r:id="rId8"/>
    <p:sldId id="331" r:id="rId9"/>
    <p:sldId id="332" r:id="rId10"/>
    <p:sldId id="333" r:id="rId11"/>
    <p:sldId id="334" r:id="rId12"/>
    <p:sldId id="33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1416"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10/18/2015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10/18/2015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400" b="1" dirty="0" smtClean="0">
                <a:effectLst>
                  <a:outerShdw blurRad="38100" dist="38100" dir="2700000" algn="tl">
                    <a:srgbClr val="000000">
                      <a:alpha val="43137"/>
                    </a:srgbClr>
                  </a:outerShdw>
                </a:effectLst>
              </a:rPr>
              <a:t>Likewise, wives, be subject to your own husbands, so that even if some do not obey the word, they may be won without a word by the conduct of their wives, </a:t>
            </a:r>
            <a:r>
              <a:rPr lang="en-US" sz="2400" b="1" baseline="30000" dirty="0" smtClean="0">
                <a:effectLst>
                  <a:outerShdw blurRad="38100" dist="38100" dir="2700000" algn="tl">
                    <a:srgbClr val="000000">
                      <a:alpha val="43137"/>
                    </a:srgbClr>
                  </a:outerShdw>
                </a:effectLst>
              </a:rPr>
              <a:t>2 </a:t>
            </a:r>
            <a:r>
              <a:rPr lang="en-US" sz="2400" b="1" dirty="0" smtClean="0">
                <a:effectLst>
                  <a:outerShdw blurRad="38100" dist="38100" dir="2700000" algn="tl">
                    <a:srgbClr val="000000">
                      <a:alpha val="43137"/>
                    </a:srgbClr>
                  </a:outerShdw>
                </a:effectLst>
              </a:rPr>
              <a:t>when they see your respectful and pure conduct. </a:t>
            </a:r>
            <a:r>
              <a:rPr lang="en-US" sz="2400" b="1" baseline="30000" dirty="0" smtClean="0">
                <a:effectLst>
                  <a:outerShdw blurRad="38100" dist="38100" dir="2700000" algn="tl">
                    <a:srgbClr val="000000">
                      <a:alpha val="43137"/>
                    </a:srgbClr>
                  </a:outerShdw>
                </a:effectLst>
              </a:rPr>
              <a:t>3 </a:t>
            </a:r>
            <a:r>
              <a:rPr lang="en-US" sz="2400" b="1" dirty="0" smtClean="0">
                <a:effectLst>
                  <a:outerShdw blurRad="38100" dist="38100" dir="2700000" algn="tl">
                    <a:srgbClr val="000000">
                      <a:alpha val="43137"/>
                    </a:srgbClr>
                  </a:outerShdw>
                </a:effectLst>
              </a:rPr>
              <a:t>Do not let your adorning be external—the braiding of hair and the putting on of gold jewelry, or the clothing you wear— </a:t>
            </a:r>
            <a:r>
              <a:rPr lang="en-US" sz="2400" b="1" baseline="30000" dirty="0" smtClean="0">
                <a:effectLst>
                  <a:outerShdw blurRad="38100" dist="38100" dir="2700000" algn="tl">
                    <a:srgbClr val="000000">
                      <a:alpha val="43137"/>
                    </a:srgbClr>
                  </a:outerShdw>
                </a:effectLst>
              </a:rPr>
              <a:t>4 </a:t>
            </a:r>
            <a:r>
              <a:rPr lang="en-US" sz="2400" b="1" dirty="0" smtClean="0">
                <a:effectLst>
                  <a:outerShdw blurRad="38100" dist="38100" dir="2700000" algn="tl">
                    <a:srgbClr val="000000">
                      <a:alpha val="43137"/>
                    </a:srgbClr>
                  </a:outerShdw>
                </a:effectLst>
              </a:rPr>
              <a:t>but let your adorning be the hidden person of the heart with the imperishable beauty of a gentle and quiet spirit, which in God's sight is very precious. </a:t>
            </a:r>
            <a:r>
              <a:rPr lang="en-US" sz="2400" b="1" baseline="30000" dirty="0" smtClean="0">
                <a:effectLst>
                  <a:outerShdw blurRad="38100" dist="38100" dir="2700000" algn="tl">
                    <a:srgbClr val="000000">
                      <a:alpha val="43137"/>
                    </a:srgbClr>
                  </a:outerShdw>
                </a:effectLst>
              </a:rPr>
              <a:t>5 </a:t>
            </a:r>
            <a:r>
              <a:rPr lang="en-US" sz="2400" b="1" dirty="0" smtClean="0">
                <a:effectLst>
                  <a:outerShdw blurRad="38100" dist="38100" dir="2700000" algn="tl">
                    <a:srgbClr val="000000">
                      <a:alpha val="43137"/>
                    </a:srgbClr>
                  </a:outerShdw>
                </a:effectLst>
              </a:rPr>
              <a:t>For this is how the holy women who hoped in God used to adorn themselves, by submitting to their own husbands, </a:t>
            </a:r>
            <a:r>
              <a:rPr lang="en-US" sz="2400" b="1" baseline="30000" dirty="0" smtClean="0">
                <a:effectLst>
                  <a:outerShdw blurRad="38100" dist="38100" dir="2700000" algn="tl">
                    <a:srgbClr val="000000">
                      <a:alpha val="43137"/>
                    </a:srgbClr>
                  </a:outerShdw>
                </a:effectLst>
              </a:rPr>
              <a:t>6 </a:t>
            </a:r>
            <a:r>
              <a:rPr lang="en-US" sz="2400" b="1" dirty="0" smtClean="0">
                <a:effectLst>
                  <a:outerShdw blurRad="38100" dist="38100" dir="2700000" algn="tl">
                    <a:srgbClr val="000000">
                      <a:alpha val="43137"/>
                    </a:srgbClr>
                  </a:outerShdw>
                </a:effectLst>
              </a:rPr>
              <a:t>as Sarah obeyed Abraham, calling him lord. And you are her children, if you do good and do not fear anything that is frightening.  </a:t>
            </a:r>
            <a:r>
              <a:rPr lang="en-US" sz="2400" b="1" baseline="30000" dirty="0" smtClean="0">
                <a:effectLst>
                  <a:outerShdw blurRad="38100" dist="38100" dir="2700000" algn="tl">
                    <a:srgbClr val="000000">
                      <a:alpha val="43137"/>
                    </a:srgbClr>
                  </a:outerShdw>
                </a:effectLst>
              </a:rPr>
              <a:t>7 </a:t>
            </a:r>
            <a:r>
              <a:rPr lang="en-US" sz="2400" b="1" dirty="0" smtClean="0">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2400" b="1" baseline="30000"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of the grace of life, so that your prayers may not be hindered.”</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400" b="1" dirty="0" smtClean="0">
                <a:effectLst>
                  <a:outerShdw blurRad="38100" dist="38100" dir="2700000" algn="tl">
                    <a:srgbClr val="000000">
                      <a:alpha val="43137"/>
                    </a:srgbClr>
                  </a:outerShdw>
                </a:effectLst>
              </a:rPr>
              <a:t>Likewise, wives, be subject to your own husbands</a:t>
            </a:r>
            <a:r>
              <a:rPr lang="en-US" sz="2400" b="1" dirty="0" smtClean="0">
                <a:solidFill>
                  <a:schemeClr val="bg1">
                    <a:lumMod val="65000"/>
                  </a:schemeClr>
                </a:solidFill>
                <a:effectLst>
                  <a:outerShdw blurRad="38100" dist="38100" dir="2700000" algn="tl">
                    <a:srgbClr val="000000">
                      <a:alpha val="43137"/>
                    </a:srgbClr>
                  </a:outerShdw>
                </a:effectLst>
              </a:rPr>
              <a:t>, so that even if some do not obey the word, they may be won without a word by the conduct of their wives, </a:t>
            </a:r>
            <a:r>
              <a:rPr lang="en-US" sz="2400" b="1" baseline="30000" dirty="0" smtClean="0">
                <a:solidFill>
                  <a:schemeClr val="bg1">
                    <a:lumMod val="65000"/>
                  </a:schemeClr>
                </a:solidFill>
                <a:effectLst>
                  <a:outerShdw blurRad="38100" dist="38100" dir="2700000" algn="tl">
                    <a:srgbClr val="000000">
                      <a:alpha val="43137"/>
                    </a:srgbClr>
                  </a:outerShdw>
                </a:effectLst>
              </a:rPr>
              <a:t>2 </a:t>
            </a:r>
            <a:r>
              <a:rPr lang="en-US" sz="2400" b="1" dirty="0" smtClean="0">
                <a:solidFill>
                  <a:schemeClr val="bg1">
                    <a:lumMod val="65000"/>
                  </a:schemeClr>
                </a:solidFill>
                <a:effectLst>
                  <a:outerShdw blurRad="38100" dist="38100" dir="2700000" algn="tl">
                    <a:srgbClr val="000000">
                      <a:alpha val="43137"/>
                    </a:srgbClr>
                  </a:outerShdw>
                </a:effectLst>
              </a:rPr>
              <a:t>when they see your respectful and pure conduct. </a:t>
            </a:r>
            <a:r>
              <a:rPr lang="en-US" sz="2400" b="1" baseline="30000" dirty="0" smtClean="0">
                <a:solidFill>
                  <a:schemeClr val="bg1">
                    <a:lumMod val="65000"/>
                  </a:schemeClr>
                </a:solidFill>
                <a:effectLst>
                  <a:outerShdw blurRad="38100" dist="38100" dir="2700000" algn="tl">
                    <a:srgbClr val="000000">
                      <a:alpha val="43137"/>
                    </a:srgbClr>
                  </a:outerShdw>
                </a:effectLst>
              </a:rPr>
              <a:t>3 </a:t>
            </a:r>
            <a:r>
              <a:rPr lang="en-US" sz="2400" b="1" dirty="0" smtClean="0">
                <a:solidFill>
                  <a:schemeClr val="bg1">
                    <a:lumMod val="65000"/>
                  </a:schemeClr>
                </a:solidFill>
                <a:effectLst>
                  <a:outerShdw blurRad="38100" dist="38100" dir="2700000" algn="tl">
                    <a:srgbClr val="000000">
                      <a:alpha val="43137"/>
                    </a:srgbClr>
                  </a:outerShdw>
                </a:effectLst>
              </a:rPr>
              <a:t>Do not let your adorning be external—the braiding of hair and the putting on of gold jewelry, or the clothing you wear— </a:t>
            </a:r>
            <a:r>
              <a:rPr lang="en-US" sz="2400" b="1" baseline="30000" dirty="0" smtClean="0">
                <a:solidFill>
                  <a:schemeClr val="bg1">
                    <a:lumMod val="65000"/>
                  </a:schemeClr>
                </a:solidFill>
                <a:effectLst>
                  <a:outerShdw blurRad="38100" dist="38100" dir="2700000" algn="tl">
                    <a:srgbClr val="000000">
                      <a:alpha val="43137"/>
                    </a:srgbClr>
                  </a:outerShdw>
                </a:effectLst>
              </a:rPr>
              <a:t>4 </a:t>
            </a:r>
            <a:r>
              <a:rPr lang="en-US" sz="2400" b="1" dirty="0" smtClean="0">
                <a:solidFill>
                  <a:schemeClr val="bg1">
                    <a:lumMod val="65000"/>
                  </a:schemeClr>
                </a:solidFill>
                <a:effectLst>
                  <a:outerShdw blurRad="38100" dist="38100" dir="2700000" algn="tl">
                    <a:srgbClr val="000000">
                      <a:alpha val="43137"/>
                    </a:srgbClr>
                  </a:outerShdw>
                </a:effectLst>
              </a:rPr>
              <a:t>but let your adorning be the hidden person of the heart with the imperishable beauty of a gentle and quiet spirit, which in God's sight is very precious. </a:t>
            </a:r>
            <a:r>
              <a:rPr lang="en-US" sz="2400" b="1" baseline="30000" dirty="0" smtClean="0">
                <a:solidFill>
                  <a:schemeClr val="bg1">
                    <a:lumMod val="65000"/>
                  </a:schemeClr>
                </a:solidFill>
                <a:effectLst>
                  <a:outerShdw blurRad="38100" dist="38100" dir="2700000" algn="tl">
                    <a:srgbClr val="000000">
                      <a:alpha val="43137"/>
                    </a:srgbClr>
                  </a:outerShdw>
                </a:effectLst>
              </a:rPr>
              <a:t>5 </a:t>
            </a:r>
            <a:r>
              <a:rPr lang="en-US" sz="2400" b="1" dirty="0" smtClean="0">
                <a:solidFill>
                  <a:schemeClr val="bg1">
                    <a:lumMod val="65000"/>
                  </a:schemeClr>
                </a:solidFill>
                <a:effectLst>
                  <a:outerShdw blurRad="38100" dist="38100" dir="2700000" algn="tl">
                    <a:srgbClr val="000000">
                      <a:alpha val="43137"/>
                    </a:srgbClr>
                  </a:outerShdw>
                </a:effectLst>
              </a:rPr>
              <a:t>For this is how the holy women who hoped in God used to adorn themselves, by submitting to their own husbands, </a:t>
            </a:r>
            <a:r>
              <a:rPr lang="en-US" sz="2400" b="1" baseline="30000" dirty="0" smtClean="0">
                <a:solidFill>
                  <a:schemeClr val="bg1">
                    <a:lumMod val="65000"/>
                  </a:schemeClr>
                </a:solidFill>
                <a:effectLst>
                  <a:outerShdw blurRad="38100" dist="38100" dir="2700000" algn="tl">
                    <a:srgbClr val="000000">
                      <a:alpha val="43137"/>
                    </a:srgbClr>
                  </a:outerShdw>
                </a:effectLst>
              </a:rPr>
              <a:t>6 </a:t>
            </a:r>
            <a:r>
              <a:rPr lang="en-US" sz="2400" b="1" dirty="0" smtClean="0">
                <a:solidFill>
                  <a:schemeClr val="bg1">
                    <a:lumMod val="65000"/>
                  </a:schemeClr>
                </a:solidFill>
                <a:effectLst>
                  <a:outerShdw blurRad="38100" dist="38100" dir="2700000" algn="tl">
                    <a:srgbClr val="000000">
                      <a:alpha val="43137"/>
                    </a:srgbClr>
                  </a:outerShdw>
                </a:effectLst>
              </a:rPr>
              <a:t>as Sarah obeyed Abraham, calling him lord. And you are her children, if you do good and do not fear anything that is frightening.  </a:t>
            </a:r>
            <a:r>
              <a:rPr lang="en-US" sz="2400" b="1" baseline="30000" dirty="0" smtClean="0">
                <a:effectLst>
                  <a:outerShdw blurRad="38100" dist="38100" dir="2700000" algn="tl">
                    <a:srgbClr val="000000">
                      <a:alpha val="43137"/>
                    </a:srgbClr>
                  </a:outerShdw>
                </a:effectLst>
              </a:rPr>
              <a:t>7 </a:t>
            </a:r>
            <a:r>
              <a:rPr lang="en-US" sz="2400" b="1" dirty="0" smtClean="0">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2400" b="1" baseline="30000"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of the grace of life, so that your prayers may not be hindered.”</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old-rusty-bucket-isolated-white-metal-background-35714692.jpg"/>
          <p:cNvPicPr>
            <a:picLocks noGrp="1" noChangeAspect="1"/>
          </p:cNvPicPr>
          <p:nvPr>
            <p:ph idx="1"/>
          </p:nvPr>
        </p:nvPicPr>
        <p:blipFill>
          <a:blip r:embed="rId2" cstate="print">
            <a:clrChange>
              <a:clrFrom>
                <a:srgbClr val="FFFFFF"/>
              </a:clrFrom>
              <a:clrTo>
                <a:srgbClr val="FFFFFF">
                  <a:alpha val="0"/>
                </a:srgbClr>
              </a:clrTo>
            </a:clrChange>
          </a:blip>
          <a:srcRect l="22222" t="16805" r="22222" b="1968"/>
          <a:stretch>
            <a:fillRect/>
          </a:stretch>
        </p:blipFill>
        <p:spPr>
          <a:xfrm rot="21090278">
            <a:off x="836485" y="2137933"/>
            <a:ext cx="2286000" cy="2209800"/>
          </a:xfrm>
        </p:spPr>
      </p:pic>
      <p:pic>
        <p:nvPicPr>
          <p:cNvPr id="5" name="Picture 4" descr="Vase.jpg"/>
          <p:cNvPicPr>
            <a:picLocks noChangeAspect="1"/>
          </p:cNvPicPr>
          <p:nvPr/>
        </p:nvPicPr>
        <p:blipFill>
          <a:blip r:embed="rId3" cstate="print"/>
          <a:srcRect l="17333" t="6504" r="22667" b="1138"/>
          <a:stretch>
            <a:fillRect/>
          </a:stretch>
        </p:blipFill>
        <p:spPr>
          <a:xfrm rot="328915">
            <a:off x="5424855" y="1701145"/>
            <a:ext cx="2286000" cy="3606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isplay.jpg"/>
          <p:cNvPicPr>
            <a:picLocks noGrp="1" noChangeAspect="1"/>
          </p:cNvPicPr>
          <p:nvPr>
            <p:ph idx="1"/>
          </p:nvPr>
        </p:nvPicPr>
        <p:blipFill>
          <a:blip r:embed="rId2" cstate="print"/>
          <a:srcRect l="21818" t="4111" r="21818"/>
          <a:stretch>
            <a:fillRect/>
          </a:stretch>
        </p:blipFill>
        <p:spPr>
          <a:xfrm>
            <a:off x="1219200" y="1143000"/>
            <a:ext cx="2362200" cy="5331460"/>
          </a:xfrm>
          <a:prstGeom prst="rect">
            <a:avLst/>
          </a:prstGeom>
          <a:ln>
            <a:noFill/>
          </a:ln>
          <a:effectLst>
            <a:softEdge rad="112500"/>
          </a:effectLst>
        </p:spPr>
      </p:pic>
      <p:pic>
        <p:nvPicPr>
          <p:cNvPr id="5" name="Content Placeholder 3" descr="old-rusty-bucket-isolated-white-metal-background-35714692.jpg"/>
          <p:cNvPicPr>
            <a:picLocks noChangeAspect="1"/>
          </p:cNvPicPr>
          <p:nvPr/>
        </p:nvPicPr>
        <p:blipFill>
          <a:blip r:embed="rId3" cstate="print">
            <a:clrChange>
              <a:clrFrom>
                <a:srgbClr val="FFFFFF"/>
              </a:clrFrom>
              <a:clrTo>
                <a:srgbClr val="FFFFFF">
                  <a:alpha val="0"/>
                </a:srgbClr>
              </a:clrTo>
            </a:clrChange>
          </a:blip>
          <a:srcRect l="22222" t="16805" r="22222" b="1968"/>
          <a:stretch>
            <a:fillRect/>
          </a:stretch>
        </p:blipFill>
        <p:spPr>
          <a:xfrm>
            <a:off x="1828800" y="1955290"/>
            <a:ext cx="1118105" cy="1080835"/>
          </a:xfrm>
          <a:prstGeom prst="rect">
            <a:avLst/>
          </a:prstGeom>
        </p:spPr>
      </p:pic>
      <p:pic>
        <p:nvPicPr>
          <p:cNvPr id="6" name="Content Placeholder 3" descr="display.jpg"/>
          <p:cNvPicPr>
            <a:picLocks noChangeAspect="1"/>
          </p:cNvPicPr>
          <p:nvPr/>
        </p:nvPicPr>
        <p:blipFill>
          <a:blip r:embed="rId2" cstate="print"/>
          <a:srcRect l="21818" t="4111" r="21818"/>
          <a:stretch>
            <a:fillRect/>
          </a:stretch>
        </p:blipFill>
        <p:spPr>
          <a:xfrm>
            <a:off x="5867400" y="1145540"/>
            <a:ext cx="2362200" cy="5331460"/>
          </a:xfrm>
          <a:prstGeom prst="rect">
            <a:avLst/>
          </a:prstGeom>
          <a:ln>
            <a:noFill/>
          </a:ln>
          <a:effectLst>
            <a:softEdge rad="112500"/>
          </a:effectLst>
        </p:spPr>
      </p:pic>
      <p:pic>
        <p:nvPicPr>
          <p:cNvPr id="7" name="Picture 6" descr="Vase.jpg"/>
          <p:cNvPicPr>
            <a:picLocks noChangeAspect="1"/>
          </p:cNvPicPr>
          <p:nvPr/>
        </p:nvPicPr>
        <p:blipFill>
          <a:blip r:embed="rId4" cstate="print">
            <a:clrChange>
              <a:clrFrom>
                <a:srgbClr val="FFFFFF"/>
              </a:clrFrom>
              <a:clrTo>
                <a:srgbClr val="FFFFFF">
                  <a:alpha val="0"/>
                </a:srgbClr>
              </a:clrTo>
            </a:clrChange>
            <a:duotone>
              <a:schemeClr val="accent1">
                <a:shade val="45000"/>
                <a:satMod val="135000"/>
              </a:schemeClr>
              <a:prstClr val="white"/>
            </a:duotone>
          </a:blip>
          <a:srcRect l="18666" t="6504" r="22667" b="2439"/>
          <a:stretch>
            <a:fillRect/>
          </a:stretch>
        </p:blipFill>
        <p:spPr>
          <a:xfrm>
            <a:off x="6676748" y="1828800"/>
            <a:ext cx="638452" cy="1015720"/>
          </a:xfrm>
          <a:prstGeom prst="rect">
            <a:avLst/>
          </a:prstGeom>
          <a:noFill/>
          <a:ln>
            <a:noFill/>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400" b="1" dirty="0" smtClean="0">
                <a:effectLst>
                  <a:outerShdw blurRad="38100" dist="38100" dir="2700000" algn="tl">
                    <a:srgbClr val="000000">
                      <a:alpha val="43137"/>
                    </a:srgbClr>
                  </a:outerShdw>
                </a:effectLst>
              </a:rPr>
              <a:t>Likewise, wives, be subject to your own husbands, </a:t>
            </a:r>
            <a:r>
              <a:rPr lang="en-US" sz="2400" b="1" u="sng" dirty="0" smtClean="0">
                <a:solidFill>
                  <a:srgbClr val="C00000"/>
                </a:solidFill>
                <a:effectLst>
                  <a:outerShdw blurRad="38100" dist="38100" dir="2700000" algn="tl">
                    <a:srgbClr val="000000">
                      <a:alpha val="43137"/>
                    </a:srgbClr>
                  </a:outerShdw>
                </a:effectLst>
              </a:rPr>
              <a:t>so that</a:t>
            </a:r>
            <a:r>
              <a:rPr lang="en-US" sz="2400" b="1" dirty="0" smtClean="0">
                <a:effectLst>
                  <a:outerShdw blurRad="38100" dist="38100" dir="2700000" algn="tl">
                    <a:srgbClr val="000000">
                      <a:alpha val="43137"/>
                    </a:srgbClr>
                  </a:outerShdw>
                </a:effectLst>
              </a:rPr>
              <a:t> even if some do not obey the word, they may be won without a word by the conduct of their wives, </a:t>
            </a:r>
            <a:r>
              <a:rPr lang="en-US" sz="2400" b="1" baseline="30000" dirty="0" smtClean="0">
                <a:effectLst>
                  <a:outerShdw blurRad="38100" dist="38100" dir="2700000" algn="tl">
                    <a:srgbClr val="000000">
                      <a:alpha val="43137"/>
                    </a:srgbClr>
                  </a:outerShdw>
                </a:effectLst>
              </a:rPr>
              <a:t>2 </a:t>
            </a:r>
            <a:r>
              <a:rPr lang="en-US" sz="2400" b="1" dirty="0" smtClean="0">
                <a:effectLst>
                  <a:outerShdw blurRad="38100" dist="38100" dir="2700000" algn="tl">
                    <a:srgbClr val="000000">
                      <a:alpha val="43137"/>
                    </a:srgbClr>
                  </a:outerShdw>
                </a:effectLst>
              </a:rPr>
              <a:t>when they see your respectful and pure conduct. </a:t>
            </a:r>
            <a:r>
              <a:rPr lang="en-US" sz="2400" b="1" baseline="30000" dirty="0" smtClean="0">
                <a:solidFill>
                  <a:schemeClr val="bg1">
                    <a:lumMod val="65000"/>
                  </a:schemeClr>
                </a:solidFill>
                <a:effectLst>
                  <a:outerShdw blurRad="38100" dist="38100" dir="2700000" algn="tl">
                    <a:srgbClr val="000000">
                      <a:alpha val="43137"/>
                    </a:srgbClr>
                  </a:outerShdw>
                </a:effectLst>
              </a:rPr>
              <a:t>3 </a:t>
            </a:r>
            <a:r>
              <a:rPr lang="en-US" sz="2400" b="1" dirty="0" smtClean="0">
                <a:solidFill>
                  <a:schemeClr val="bg1">
                    <a:lumMod val="65000"/>
                  </a:schemeClr>
                </a:solidFill>
                <a:effectLst>
                  <a:outerShdw blurRad="38100" dist="38100" dir="2700000" algn="tl">
                    <a:srgbClr val="000000">
                      <a:alpha val="43137"/>
                    </a:srgbClr>
                  </a:outerShdw>
                </a:effectLst>
              </a:rPr>
              <a:t>Do not let your adorning be external—the braiding of hair and the putting on of gold jewelry, or the clothing you wear— </a:t>
            </a:r>
            <a:r>
              <a:rPr lang="en-US" sz="2400" b="1" baseline="30000" dirty="0" smtClean="0">
                <a:solidFill>
                  <a:schemeClr val="bg1">
                    <a:lumMod val="65000"/>
                  </a:schemeClr>
                </a:solidFill>
                <a:effectLst>
                  <a:outerShdw blurRad="38100" dist="38100" dir="2700000" algn="tl">
                    <a:srgbClr val="000000">
                      <a:alpha val="43137"/>
                    </a:srgbClr>
                  </a:outerShdw>
                </a:effectLst>
              </a:rPr>
              <a:t>4 </a:t>
            </a:r>
            <a:r>
              <a:rPr lang="en-US" sz="2400" b="1" dirty="0" smtClean="0">
                <a:solidFill>
                  <a:schemeClr val="bg1">
                    <a:lumMod val="65000"/>
                  </a:schemeClr>
                </a:solidFill>
                <a:effectLst>
                  <a:outerShdw blurRad="38100" dist="38100" dir="2700000" algn="tl">
                    <a:srgbClr val="000000">
                      <a:alpha val="43137"/>
                    </a:srgbClr>
                  </a:outerShdw>
                </a:effectLst>
              </a:rPr>
              <a:t>but let your adorning be the hidden person of the heart with the imperishable beauty of a gentle and quiet spirit, which in God's sight is very precious. </a:t>
            </a:r>
            <a:r>
              <a:rPr lang="en-US" sz="2400" b="1" baseline="30000" dirty="0" smtClean="0">
                <a:solidFill>
                  <a:schemeClr val="bg1">
                    <a:lumMod val="65000"/>
                  </a:schemeClr>
                </a:solidFill>
                <a:effectLst>
                  <a:outerShdw blurRad="38100" dist="38100" dir="2700000" algn="tl">
                    <a:srgbClr val="000000">
                      <a:alpha val="43137"/>
                    </a:srgbClr>
                  </a:outerShdw>
                </a:effectLst>
              </a:rPr>
              <a:t>5 </a:t>
            </a:r>
            <a:r>
              <a:rPr lang="en-US" sz="2400" b="1" dirty="0" smtClean="0">
                <a:solidFill>
                  <a:schemeClr val="bg1">
                    <a:lumMod val="65000"/>
                  </a:schemeClr>
                </a:solidFill>
                <a:effectLst>
                  <a:outerShdw blurRad="38100" dist="38100" dir="2700000" algn="tl">
                    <a:srgbClr val="000000">
                      <a:alpha val="43137"/>
                    </a:srgbClr>
                  </a:outerShdw>
                </a:effectLst>
              </a:rPr>
              <a:t>For this is how the holy women who hoped in God used to adorn themselves, by submitting to their own husbands, </a:t>
            </a:r>
            <a:r>
              <a:rPr lang="en-US" sz="2400" b="1" baseline="30000" dirty="0" smtClean="0">
                <a:solidFill>
                  <a:schemeClr val="bg1">
                    <a:lumMod val="65000"/>
                  </a:schemeClr>
                </a:solidFill>
                <a:effectLst>
                  <a:outerShdw blurRad="38100" dist="38100" dir="2700000" algn="tl">
                    <a:srgbClr val="000000">
                      <a:alpha val="43137"/>
                    </a:srgbClr>
                  </a:outerShdw>
                </a:effectLst>
              </a:rPr>
              <a:t>6 </a:t>
            </a:r>
            <a:r>
              <a:rPr lang="en-US" sz="2400" b="1" dirty="0" smtClean="0">
                <a:solidFill>
                  <a:schemeClr val="bg1">
                    <a:lumMod val="65000"/>
                  </a:schemeClr>
                </a:solidFill>
                <a:effectLst>
                  <a:outerShdw blurRad="38100" dist="38100" dir="2700000" algn="tl">
                    <a:srgbClr val="000000">
                      <a:alpha val="43137"/>
                    </a:srgbClr>
                  </a:outerShdw>
                </a:effectLst>
              </a:rPr>
              <a:t>as Sarah obeyed Abraham, calling him lord. And you are her children, if you do good and do not fear anything that is frightening.  </a:t>
            </a:r>
            <a:r>
              <a:rPr lang="en-US" sz="2400" b="1" baseline="30000" dirty="0" smtClean="0">
                <a:solidFill>
                  <a:schemeClr val="bg1">
                    <a:lumMod val="65000"/>
                  </a:schemeClr>
                </a:solidFill>
                <a:effectLst>
                  <a:outerShdw blurRad="38100" dist="38100" dir="2700000" algn="tl">
                    <a:srgbClr val="000000">
                      <a:alpha val="43137"/>
                    </a:srgbClr>
                  </a:outerShdw>
                </a:effectLst>
              </a:rPr>
              <a:t>7 </a:t>
            </a:r>
            <a:r>
              <a:rPr lang="en-US" sz="2400" b="1" dirty="0" smtClean="0">
                <a:solidFill>
                  <a:schemeClr val="bg1">
                    <a:lumMod val="65000"/>
                  </a:schemeClr>
                </a:solidFill>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2400" b="1" baseline="30000" dirty="0" smtClean="0">
                <a:solidFill>
                  <a:schemeClr val="bg1">
                    <a:lumMod val="65000"/>
                  </a:schemeClr>
                </a:solidFill>
                <a:effectLst>
                  <a:outerShdw blurRad="38100" dist="38100" dir="2700000" algn="tl">
                    <a:srgbClr val="000000">
                      <a:alpha val="43137"/>
                    </a:srgbClr>
                  </a:outerShdw>
                </a:effectLst>
              </a:rPr>
              <a:t> </a:t>
            </a:r>
            <a:r>
              <a:rPr lang="en-US" sz="2400" b="1" dirty="0" smtClean="0">
                <a:solidFill>
                  <a:schemeClr val="bg1">
                    <a:lumMod val="65000"/>
                  </a:schemeClr>
                </a:solidFill>
                <a:effectLst>
                  <a:outerShdw blurRad="38100" dist="38100" dir="2700000" algn="tl">
                    <a:srgbClr val="000000">
                      <a:alpha val="43137"/>
                    </a:srgbClr>
                  </a:outerShdw>
                </a:effectLst>
              </a:rPr>
              <a:t>of the grace of life, so that your prayers may not be hindered.”</a:t>
            </a:r>
            <a:r>
              <a:rPr lang="en-US" sz="2400" dirty="0" smtClean="0">
                <a:solidFill>
                  <a:schemeClr val="bg1">
                    <a:lumMod val="65000"/>
                  </a:schemeClr>
                </a:solidFill>
                <a:effectLst>
                  <a:outerShdw blurRad="38100" dist="38100" dir="2700000" algn="tl">
                    <a:srgbClr val="000000">
                      <a:alpha val="43137"/>
                    </a:srgbClr>
                  </a:outerShdw>
                </a:effectLst>
              </a:rPr>
              <a:t/>
            </a:r>
            <a:br>
              <a:rPr lang="en-US" sz="2400" dirty="0" smtClean="0">
                <a:solidFill>
                  <a:schemeClr val="bg1">
                    <a:lumMod val="65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400" b="1" dirty="0" smtClean="0">
                <a:effectLst>
                  <a:outerShdw blurRad="38100" dist="38100" dir="2700000" algn="tl">
                    <a:srgbClr val="000000">
                      <a:alpha val="43137"/>
                    </a:srgbClr>
                  </a:outerShdw>
                </a:effectLst>
              </a:rPr>
              <a:t>Likewise, wives, be subject to your own husbands, </a:t>
            </a:r>
            <a:r>
              <a:rPr lang="en-US" sz="2400" b="1" u="sng" dirty="0" smtClean="0">
                <a:solidFill>
                  <a:srgbClr val="C00000"/>
                </a:solidFill>
                <a:effectLst>
                  <a:outerShdw blurRad="38100" dist="38100" dir="2700000" algn="tl">
                    <a:srgbClr val="000000">
                      <a:alpha val="43137"/>
                    </a:srgbClr>
                  </a:outerShdw>
                </a:effectLst>
              </a:rPr>
              <a:t>so that</a:t>
            </a:r>
            <a:r>
              <a:rPr lang="en-US" sz="2400" b="1" dirty="0" smtClean="0">
                <a:effectLst>
                  <a:outerShdw blurRad="38100" dist="38100" dir="2700000" algn="tl">
                    <a:srgbClr val="000000">
                      <a:alpha val="43137"/>
                    </a:srgbClr>
                  </a:outerShdw>
                </a:effectLst>
              </a:rPr>
              <a:t> even if some do not obey the word, they may be won </a:t>
            </a:r>
            <a:r>
              <a:rPr lang="en-US" sz="2400" b="1" u="sng" dirty="0" smtClean="0">
                <a:solidFill>
                  <a:srgbClr val="C00000"/>
                </a:solidFill>
                <a:effectLst>
                  <a:outerShdw blurRad="38100" dist="38100" dir="2700000" algn="tl">
                    <a:srgbClr val="000000">
                      <a:alpha val="43137"/>
                    </a:srgbClr>
                  </a:outerShdw>
                </a:effectLst>
              </a:rPr>
              <a:t>without a word </a:t>
            </a:r>
            <a:r>
              <a:rPr lang="en-US" sz="2400" b="1" dirty="0" smtClean="0">
                <a:effectLst>
                  <a:outerShdw blurRad="38100" dist="38100" dir="2700000" algn="tl">
                    <a:srgbClr val="000000">
                      <a:alpha val="43137"/>
                    </a:srgbClr>
                  </a:outerShdw>
                </a:effectLst>
              </a:rPr>
              <a:t>by the conduct of their wives, </a:t>
            </a:r>
            <a:r>
              <a:rPr lang="en-US" sz="2400" b="1" baseline="30000" dirty="0" smtClean="0">
                <a:effectLst>
                  <a:outerShdw blurRad="38100" dist="38100" dir="2700000" algn="tl">
                    <a:srgbClr val="000000">
                      <a:alpha val="43137"/>
                    </a:srgbClr>
                  </a:outerShdw>
                </a:effectLst>
              </a:rPr>
              <a:t>2 </a:t>
            </a:r>
            <a:r>
              <a:rPr lang="en-US" sz="2400" b="1" dirty="0" smtClean="0">
                <a:effectLst>
                  <a:outerShdw blurRad="38100" dist="38100" dir="2700000" algn="tl">
                    <a:srgbClr val="000000">
                      <a:alpha val="43137"/>
                    </a:srgbClr>
                  </a:outerShdw>
                </a:effectLst>
              </a:rPr>
              <a:t>when they see your respectful and pure conduct. </a:t>
            </a:r>
            <a:r>
              <a:rPr lang="en-US" sz="2400" b="1" baseline="30000" dirty="0" smtClean="0">
                <a:solidFill>
                  <a:schemeClr val="bg1">
                    <a:lumMod val="65000"/>
                  </a:schemeClr>
                </a:solidFill>
                <a:effectLst>
                  <a:outerShdw blurRad="38100" dist="38100" dir="2700000" algn="tl">
                    <a:srgbClr val="000000">
                      <a:alpha val="43137"/>
                    </a:srgbClr>
                  </a:outerShdw>
                </a:effectLst>
              </a:rPr>
              <a:t>3 </a:t>
            </a:r>
            <a:r>
              <a:rPr lang="en-US" sz="2400" b="1" dirty="0" smtClean="0">
                <a:solidFill>
                  <a:schemeClr val="bg1">
                    <a:lumMod val="65000"/>
                  </a:schemeClr>
                </a:solidFill>
                <a:effectLst>
                  <a:outerShdw blurRad="38100" dist="38100" dir="2700000" algn="tl">
                    <a:srgbClr val="000000">
                      <a:alpha val="43137"/>
                    </a:srgbClr>
                  </a:outerShdw>
                </a:effectLst>
              </a:rPr>
              <a:t>Do not let your adorning be external—the braiding of hair and the putting on of gold jewelry, or the clothing you wear— </a:t>
            </a:r>
            <a:r>
              <a:rPr lang="en-US" sz="2400" b="1" baseline="30000" dirty="0" smtClean="0">
                <a:solidFill>
                  <a:schemeClr val="bg1">
                    <a:lumMod val="65000"/>
                  </a:schemeClr>
                </a:solidFill>
                <a:effectLst>
                  <a:outerShdw blurRad="38100" dist="38100" dir="2700000" algn="tl">
                    <a:srgbClr val="000000">
                      <a:alpha val="43137"/>
                    </a:srgbClr>
                  </a:outerShdw>
                </a:effectLst>
              </a:rPr>
              <a:t>4 </a:t>
            </a:r>
            <a:r>
              <a:rPr lang="en-US" sz="2400" b="1" dirty="0" smtClean="0">
                <a:solidFill>
                  <a:schemeClr val="bg1">
                    <a:lumMod val="65000"/>
                  </a:schemeClr>
                </a:solidFill>
                <a:effectLst>
                  <a:outerShdw blurRad="38100" dist="38100" dir="2700000" algn="tl">
                    <a:srgbClr val="000000">
                      <a:alpha val="43137"/>
                    </a:srgbClr>
                  </a:outerShdw>
                </a:effectLst>
              </a:rPr>
              <a:t>but let your adorning be the hidden person of the heart with the imperishable beauty of a gentle and quiet spirit, which in God's sight is very precious. </a:t>
            </a:r>
            <a:r>
              <a:rPr lang="en-US" sz="2400" b="1" baseline="30000" dirty="0" smtClean="0">
                <a:solidFill>
                  <a:schemeClr val="bg1">
                    <a:lumMod val="65000"/>
                  </a:schemeClr>
                </a:solidFill>
                <a:effectLst>
                  <a:outerShdw blurRad="38100" dist="38100" dir="2700000" algn="tl">
                    <a:srgbClr val="000000">
                      <a:alpha val="43137"/>
                    </a:srgbClr>
                  </a:outerShdw>
                </a:effectLst>
              </a:rPr>
              <a:t>5 </a:t>
            </a:r>
            <a:r>
              <a:rPr lang="en-US" sz="2400" b="1" dirty="0" smtClean="0">
                <a:solidFill>
                  <a:schemeClr val="bg1">
                    <a:lumMod val="65000"/>
                  </a:schemeClr>
                </a:solidFill>
                <a:effectLst>
                  <a:outerShdw blurRad="38100" dist="38100" dir="2700000" algn="tl">
                    <a:srgbClr val="000000">
                      <a:alpha val="43137"/>
                    </a:srgbClr>
                  </a:outerShdw>
                </a:effectLst>
              </a:rPr>
              <a:t>For this is how the holy women who hoped in God used to adorn themselves, by submitting to their own husbands, </a:t>
            </a:r>
            <a:r>
              <a:rPr lang="en-US" sz="2400" b="1" baseline="30000" dirty="0" smtClean="0">
                <a:solidFill>
                  <a:schemeClr val="bg1">
                    <a:lumMod val="65000"/>
                  </a:schemeClr>
                </a:solidFill>
                <a:effectLst>
                  <a:outerShdw blurRad="38100" dist="38100" dir="2700000" algn="tl">
                    <a:srgbClr val="000000">
                      <a:alpha val="43137"/>
                    </a:srgbClr>
                  </a:outerShdw>
                </a:effectLst>
              </a:rPr>
              <a:t>6 </a:t>
            </a:r>
            <a:r>
              <a:rPr lang="en-US" sz="2400" b="1" dirty="0" smtClean="0">
                <a:solidFill>
                  <a:schemeClr val="bg1">
                    <a:lumMod val="65000"/>
                  </a:schemeClr>
                </a:solidFill>
                <a:effectLst>
                  <a:outerShdw blurRad="38100" dist="38100" dir="2700000" algn="tl">
                    <a:srgbClr val="000000">
                      <a:alpha val="43137"/>
                    </a:srgbClr>
                  </a:outerShdw>
                </a:effectLst>
              </a:rPr>
              <a:t>as Sarah obeyed Abraham, calling him lord. And you are her children, if you do good and do not fear anything that is frightening.  </a:t>
            </a:r>
            <a:r>
              <a:rPr lang="en-US" sz="2400" b="1" baseline="30000" dirty="0" smtClean="0">
                <a:solidFill>
                  <a:schemeClr val="bg1">
                    <a:lumMod val="65000"/>
                  </a:schemeClr>
                </a:solidFill>
                <a:effectLst>
                  <a:outerShdw blurRad="38100" dist="38100" dir="2700000" algn="tl">
                    <a:srgbClr val="000000">
                      <a:alpha val="43137"/>
                    </a:srgbClr>
                  </a:outerShdw>
                </a:effectLst>
              </a:rPr>
              <a:t>7 </a:t>
            </a:r>
            <a:r>
              <a:rPr lang="en-US" sz="2400" b="1" dirty="0" smtClean="0">
                <a:solidFill>
                  <a:schemeClr val="bg1">
                    <a:lumMod val="65000"/>
                  </a:schemeClr>
                </a:solidFill>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2400" b="1" baseline="30000" dirty="0" smtClean="0">
                <a:solidFill>
                  <a:schemeClr val="bg1">
                    <a:lumMod val="65000"/>
                  </a:schemeClr>
                </a:solidFill>
                <a:effectLst>
                  <a:outerShdw blurRad="38100" dist="38100" dir="2700000" algn="tl">
                    <a:srgbClr val="000000">
                      <a:alpha val="43137"/>
                    </a:srgbClr>
                  </a:outerShdw>
                </a:effectLst>
              </a:rPr>
              <a:t> </a:t>
            </a:r>
            <a:r>
              <a:rPr lang="en-US" sz="2400" b="1" dirty="0" smtClean="0">
                <a:solidFill>
                  <a:schemeClr val="bg1">
                    <a:lumMod val="65000"/>
                  </a:schemeClr>
                </a:solidFill>
                <a:effectLst>
                  <a:outerShdw blurRad="38100" dist="38100" dir="2700000" algn="tl">
                    <a:srgbClr val="000000">
                      <a:alpha val="43137"/>
                    </a:srgbClr>
                  </a:outerShdw>
                </a:effectLst>
              </a:rPr>
              <a:t>of the grace of life, so that your prayers may not be hindered.”</a:t>
            </a:r>
            <a:r>
              <a:rPr lang="en-US" sz="2400" dirty="0" smtClean="0">
                <a:solidFill>
                  <a:schemeClr val="bg1">
                    <a:lumMod val="65000"/>
                  </a:schemeClr>
                </a:solidFill>
                <a:effectLst>
                  <a:outerShdw blurRad="38100" dist="38100" dir="2700000" algn="tl">
                    <a:srgbClr val="000000">
                      <a:alpha val="43137"/>
                    </a:srgbClr>
                  </a:outerShdw>
                </a:effectLst>
              </a:rPr>
              <a:t/>
            </a:r>
            <a:br>
              <a:rPr lang="en-US" sz="2400" dirty="0" smtClean="0">
                <a:solidFill>
                  <a:schemeClr val="bg1">
                    <a:lumMod val="65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400" b="1" dirty="0" smtClean="0">
                <a:solidFill>
                  <a:schemeClr val="bg1">
                    <a:lumMod val="65000"/>
                  </a:schemeClr>
                </a:solidFill>
                <a:effectLst>
                  <a:outerShdw blurRad="38100" dist="38100" dir="2700000" algn="tl">
                    <a:srgbClr val="000000">
                      <a:alpha val="43137"/>
                    </a:srgbClr>
                  </a:outerShdw>
                </a:effectLst>
              </a:rPr>
              <a:t>Likewise, wives, be subject to your own husbands, so that even if some do not obey the word, they may be won without a word by the conduct of their wives, </a:t>
            </a:r>
            <a:r>
              <a:rPr lang="en-US" sz="2400" b="1" baseline="30000" dirty="0" smtClean="0">
                <a:solidFill>
                  <a:schemeClr val="bg1">
                    <a:lumMod val="65000"/>
                  </a:schemeClr>
                </a:solidFill>
                <a:effectLst>
                  <a:outerShdw blurRad="38100" dist="38100" dir="2700000" algn="tl">
                    <a:srgbClr val="000000">
                      <a:alpha val="43137"/>
                    </a:srgbClr>
                  </a:outerShdw>
                </a:effectLst>
              </a:rPr>
              <a:t>2 </a:t>
            </a:r>
            <a:r>
              <a:rPr lang="en-US" sz="2400" b="1" dirty="0" smtClean="0">
                <a:solidFill>
                  <a:schemeClr val="bg1">
                    <a:lumMod val="65000"/>
                  </a:schemeClr>
                </a:solidFill>
                <a:effectLst>
                  <a:outerShdw blurRad="38100" dist="38100" dir="2700000" algn="tl">
                    <a:srgbClr val="000000">
                      <a:alpha val="43137"/>
                    </a:srgbClr>
                  </a:outerShdw>
                </a:effectLst>
              </a:rPr>
              <a:t>when they see your respectful and pure conduct. </a:t>
            </a:r>
            <a:r>
              <a:rPr lang="en-US" sz="2400" b="1" baseline="30000" dirty="0" smtClean="0">
                <a:solidFill>
                  <a:schemeClr val="bg1">
                    <a:lumMod val="65000"/>
                  </a:schemeClr>
                </a:solidFill>
                <a:effectLst>
                  <a:outerShdw blurRad="38100" dist="38100" dir="2700000" algn="tl">
                    <a:srgbClr val="000000">
                      <a:alpha val="43137"/>
                    </a:srgbClr>
                  </a:outerShdw>
                </a:effectLst>
              </a:rPr>
              <a:t>3 </a:t>
            </a:r>
            <a:r>
              <a:rPr lang="en-US" sz="2400" b="1" dirty="0" smtClean="0">
                <a:solidFill>
                  <a:schemeClr val="bg1">
                    <a:lumMod val="65000"/>
                  </a:schemeClr>
                </a:solidFill>
                <a:effectLst>
                  <a:outerShdw blurRad="38100" dist="38100" dir="2700000" algn="tl">
                    <a:srgbClr val="000000">
                      <a:alpha val="43137"/>
                    </a:srgbClr>
                  </a:outerShdw>
                </a:effectLst>
              </a:rPr>
              <a:t>Do not let your adorning be external—the braiding of hair and the putting on of gold jewelry, or the clothing you wear— </a:t>
            </a:r>
            <a:r>
              <a:rPr lang="en-US" sz="2400" b="1" baseline="30000" dirty="0" smtClean="0">
                <a:solidFill>
                  <a:schemeClr val="bg1">
                    <a:lumMod val="65000"/>
                  </a:schemeClr>
                </a:solidFill>
                <a:effectLst>
                  <a:outerShdw blurRad="38100" dist="38100" dir="2700000" algn="tl">
                    <a:srgbClr val="000000">
                      <a:alpha val="43137"/>
                    </a:srgbClr>
                  </a:outerShdw>
                </a:effectLst>
              </a:rPr>
              <a:t>4 </a:t>
            </a:r>
            <a:r>
              <a:rPr lang="en-US" sz="2400" b="1" dirty="0" smtClean="0">
                <a:solidFill>
                  <a:schemeClr val="bg1">
                    <a:lumMod val="65000"/>
                  </a:schemeClr>
                </a:solidFill>
                <a:effectLst>
                  <a:outerShdw blurRad="38100" dist="38100" dir="2700000" algn="tl">
                    <a:srgbClr val="000000">
                      <a:alpha val="43137"/>
                    </a:srgbClr>
                  </a:outerShdw>
                </a:effectLst>
              </a:rPr>
              <a:t>but let your adorning be the hidden person of the heart with the imperishable beauty of a gentle and quiet spirit, which in God's sight is very precious. </a:t>
            </a:r>
            <a:r>
              <a:rPr lang="en-US" sz="2400" b="1" baseline="30000" dirty="0" smtClean="0">
                <a:effectLst>
                  <a:outerShdw blurRad="38100" dist="38100" dir="2700000" algn="tl">
                    <a:srgbClr val="000000">
                      <a:alpha val="43137"/>
                    </a:srgbClr>
                  </a:outerShdw>
                </a:effectLst>
              </a:rPr>
              <a:t>5 </a:t>
            </a:r>
            <a:r>
              <a:rPr lang="en-US" sz="2400" b="1" dirty="0" smtClean="0">
                <a:effectLst>
                  <a:outerShdw blurRad="38100" dist="38100" dir="2700000" algn="tl">
                    <a:srgbClr val="000000">
                      <a:alpha val="43137"/>
                    </a:srgbClr>
                  </a:outerShdw>
                </a:effectLst>
              </a:rPr>
              <a:t>For this is how the holy women who hoped in God used to adorn themselves, by submitting to their own husbands</a:t>
            </a:r>
            <a:r>
              <a:rPr lang="en-US" sz="2400" b="1" dirty="0" smtClean="0">
                <a:solidFill>
                  <a:schemeClr val="bg1">
                    <a:lumMod val="65000"/>
                  </a:schemeClr>
                </a:solidFill>
                <a:effectLst>
                  <a:outerShdw blurRad="38100" dist="38100" dir="2700000" algn="tl">
                    <a:srgbClr val="000000">
                      <a:alpha val="43137"/>
                    </a:srgbClr>
                  </a:outerShdw>
                </a:effectLst>
              </a:rPr>
              <a:t>, </a:t>
            </a:r>
            <a:r>
              <a:rPr lang="en-US" sz="2400" b="1" baseline="30000" dirty="0" smtClean="0">
                <a:solidFill>
                  <a:schemeClr val="bg1">
                    <a:lumMod val="65000"/>
                  </a:schemeClr>
                </a:solidFill>
                <a:effectLst>
                  <a:outerShdw blurRad="38100" dist="38100" dir="2700000" algn="tl">
                    <a:srgbClr val="000000">
                      <a:alpha val="43137"/>
                    </a:srgbClr>
                  </a:outerShdw>
                </a:effectLst>
              </a:rPr>
              <a:t>6 </a:t>
            </a:r>
            <a:r>
              <a:rPr lang="en-US" sz="2400" b="1" dirty="0" smtClean="0">
                <a:solidFill>
                  <a:schemeClr val="bg1">
                    <a:lumMod val="65000"/>
                  </a:schemeClr>
                </a:solidFill>
                <a:effectLst>
                  <a:outerShdw blurRad="38100" dist="38100" dir="2700000" algn="tl">
                    <a:srgbClr val="000000">
                      <a:alpha val="43137"/>
                    </a:srgbClr>
                  </a:outerShdw>
                </a:effectLst>
              </a:rPr>
              <a:t>as Sarah obeyed Abraham, calling him lord. And you are her children, if you do good and do not fear anything that is frightening.  </a:t>
            </a:r>
            <a:r>
              <a:rPr lang="en-US" sz="2400" b="1" baseline="30000" dirty="0" smtClean="0">
                <a:solidFill>
                  <a:schemeClr val="bg1">
                    <a:lumMod val="65000"/>
                  </a:schemeClr>
                </a:solidFill>
                <a:effectLst>
                  <a:outerShdw blurRad="38100" dist="38100" dir="2700000" algn="tl">
                    <a:srgbClr val="000000">
                      <a:alpha val="43137"/>
                    </a:srgbClr>
                  </a:outerShdw>
                </a:effectLst>
              </a:rPr>
              <a:t>7 </a:t>
            </a:r>
            <a:r>
              <a:rPr lang="en-US" sz="2400" b="1" dirty="0" smtClean="0">
                <a:solidFill>
                  <a:schemeClr val="bg1">
                    <a:lumMod val="65000"/>
                  </a:schemeClr>
                </a:solidFill>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2400" b="1" baseline="30000" dirty="0" smtClean="0">
                <a:solidFill>
                  <a:schemeClr val="bg1">
                    <a:lumMod val="65000"/>
                  </a:schemeClr>
                </a:solidFill>
                <a:effectLst>
                  <a:outerShdw blurRad="38100" dist="38100" dir="2700000" algn="tl">
                    <a:srgbClr val="000000">
                      <a:alpha val="43137"/>
                    </a:srgbClr>
                  </a:outerShdw>
                </a:effectLst>
              </a:rPr>
              <a:t> </a:t>
            </a:r>
            <a:r>
              <a:rPr lang="en-US" sz="2400" b="1" dirty="0" smtClean="0">
                <a:solidFill>
                  <a:schemeClr val="bg1">
                    <a:lumMod val="65000"/>
                  </a:schemeClr>
                </a:solidFill>
                <a:effectLst>
                  <a:outerShdw blurRad="38100" dist="38100" dir="2700000" algn="tl">
                    <a:srgbClr val="000000">
                      <a:alpha val="43137"/>
                    </a:srgbClr>
                  </a:outerShdw>
                </a:effectLst>
              </a:rPr>
              <a:t>of the grace of life, so that your prayers may not be hindered.”</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400" b="1" dirty="0" smtClean="0">
                <a:solidFill>
                  <a:schemeClr val="bg1">
                    <a:lumMod val="65000"/>
                  </a:schemeClr>
                </a:solidFill>
                <a:effectLst>
                  <a:outerShdw blurRad="38100" dist="38100" dir="2700000" algn="tl">
                    <a:srgbClr val="000000">
                      <a:alpha val="43137"/>
                    </a:srgbClr>
                  </a:outerShdw>
                </a:effectLst>
              </a:rPr>
              <a:t>Likewise, wives, be subject to your own husbands, so that even if some do not obey the word, they may be won without a word by the conduct of their wives, </a:t>
            </a:r>
            <a:r>
              <a:rPr lang="en-US" sz="2400" b="1" baseline="30000" dirty="0" smtClean="0">
                <a:solidFill>
                  <a:schemeClr val="bg1">
                    <a:lumMod val="65000"/>
                  </a:schemeClr>
                </a:solidFill>
                <a:effectLst>
                  <a:outerShdw blurRad="38100" dist="38100" dir="2700000" algn="tl">
                    <a:srgbClr val="000000">
                      <a:alpha val="43137"/>
                    </a:srgbClr>
                  </a:outerShdw>
                </a:effectLst>
              </a:rPr>
              <a:t>2 </a:t>
            </a:r>
            <a:r>
              <a:rPr lang="en-US" sz="2400" b="1" dirty="0" smtClean="0">
                <a:solidFill>
                  <a:schemeClr val="bg1">
                    <a:lumMod val="65000"/>
                  </a:schemeClr>
                </a:solidFill>
                <a:effectLst>
                  <a:outerShdw blurRad="38100" dist="38100" dir="2700000" algn="tl">
                    <a:srgbClr val="000000">
                      <a:alpha val="43137"/>
                    </a:srgbClr>
                  </a:outerShdw>
                </a:effectLst>
              </a:rPr>
              <a:t>when they see your respectful and pure conduct. </a:t>
            </a:r>
            <a:r>
              <a:rPr lang="en-US" sz="2400" b="1" baseline="30000" dirty="0" smtClean="0">
                <a:solidFill>
                  <a:schemeClr val="bg1">
                    <a:lumMod val="65000"/>
                  </a:schemeClr>
                </a:solidFill>
                <a:effectLst>
                  <a:outerShdw blurRad="38100" dist="38100" dir="2700000" algn="tl">
                    <a:srgbClr val="000000">
                      <a:alpha val="43137"/>
                    </a:srgbClr>
                  </a:outerShdw>
                </a:effectLst>
              </a:rPr>
              <a:t>3 </a:t>
            </a:r>
            <a:r>
              <a:rPr lang="en-US" sz="2400" b="1" dirty="0" smtClean="0">
                <a:solidFill>
                  <a:schemeClr val="bg1">
                    <a:lumMod val="65000"/>
                  </a:schemeClr>
                </a:solidFill>
                <a:effectLst>
                  <a:outerShdw blurRad="38100" dist="38100" dir="2700000" algn="tl">
                    <a:srgbClr val="000000">
                      <a:alpha val="43137"/>
                    </a:srgbClr>
                  </a:outerShdw>
                </a:effectLst>
              </a:rPr>
              <a:t>Do not let your adorning be external—the braiding of hair and the putting on of gold jewelry, or the clothing you wear— </a:t>
            </a:r>
            <a:r>
              <a:rPr lang="en-US" sz="2400" b="1" baseline="30000" dirty="0" smtClean="0">
                <a:solidFill>
                  <a:schemeClr val="bg1">
                    <a:lumMod val="65000"/>
                  </a:schemeClr>
                </a:solidFill>
                <a:effectLst>
                  <a:outerShdw blurRad="38100" dist="38100" dir="2700000" algn="tl">
                    <a:srgbClr val="000000">
                      <a:alpha val="43137"/>
                    </a:srgbClr>
                  </a:outerShdw>
                </a:effectLst>
              </a:rPr>
              <a:t>4 </a:t>
            </a:r>
            <a:r>
              <a:rPr lang="en-US" sz="2400" b="1" dirty="0" smtClean="0">
                <a:solidFill>
                  <a:schemeClr val="bg1">
                    <a:lumMod val="65000"/>
                  </a:schemeClr>
                </a:solidFill>
                <a:effectLst>
                  <a:outerShdw blurRad="38100" dist="38100" dir="2700000" algn="tl">
                    <a:srgbClr val="000000">
                      <a:alpha val="43137"/>
                    </a:srgbClr>
                  </a:outerShdw>
                </a:effectLst>
              </a:rPr>
              <a:t>but let your adorning be the hidden person of the heart with the imperishable beauty of a gentle and quiet spirit, which in God's sight is very precious. </a:t>
            </a:r>
            <a:r>
              <a:rPr lang="en-US" sz="2400" b="1" baseline="30000" dirty="0" smtClean="0">
                <a:solidFill>
                  <a:schemeClr val="bg1">
                    <a:lumMod val="65000"/>
                  </a:schemeClr>
                </a:solidFill>
                <a:effectLst>
                  <a:outerShdw blurRad="38100" dist="38100" dir="2700000" algn="tl">
                    <a:srgbClr val="000000">
                      <a:alpha val="43137"/>
                    </a:srgbClr>
                  </a:outerShdw>
                </a:effectLst>
              </a:rPr>
              <a:t>5 </a:t>
            </a:r>
            <a:r>
              <a:rPr lang="en-US" sz="2400" b="1" dirty="0" smtClean="0">
                <a:solidFill>
                  <a:schemeClr val="bg1">
                    <a:lumMod val="65000"/>
                  </a:schemeClr>
                </a:solidFill>
                <a:effectLst>
                  <a:outerShdw blurRad="38100" dist="38100" dir="2700000" algn="tl">
                    <a:srgbClr val="000000">
                      <a:alpha val="43137"/>
                    </a:srgbClr>
                  </a:outerShdw>
                </a:effectLst>
              </a:rPr>
              <a:t>For this is how the holy women who hoped in God used to adorn themselves, by submitting to their own husbands, </a:t>
            </a:r>
            <a:r>
              <a:rPr lang="en-US" sz="2400" b="1" baseline="30000" dirty="0" smtClean="0">
                <a:effectLst>
                  <a:outerShdw blurRad="38100" dist="38100" dir="2700000" algn="tl">
                    <a:srgbClr val="000000">
                      <a:alpha val="43137"/>
                    </a:srgbClr>
                  </a:outerShdw>
                </a:effectLst>
              </a:rPr>
              <a:t>6 </a:t>
            </a:r>
            <a:r>
              <a:rPr lang="en-US" sz="2400" b="1" dirty="0" smtClean="0">
                <a:effectLst>
                  <a:outerShdw blurRad="38100" dist="38100" dir="2700000" algn="tl">
                    <a:srgbClr val="000000">
                      <a:alpha val="43137"/>
                    </a:srgbClr>
                  </a:outerShdw>
                </a:effectLst>
              </a:rPr>
              <a:t>as Sarah obeyed Abraham, calling him lord. </a:t>
            </a:r>
            <a:r>
              <a:rPr lang="en-US" sz="2400" b="1" dirty="0" smtClean="0">
                <a:solidFill>
                  <a:schemeClr val="bg1">
                    <a:lumMod val="65000"/>
                  </a:schemeClr>
                </a:solidFill>
                <a:effectLst>
                  <a:outerShdw blurRad="38100" dist="38100" dir="2700000" algn="tl">
                    <a:srgbClr val="000000">
                      <a:alpha val="43137"/>
                    </a:srgbClr>
                  </a:outerShdw>
                </a:effectLst>
              </a:rPr>
              <a:t>And you are her children, if you do good and do not fear anything that is frightening.  </a:t>
            </a:r>
            <a:r>
              <a:rPr lang="en-US" sz="2400" b="1" baseline="30000" dirty="0" smtClean="0">
                <a:solidFill>
                  <a:schemeClr val="bg1">
                    <a:lumMod val="65000"/>
                  </a:schemeClr>
                </a:solidFill>
                <a:effectLst>
                  <a:outerShdw blurRad="38100" dist="38100" dir="2700000" algn="tl">
                    <a:srgbClr val="000000">
                      <a:alpha val="43137"/>
                    </a:srgbClr>
                  </a:outerShdw>
                </a:effectLst>
              </a:rPr>
              <a:t>7 </a:t>
            </a:r>
            <a:r>
              <a:rPr lang="en-US" sz="2400" b="1" dirty="0" smtClean="0">
                <a:solidFill>
                  <a:schemeClr val="bg1">
                    <a:lumMod val="65000"/>
                  </a:schemeClr>
                </a:solidFill>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2400" b="1" baseline="30000" dirty="0" smtClean="0">
                <a:solidFill>
                  <a:schemeClr val="bg1">
                    <a:lumMod val="65000"/>
                  </a:schemeClr>
                </a:solidFill>
                <a:effectLst>
                  <a:outerShdw blurRad="38100" dist="38100" dir="2700000" algn="tl">
                    <a:srgbClr val="000000">
                      <a:alpha val="43137"/>
                    </a:srgbClr>
                  </a:outerShdw>
                </a:effectLst>
              </a:rPr>
              <a:t> </a:t>
            </a:r>
            <a:r>
              <a:rPr lang="en-US" sz="2400" b="1" dirty="0" smtClean="0">
                <a:solidFill>
                  <a:schemeClr val="bg1">
                    <a:lumMod val="65000"/>
                  </a:schemeClr>
                </a:solidFill>
                <a:effectLst>
                  <a:outerShdw blurRad="38100" dist="38100" dir="2700000" algn="tl">
                    <a:srgbClr val="000000">
                      <a:alpha val="43137"/>
                    </a:srgbClr>
                  </a:outerShdw>
                </a:effectLst>
              </a:rPr>
              <a:t>of the grace of life, so that your prayers may not be hindered.”</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400" b="1" dirty="0" smtClean="0">
                <a:solidFill>
                  <a:schemeClr val="bg1">
                    <a:lumMod val="65000"/>
                  </a:schemeClr>
                </a:solidFill>
                <a:effectLst>
                  <a:outerShdw blurRad="38100" dist="38100" dir="2700000" algn="tl">
                    <a:srgbClr val="000000">
                      <a:alpha val="43137"/>
                    </a:srgbClr>
                  </a:outerShdw>
                </a:effectLst>
              </a:rPr>
              <a:t>Likewise, wives, be subject to your own husbands, so that even if some do not obey the word, they may be won without a word by the conduct of their wives, </a:t>
            </a:r>
            <a:r>
              <a:rPr lang="en-US" sz="2400" b="1" baseline="30000" dirty="0" smtClean="0">
                <a:solidFill>
                  <a:schemeClr val="bg1">
                    <a:lumMod val="65000"/>
                  </a:schemeClr>
                </a:solidFill>
                <a:effectLst>
                  <a:outerShdw blurRad="38100" dist="38100" dir="2700000" algn="tl">
                    <a:srgbClr val="000000">
                      <a:alpha val="43137"/>
                    </a:srgbClr>
                  </a:outerShdw>
                </a:effectLst>
              </a:rPr>
              <a:t>2 </a:t>
            </a:r>
            <a:r>
              <a:rPr lang="en-US" sz="2400" b="1" dirty="0" smtClean="0">
                <a:solidFill>
                  <a:schemeClr val="bg1">
                    <a:lumMod val="65000"/>
                  </a:schemeClr>
                </a:solidFill>
                <a:effectLst>
                  <a:outerShdw blurRad="38100" dist="38100" dir="2700000" algn="tl">
                    <a:srgbClr val="000000">
                      <a:alpha val="43137"/>
                    </a:srgbClr>
                  </a:outerShdw>
                </a:effectLst>
              </a:rPr>
              <a:t>when they see your respectful and pure conduct. </a:t>
            </a:r>
            <a:r>
              <a:rPr lang="en-US" sz="2400" b="1" baseline="30000" dirty="0" smtClean="0">
                <a:solidFill>
                  <a:schemeClr val="bg1">
                    <a:lumMod val="65000"/>
                  </a:schemeClr>
                </a:solidFill>
                <a:effectLst>
                  <a:outerShdw blurRad="38100" dist="38100" dir="2700000" algn="tl">
                    <a:srgbClr val="000000">
                      <a:alpha val="43137"/>
                    </a:srgbClr>
                  </a:outerShdw>
                </a:effectLst>
              </a:rPr>
              <a:t>3 </a:t>
            </a:r>
            <a:r>
              <a:rPr lang="en-US" sz="2400" b="1" dirty="0" smtClean="0">
                <a:solidFill>
                  <a:schemeClr val="bg1">
                    <a:lumMod val="65000"/>
                  </a:schemeClr>
                </a:solidFill>
                <a:effectLst>
                  <a:outerShdw blurRad="38100" dist="38100" dir="2700000" algn="tl">
                    <a:srgbClr val="000000">
                      <a:alpha val="43137"/>
                    </a:srgbClr>
                  </a:outerShdw>
                </a:effectLst>
              </a:rPr>
              <a:t>Do not let your adorning be external—the braiding of hair and the putting on of gold jewelry, or the clothing you wear— </a:t>
            </a:r>
            <a:r>
              <a:rPr lang="en-US" sz="2400" b="1" baseline="30000" dirty="0" smtClean="0">
                <a:solidFill>
                  <a:schemeClr val="bg1">
                    <a:lumMod val="65000"/>
                  </a:schemeClr>
                </a:solidFill>
                <a:effectLst>
                  <a:outerShdw blurRad="38100" dist="38100" dir="2700000" algn="tl">
                    <a:srgbClr val="000000">
                      <a:alpha val="43137"/>
                    </a:srgbClr>
                  </a:outerShdw>
                </a:effectLst>
              </a:rPr>
              <a:t>4 </a:t>
            </a:r>
            <a:r>
              <a:rPr lang="en-US" sz="2400" b="1" dirty="0" smtClean="0">
                <a:solidFill>
                  <a:schemeClr val="bg1">
                    <a:lumMod val="65000"/>
                  </a:schemeClr>
                </a:solidFill>
                <a:effectLst>
                  <a:outerShdw blurRad="38100" dist="38100" dir="2700000" algn="tl">
                    <a:srgbClr val="000000">
                      <a:alpha val="43137"/>
                    </a:srgbClr>
                  </a:outerShdw>
                </a:effectLst>
              </a:rPr>
              <a:t>but let your adorning be the hidden person of the heart with the imperishable beauty of a gentle and quiet spirit, which in God's sight is very precious. </a:t>
            </a:r>
            <a:r>
              <a:rPr lang="en-US" sz="2400" b="1" baseline="30000" dirty="0" smtClean="0">
                <a:solidFill>
                  <a:schemeClr val="bg1">
                    <a:lumMod val="65000"/>
                  </a:schemeClr>
                </a:solidFill>
                <a:effectLst>
                  <a:outerShdw blurRad="38100" dist="38100" dir="2700000" algn="tl">
                    <a:srgbClr val="000000">
                      <a:alpha val="43137"/>
                    </a:srgbClr>
                  </a:outerShdw>
                </a:effectLst>
              </a:rPr>
              <a:t>5 </a:t>
            </a:r>
            <a:r>
              <a:rPr lang="en-US" sz="2400" b="1" dirty="0" smtClean="0">
                <a:solidFill>
                  <a:schemeClr val="bg1">
                    <a:lumMod val="65000"/>
                  </a:schemeClr>
                </a:solidFill>
                <a:effectLst>
                  <a:outerShdw blurRad="38100" dist="38100" dir="2700000" algn="tl">
                    <a:srgbClr val="000000">
                      <a:alpha val="43137"/>
                    </a:srgbClr>
                  </a:outerShdw>
                </a:effectLst>
              </a:rPr>
              <a:t>For this is how the holy women who hoped in God used to adorn themselves, by submitting to their own husbands,</a:t>
            </a:r>
            <a:r>
              <a:rPr lang="en-US" sz="2400" b="1" dirty="0" smtClean="0">
                <a:effectLst>
                  <a:outerShdw blurRad="38100" dist="38100" dir="2700000" algn="tl">
                    <a:srgbClr val="000000">
                      <a:alpha val="43137"/>
                    </a:srgbClr>
                  </a:outerShdw>
                </a:effectLst>
              </a:rPr>
              <a:t> </a:t>
            </a:r>
            <a:r>
              <a:rPr lang="en-US" sz="2400" b="1" baseline="30000" dirty="0" smtClean="0">
                <a:effectLst>
                  <a:outerShdw blurRad="38100" dist="38100" dir="2700000" algn="tl">
                    <a:srgbClr val="000000">
                      <a:alpha val="43137"/>
                    </a:srgbClr>
                  </a:outerShdw>
                </a:effectLst>
              </a:rPr>
              <a:t>6 </a:t>
            </a:r>
            <a:r>
              <a:rPr lang="en-US" sz="2400" b="1" dirty="0" smtClean="0">
                <a:effectLst>
                  <a:outerShdw blurRad="38100" dist="38100" dir="2700000" algn="tl">
                    <a:srgbClr val="000000">
                      <a:alpha val="43137"/>
                    </a:srgbClr>
                  </a:outerShdw>
                </a:effectLst>
              </a:rPr>
              <a:t>as Sarah obeyed Abraham, calling him lord. And you are her children, if you do good and do not fear anything that is frightening.  </a:t>
            </a:r>
            <a:r>
              <a:rPr lang="en-US" sz="2400" b="1" baseline="30000" dirty="0" smtClean="0">
                <a:solidFill>
                  <a:schemeClr val="bg1">
                    <a:lumMod val="65000"/>
                  </a:schemeClr>
                </a:solidFill>
                <a:effectLst>
                  <a:outerShdw blurRad="38100" dist="38100" dir="2700000" algn="tl">
                    <a:srgbClr val="000000">
                      <a:alpha val="43137"/>
                    </a:srgbClr>
                  </a:outerShdw>
                </a:effectLst>
              </a:rPr>
              <a:t>7 </a:t>
            </a:r>
            <a:r>
              <a:rPr lang="en-US" sz="2400" b="1" dirty="0" smtClean="0">
                <a:solidFill>
                  <a:schemeClr val="bg1">
                    <a:lumMod val="65000"/>
                  </a:schemeClr>
                </a:solidFill>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2400" b="1" baseline="30000" dirty="0" smtClean="0">
                <a:solidFill>
                  <a:schemeClr val="bg1">
                    <a:lumMod val="65000"/>
                  </a:schemeClr>
                </a:solidFill>
                <a:effectLst>
                  <a:outerShdw blurRad="38100" dist="38100" dir="2700000" algn="tl">
                    <a:srgbClr val="000000">
                      <a:alpha val="43137"/>
                    </a:srgbClr>
                  </a:outerShdw>
                </a:effectLst>
              </a:rPr>
              <a:t> </a:t>
            </a:r>
            <a:r>
              <a:rPr lang="en-US" sz="2400" b="1" dirty="0" smtClean="0">
                <a:solidFill>
                  <a:schemeClr val="bg1">
                    <a:lumMod val="65000"/>
                  </a:schemeClr>
                </a:solidFill>
                <a:effectLst>
                  <a:outerShdw blurRad="38100" dist="38100" dir="2700000" algn="tl">
                    <a:srgbClr val="000000">
                      <a:alpha val="43137"/>
                    </a:srgbClr>
                  </a:outerShdw>
                </a:effectLst>
              </a:rPr>
              <a:t>of the grace of life, so that your prayers may not be hindered.”</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p:spPr>
        <p:txBody>
          <a:bodyPr>
            <a:noAutofit/>
          </a:bodyPr>
          <a:lstStyle/>
          <a:p>
            <a:pPr lvl="0"/>
            <a:r>
              <a:rPr lang="en-US" sz="3200" b="1" baseline="30000" dirty="0" smtClean="0">
                <a:effectLst>
                  <a:outerShdw blurRad="38100" dist="38100" dir="2700000" algn="tl">
                    <a:srgbClr val="000000">
                      <a:alpha val="43137"/>
                    </a:srgbClr>
                  </a:outerShdw>
                </a:effectLst>
              </a:rPr>
              <a:t>9 </a:t>
            </a:r>
            <a:r>
              <a:rPr lang="en-US" sz="3200" b="1" dirty="0" smtClean="0">
                <a:effectLst>
                  <a:outerShdw blurRad="38100" dist="38100" dir="2700000" algn="tl">
                    <a:srgbClr val="000000">
                      <a:alpha val="43137"/>
                    </a:srgbClr>
                  </a:outerShdw>
                </a:effectLst>
              </a:rPr>
              <a:t>likewise also that women should adorn themselves in respectable apparel, with modesty and self-control, not with braided hair and gold or pearls or costly attire, </a:t>
            </a:r>
            <a:r>
              <a:rPr lang="en-US" sz="3200" b="1" baseline="30000" dirty="0" smtClean="0">
                <a:effectLst>
                  <a:outerShdw blurRad="38100" dist="38100" dir="2700000" algn="tl">
                    <a:srgbClr val="000000">
                      <a:alpha val="43137"/>
                    </a:srgbClr>
                  </a:outerShdw>
                </a:effectLst>
              </a:rPr>
              <a:t>10 </a:t>
            </a:r>
            <a:r>
              <a:rPr lang="en-US" sz="3200" b="1" dirty="0" smtClean="0">
                <a:effectLst>
                  <a:outerShdw blurRad="38100" dist="38100" dir="2700000" algn="tl">
                    <a:srgbClr val="000000">
                      <a:alpha val="43137"/>
                    </a:srgbClr>
                  </a:outerShdw>
                </a:effectLst>
              </a:rPr>
              <a:t>but with what is proper for women who profess godliness—with good works.</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Timothy 2:9-10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0"/>
            <a:r>
              <a:rPr lang="en-US" sz="2400" b="1" dirty="0" smtClean="0">
                <a:solidFill>
                  <a:schemeClr val="bg1">
                    <a:lumMod val="65000"/>
                  </a:schemeClr>
                </a:solidFill>
                <a:effectLst>
                  <a:outerShdw blurRad="38100" dist="38100" dir="2700000" algn="tl">
                    <a:srgbClr val="000000">
                      <a:alpha val="43137"/>
                    </a:srgbClr>
                  </a:outerShdw>
                </a:effectLst>
              </a:rPr>
              <a:t>Likewise, wives, be subject to your own husbands, so that even if some do not obey the word, they may be won without a word by the conduct of their wives, </a:t>
            </a:r>
            <a:r>
              <a:rPr lang="en-US" sz="2400" b="1" baseline="30000" dirty="0" smtClean="0">
                <a:solidFill>
                  <a:schemeClr val="bg1">
                    <a:lumMod val="65000"/>
                  </a:schemeClr>
                </a:solidFill>
                <a:effectLst>
                  <a:outerShdw blurRad="38100" dist="38100" dir="2700000" algn="tl">
                    <a:srgbClr val="000000">
                      <a:alpha val="43137"/>
                    </a:srgbClr>
                  </a:outerShdw>
                </a:effectLst>
              </a:rPr>
              <a:t>2 </a:t>
            </a:r>
            <a:r>
              <a:rPr lang="en-US" sz="2400" b="1" dirty="0" smtClean="0">
                <a:solidFill>
                  <a:schemeClr val="bg1">
                    <a:lumMod val="65000"/>
                  </a:schemeClr>
                </a:solidFill>
                <a:effectLst>
                  <a:outerShdw blurRad="38100" dist="38100" dir="2700000" algn="tl">
                    <a:srgbClr val="000000">
                      <a:alpha val="43137"/>
                    </a:srgbClr>
                  </a:outerShdw>
                </a:effectLst>
              </a:rPr>
              <a:t>when they see your respectful and pure conduct. </a:t>
            </a:r>
            <a:r>
              <a:rPr lang="en-US" sz="2400" b="1" baseline="30000" dirty="0" smtClean="0">
                <a:solidFill>
                  <a:schemeClr val="bg1">
                    <a:lumMod val="65000"/>
                  </a:schemeClr>
                </a:solidFill>
                <a:effectLst>
                  <a:outerShdw blurRad="38100" dist="38100" dir="2700000" algn="tl">
                    <a:srgbClr val="000000">
                      <a:alpha val="43137"/>
                    </a:srgbClr>
                  </a:outerShdw>
                </a:effectLst>
              </a:rPr>
              <a:t>3 </a:t>
            </a:r>
            <a:r>
              <a:rPr lang="en-US" sz="2400" b="1" dirty="0" smtClean="0">
                <a:solidFill>
                  <a:schemeClr val="bg1">
                    <a:lumMod val="65000"/>
                  </a:schemeClr>
                </a:solidFill>
                <a:effectLst>
                  <a:outerShdw blurRad="38100" dist="38100" dir="2700000" algn="tl">
                    <a:srgbClr val="000000">
                      <a:alpha val="43137"/>
                    </a:srgbClr>
                  </a:outerShdw>
                </a:effectLst>
              </a:rPr>
              <a:t>Do not let your adorning be external—the braiding of hair and the putting on of gold jewelry, or the clothing you wear— </a:t>
            </a:r>
            <a:r>
              <a:rPr lang="en-US" sz="2400" b="1" baseline="30000" dirty="0" smtClean="0">
                <a:effectLst>
                  <a:outerShdw blurRad="38100" dist="38100" dir="2700000" algn="tl">
                    <a:srgbClr val="000000">
                      <a:alpha val="43137"/>
                    </a:srgbClr>
                  </a:outerShdw>
                </a:effectLst>
              </a:rPr>
              <a:t>4 </a:t>
            </a:r>
            <a:r>
              <a:rPr lang="en-US" sz="2400" b="1" dirty="0" smtClean="0">
                <a:effectLst>
                  <a:outerShdw blurRad="38100" dist="38100" dir="2700000" algn="tl">
                    <a:srgbClr val="000000">
                      <a:alpha val="43137"/>
                    </a:srgbClr>
                  </a:outerShdw>
                </a:effectLst>
              </a:rPr>
              <a:t>but let your adorning be the hidden person of the heart with the imperishable beauty of a gentle and quiet spirit, which in God's sight is very precious.</a:t>
            </a:r>
            <a:r>
              <a:rPr lang="en-US" sz="2400" b="1" dirty="0" smtClean="0">
                <a:solidFill>
                  <a:schemeClr val="bg1">
                    <a:lumMod val="65000"/>
                  </a:schemeClr>
                </a:solidFill>
                <a:effectLst>
                  <a:outerShdw blurRad="38100" dist="38100" dir="2700000" algn="tl">
                    <a:srgbClr val="000000">
                      <a:alpha val="43137"/>
                    </a:srgbClr>
                  </a:outerShdw>
                </a:effectLst>
              </a:rPr>
              <a:t> </a:t>
            </a:r>
            <a:r>
              <a:rPr lang="en-US" sz="2400" b="1" baseline="30000" dirty="0" smtClean="0">
                <a:solidFill>
                  <a:schemeClr val="bg1">
                    <a:lumMod val="65000"/>
                  </a:schemeClr>
                </a:solidFill>
                <a:effectLst>
                  <a:outerShdw blurRad="38100" dist="38100" dir="2700000" algn="tl">
                    <a:srgbClr val="000000">
                      <a:alpha val="43137"/>
                    </a:srgbClr>
                  </a:outerShdw>
                </a:effectLst>
              </a:rPr>
              <a:t>5 </a:t>
            </a:r>
            <a:r>
              <a:rPr lang="en-US" sz="2400" b="1" dirty="0" smtClean="0">
                <a:solidFill>
                  <a:schemeClr val="bg1">
                    <a:lumMod val="65000"/>
                  </a:schemeClr>
                </a:solidFill>
                <a:effectLst>
                  <a:outerShdw blurRad="38100" dist="38100" dir="2700000" algn="tl">
                    <a:srgbClr val="000000">
                      <a:alpha val="43137"/>
                    </a:srgbClr>
                  </a:outerShdw>
                </a:effectLst>
              </a:rPr>
              <a:t>For this is how the holy women who hoped in God used to adorn themselves, by submitting to their own husbands, </a:t>
            </a:r>
            <a:r>
              <a:rPr lang="en-US" sz="2400" b="1" baseline="30000" dirty="0" smtClean="0">
                <a:solidFill>
                  <a:schemeClr val="bg1">
                    <a:lumMod val="65000"/>
                  </a:schemeClr>
                </a:solidFill>
                <a:effectLst>
                  <a:outerShdw blurRad="38100" dist="38100" dir="2700000" algn="tl">
                    <a:srgbClr val="000000">
                      <a:alpha val="43137"/>
                    </a:srgbClr>
                  </a:outerShdw>
                </a:effectLst>
              </a:rPr>
              <a:t>6 </a:t>
            </a:r>
            <a:r>
              <a:rPr lang="en-US" sz="2400" b="1" dirty="0" smtClean="0">
                <a:solidFill>
                  <a:schemeClr val="bg1">
                    <a:lumMod val="65000"/>
                  </a:schemeClr>
                </a:solidFill>
                <a:effectLst>
                  <a:outerShdw blurRad="38100" dist="38100" dir="2700000" algn="tl">
                    <a:srgbClr val="000000">
                      <a:alpha val="43137"/>
                    </a:srgbClr>
                  </a:outerShdw>
                </a:effectLst>
              </a:rPr>
              <a:t>as Sarah obeyed Abraham, calling him lord. And you are her children, if you do good and do not fear anything that is frightening.  </a:t>
            </a:r>
            <a:r>
              <a:rPr lang="en-US" sz="2400" b="1" baseline="30000" dirty="0" smtClean="0">
                <a:solidFill>
                  <a:schemeClr val="bg1">
                    <a:lumMod val="65000"/>
                  </a:schemeClr>
                </a:solidFill>
                <a:effectLst>
                  <a:outerShdw blurRad="38100" dist="38100" dir="2700000" algn="tl">
                    <a:srgbClr val="000000">
                      <a:alpha val="43137"/>
                    </a:srgbClr>
                  </a:outerShdw>
                </a:effectLst>
              </a:rPr>
              <a:t>7 </a:t>
            </a:r>
            <a:r>
              <a:rPr lang="en-US" sz="2400" b="1" dirty="0" smtClean="0">
                <a:solidFill>
                  <a:schemeClr val="bg1">
                    <a:lumMod val="65000"/>
                  </a:schemeClr>
                </a:solidFill>
                <a:effectLst>
                  <a:outerShdw blurRad="38100" dist="38100" dir="2700000" algn="tl">
                    <a:srgbClr val="000000">
                      <a:alpha val="43137"/>
                    </a:srgbClr>
                  </a:outerShdw>
                </a:effectLst>
              </a:rPr>
              <a:t>Likewise, husbands, live with your wives in an understanding way, showing honor to the woman as the weaker vessel, since they are heirs with you</a:t>
            </a:r>
            <a:r>
              <a:rPr lang="en-US" sz="2400" b="1" baseline="30000" dirty="0" smtClean="0">
                <a:solidFill>
                  <a:schemeClr val="bg1">
                    <a:lumMod val="65000"/>
                  </a:schemeClr>
                </a:solidFill>
                <a:effectLst>
                  <a:outerShdw blurRad="38100" dist="38100" dir="2700000" algn="tl">
                    <a:srgbClr val="000000">
                      <a:alpha val="43137"/>
                    </a:srgbClr>
                  </a:outerShdw>
                </a:effectLst>
              </a:rPr>
              <a:t> </a:t>
            </a:r>
            <a:r>
              <a:rPr lang="en-US" sz="2400" b="1" dirty="0" smtClean="0">
                <a:solidFill>
                  <a:schemeClr val="bg1">
                    <a:lumMod val="65000"/>
                  </a:schemeClr>
                </a:solidFill>
                <a:effectLst>
                  <a:outerShdw blurRad="38100" dist="38100" dir="2700000" algn="tl">
                    <a:srgbClr val="000000">
                      <a:alpha val="43137"/>
                    </a:srgbClr>
                  </a:outerShdw>
                </a:effectLst>
              </a:rPr>
              <a:t>of the grace of life, so that your prayers may not be hindered.”</a:t>
            </a:r>
            <a:r>
              <a:rPr lang="en-US" sz="2400" dirty="0" smtClean="0">
                <a:solidFill>
                  <a:schemeClr val="bg1">
                    <a:lumMod val="65000"/>
                  </a:schemeClr>
                </a:solidFill>
                <a:effectLst>
                  <a:outerShdw blurRad="38100" dist="38100" dir="2700000" algn="tl">
                    <a:srgbClr val="000000">
                      <a:alpha val="43137"/>
                    </a:srgbClr>
                  </a:outerShdw>
                </a:effectLst>
              </a:rPr>
              <a:t/>
            </a:r>
            <a:br>
              <a:rPr lang="en-US" sz="2400" dirty="0" smtClean="0">
                <a:solidFill>
                  <a:schemeClr val="bg1">
                    <a:lumMod val="65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TotalTime>
  <Words>33</Words>
  <Application>Microsoft Office PowerPoint</Application>
  <PresentationFormat>On-screen Show (4:3)</PresentationFormat>
  <Paragraphs>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Likewise, wives, be subject to your own husbands, so that even if some do not obey the word, they may be won without a word by the conduct of their wives, 2 when they see your respectful and pure conduct. 3 Do not let your adorning be external—the braiding of hair and the putting on of gold jewelry, or the clothing you wear— 4 but let your adorning be the hidden person of the heart with the imperishable beauty of a gentle and quiet spirit, which in God's sight is very precious. 5 For this is how the holy women who hoped in God used to adorn themselves, by submitting to their own husbands, 6 as Sarah obeyed Abraham, calling him lord. And you are her children, if you do good and do not fear anything that is frightening.  7 Likewise, husbands, live with your wives in an understanding way, showing honor to the woman as the weaker vessel, since they are heirs with you of the grace of life, so that your prayers may not be hindered.”  1 Peter 3:1-7 ESV</vt:lpstr>
      <vt:lpstr>Likewise, wives, be subject to your own husbands, so that even if some do not obey the word, they may be won without a word by the conduct of their wives, 2 when they see your respectful and pure conduct. 3 Do not let your adorning be external—the braiding of hair and the putting on of gold jewelry, or the clothing you wear— 4 but let your adorning be the hidden person of the heart with the imperishable beauty of a gentle and quiet spirit, which in God's sight is very precious. 5 For this is how the holy women who hoped in God used to adorn themselves, by submitting to their own husbands, 6 as Sarah obeyed Abraham, calling him lord. And you are her children, if you do good and do not fear anything that is frightening.  7 Likewise, husbands, live with your wives in an understanding way, showing honor to the woman as the weaker vessel, since they are heirs with you of the grace of life, so that your prayers may not be hindered.”  1 Peter 3:1-7 ESV</vt:lpstr>
      <vt:lpstr>Slide 4</vt:lpstr>
      <vt:lpstr>Slide 5</vt:lpstr>
      <vt:lpstr>Likewise, wives, be subject to your own husbands, so that even if some do not obey the word, they may be won without a word by the conduct of their wives, 2 when they see your respectful and pure conduct. 3 Do not let your adorning be external—the braiding of hair and the putting on of gold jewelry, or the clothing you wear— 4 but let your adorning be the hidden person of the heart with the imperishable beauty of a gentle and quiet spirit, which in God's sight is very precious. 5 For this is how the holy women who hoped in God used to adorn themselves, by submitting to their own husbands, 6 as Sarah obeyed Abraham, calling him lord. And you are her children, if you do good and do not fear anything that is frightening.  7 Likewise, husbands, live with your wives in an understanding way, showing honor to the woman as the weaker vessel, since they are heirs with you of the grace of life, so that your prayers may not be hindered.”  1 Peter 3:1-7 ESV</vt:lpstr>
      <vt:lpstr>Likewise, wives, be subject to your own husbands, so that even if some do not obey the word, they may be won without a word by the conduct of their wives, 2 when they see your respectful and pure conduct. 3 Do not let your adorning be external—the braiding of hair and the putting on of gold jewelry, or the clothing you wear— 4 but let your adorning be the hidden person of the heart with the imperishable beauty of a gentle and quiet spirit, which in God's sight is very precious. 5 For this is how the holy women who hoped in God used to adorn themselves, by submitting to their own husbands, 6 as Sarah obeyed Abraham, calling him lord. And you are her children, if you do good and do not fear anything that is frightening.  7 Likewise, husbands, live with your wives in an understanding way, showing honor to the woman as the weaker vessel, since they are heirs with you of the grace of life, so that your prayers may not be hindered.”  1 Peter 3:1-7 ESV</vt:lpstr>
      <vt:lpstr>Likewise, wives, be subject to your own husbands, so that even if some do not obey the word, they may be won without a word by the conduct of their wives, 2 when they see your respectful and pure conduct. 3 Do not let your adorning be external—the braiding of hair and the putting on of gold jewelry, or the clothing you wear— 4 but let your adorning be the hidden person of the heart with the imperishable beauty of a gentle and quiet spirit, which in God's sight is very precious. 5 For this is how the holy women who hoped in God used to adorn themselves, by submitting to their own husbands, 6 as Sarah obeyed Abraham, calling him lord. And you are her children, if you do good and do not fear anything that is frightening.  7 Likewise, husbands, live with your wives in an understanding way, showing honor to the woman as the weaker vessel, since they are heirs with you of the grace of life, so that your prayers may not be hindered.”  1 Peter 3:1-7 ESV</vt:lpstr>
      <vt:lpstr>Likewise, wives, be subject to your own husbands, so that even if some do not obey the word, they may be won without a word by the conduct of their wives, 2 when they see your respectful and pure conduct. 3 Do not let your adorning be external—the braiding of hair and the putting on of gold jewelry, or the clothing you wear— 4 but let your adorning be the hidden person of the heart with the imperishable beauty of a gentle and quiet spirit, which in God's sight is very precious. 5 For this is how the holy women who hoped in God used to adorn themselves, by submitting to their own husbands, 6 as Sarah obeyed Abraham, calling him lord. And you are her children, if you do good and do not fear anything that is frightening.  7 Likewise, husbands, live with your wives in an understanding way, showing honor to the woman as the weaker vessel, since they are heirs with you of the grace of life, so that your prayers may not be hindered.”  1 Peter 3:1-7 ESV</vt:lpstr>
      <vt:lpstr>Likewise, wives, be subject to your own husbands, so that even if some do not obey the word, they may be won without a word by the conduct of their wives, 2 when they see your respectful and pure conduct. 3 Do not let your adorning be external—the braiding of hair and the putting on of gold jewelry, or the clothing you wear— 4 but let your adorning be the hidden person of the heart with the imperishable beauty of a gentle and quiet spirit, which in God's sight is very precious. 5 For this is how the holy women who hoped in God used to adorn themselves, by submitting to their own husbands, 6 as Sarah obeyed Abraham, calling him lord. And you are her children, if you do good and do not fear anything that is frightening.  7 Likewise, husbands, live with your wives in an understanding way, showing honor to the woman as the weaker vessel, since they are heirs with you of the grace of life, so that your prayers may not be hindered.”  1 Peter 3:1-7 ESV</vt:lpstr>
      <vt:lpstr>9 likewise also that women should adorn themselves in respectable apparel, with modesty and self-control, not with braided hair and gold or pearls or costly attire, 10 but with what is proper for women who profess godliness—with good works.  1 Timothy 2:9-10 ESV</vt:lpstr>
      <vt:lpstr>Likewise, wives, be subject to your own husbands, so that even if some do not obey the word, they may be won without a word by the conduct of their wives, 2 when they see your respectful and pure conduct. 3 Do not let your adorning be external—the braiding of hair and the putting on of gold jewelry, or the clothing you wear— 4 but let your adorning be the hidden person of the heart with the imperishable beauty of a gentle and quiet spirit, which in God's sight is very precious. 5 For this is how the holy women who hoped in God used to adorn themselves, by submitting to their own husbands, 6 as Sarah obeyed Abraham, calling him lord. And you are her children, if you do good and do not fear anything that is frightening.  7 Likewise, husbands, live with your wives in an understanding way, showing honor to the woman as the weaker vessel, since they are heirs with you of the grace of life, so that your prayers may not be hindered.”  1 Peter 3:1-7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19</cp:revision>
  <dcterms:created xsi:type="dcterms:W3CDTF">2015-07-05T02:39:43Z</dcterms:created>
  <dcterms:modified xsi:type="dcterms:W3CDTF">2015-10-18T10:04:47Z</dcterms:modified>
</cp:coreProperties>
</file>