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22" r:id="rId3"/>
    <p:sldId id="328" r:id="rId4"/>
    <p:sldId id="329" r:id="rId5"/>
    <p:sldId id="330" r:id="rId6"/>
    <p:sldId id="331" r:id="rId7"/>
    <p:sldId id="332" r:id="rId8"/>
    <p:sldId id="333" r:id="rId9"/>
    <p:sldId id="334" r:id="rId10"/>
    <p:sldId id="335" r:id="rId11"/>
    <p:sldId id="33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318"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10/25/2015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10/25/2015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7</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of the grace of life, so that your prayers may not be hindered.”</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3:7 </a:t>
            </a:r>
            <a:r>
              <a:rPr lang="en-US" sz="2400" b="1" dirty="0" smtClean="0">
                <a:effectLst>
                  <a:outerShdw blurRad="38100" dist="38100" dir="2700000" algn="tl">
                    <a:srgbClr val="000000">
                      <a:alpha val="43137"/>
                    </a:srgbClr>
                  </a:outerShdw>
                </a:effectLst>
              </a:rPr>
              <a:t>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Finally, all of you, have unity of mind, sympathy, brotherly love, a tender heart, and a humble mind.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Do not repay evil for evil or reviling for reviling, but on the contrary, bless, for to this you were called, that you may obtain a blessing.</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For “Whoever desires to love life and see good days, let him keep his tongue from evil and his lips from speaking deceit;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let him turn away from evil and do good; let him seek peace and pursue it.  </a:t>
            </a:r>
            <a:r>
              <a:rPr lang="en-US" sz="2800" b="1" baseline="30000" dirty="0" smtClean="0">
                <a:effectLst>
                  <a:outerShdw blurRad="38100" dist="38100" dir="2700000" algn="tl">
                    <a:srgbClr val="000000">
                      <a:alpha val="43137"/>
                    </a:srgbClr>
                  </a:outerShdw>
                </a:effectLst>
              </a:rPr>
              <a:t>12 </a:t>
            </a:r>
            <a:r>
              <a:rPr lang="en-US" sz="2800" b="1" dirty="0" smtClean="0">
                <a:effectLst>
                  <a:outerShdw blurRad="38100" dist="38100" dir="2700000" algn="tl">
                    <a:srgbClr val="000000">
                      <a:alpha val="43137"/>
                    </a:srgbClr>
                  </a:outerShdw>
                </a:effectLst>
              </a:rPr>
              <a:t>For the eyes of the Lord are on the righteous, and his ears are open to their prayer. But the face of the Lord is against those who do evil.”</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3:9-12 </a:t>
            </a:r>
            <a:r>
              <a:rPr lang="en-US" sz="2400" b="1" dirty="0" smtClean="0">
                <a:effectLst>
                  <a:outerShdw blurRad="38100" dist="38100" dir="2700000" algn="tl">
                    <a:srgbClr val="000000">
                      <a:alpha val="43137"/>
                    </a:srgbClr>
                  </a:outerShdw>
                </a:effectLst>
              </a:rPr>
              <a:t>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Finally, all of you, have unity of mind, sympathy, brotherly love, a tender heart, and a humble mind.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Do not repay evil for evil or reviling for reviling, but on the contrary, bless, for to this you were called, that you may obtain a blessing.</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For “Whoever desires to love life and see good days, let him keep his tongue from evil and his lips from speaking deceit;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let him turn away from evil and do good; let him seek peace and pursue it.  </a:t>
            </a:r>
            <a:r>
              <a:rPr lang="en-US" sz="2800" b="1" baseline="30000" dirty="0" smtClean="0">
                <a:effectLst>
                  <a:outerShdw blurRad="38100" dist="38100" dir="2700000" algn="tl">
                    <a:srgbClr val="000000">
                      <a:alpha val="43137"/>
                    </a:srgbClr>
                  </a:outerShdw>
                </a:effectLst>
              </a:rPr>
              <a:t>12 </a:t>
            </a:r>
            <a:r>
              <a:rPr lang="en-US" sz="2800" b="1" dirty="0" smtClean="0">
                <a:effectLst>
                  <a:outerShdw blurRad="38100" dist="38100" dir="2700000" algn="tl">
                    <a:srgbClr val="000000">
                      <a:alpha val="43137"/>
                    </a:srgbClr>
                  </a:outerShdw>
                </a:effectLst>
              </a:rPr>
              <a:t>For the eyes of the Lord are on the righteous, </a:t>
            </a:r>
            <a:r>
              <a:rPr lang="en-US" sz="2800" b="1" dirty="0" smtClean="0">
                <a:solidFill>
                  <a:srgbClr val="FF0000"/>
                </a:solidFill>
                <a:effectLst>
                  <a:outerShdw blurRad="38100" dist="38100" dir="2700000" algn="tl">
                    <a:srgbClr val="000000">
                      <a:alpha val="43137"/>
                    </a:srgbClr>
                  </a:outerShdw>
                </a:effectLst>
              </a:rPr>
              <a:t>and his ears are open to their prayer. But the face of the Lord is against those who do evil.”</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3:9-12 </a:t>
            </a:r>
            <a:r>
              <a:rPr lang="en-US" sz="2400" b="1" dirty="0" smtClean="0">
                <a:effectLst>
                  <a:outerShdw blurRad="38100" dist="38100" dir="2700000" algn="tl">
                    <a:srgbClr val="000000">
                      <a:alpha val="43137"/>
                    </a:srgbClr>
                  </a:outerShdw>
                </a:effectLst>
              </a:rPr>
              <a:t>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noAutofit/>
          </a:bodyPr>
          <a:lstStyle/>
          <a:p>
            <a:pPr lvl="0"/>
            <a:r>
              <a:rPr lang="en-US" sz="3200" b="1" dirty="0" smtClean="0">
                <a:effectLst>
                  <a:outerShdw blurRad="38100" dist="38100" dir="2700000" algn="tl">
                    <a:srgbClr val="000000">
                      <a:alpha val="43137"/>
                    </a:srgbClr>
                  </a:outerShdw>
                </a:effectLst>
              </a:rPr>
              <a:t>Confess </a:t>
            </a:r>
            <a:r>
              <a:rPr lang="en-US" sz="3200" b="1" i="1" dirty="0" smtClean="0">
                <a:effectLst>
                  <a:outerShdw blurRad="38100" dist="38100" dir="2700000" algn="tl">
                    <a:srgbClr val="000000">
                      <a:alpha val="43137"/>
                    </a:srgbClr>
                  </a:outerShdw>
                </a:effectLst>
              </a:rPr>
              <a:t>your</a:t>
            </a:r>
            <a:r>
              <a:rPr lang="en-US" sz="3200" b="1" dirty="0" smtClean="0">
                <a:effectLst>
                  <a:outerShdw blurRad="38100" dist="38100" dir="2700000" algn="tl">
                    <a:srgbClr val="000000">
                      <a:alpha val="43137"/>
                    </a:srgbClr>
                  </a:outerShdw>
                </a:effectLst>
              </a:rPr>
              <a:t> trespasses to one another, and pray for one another, that you may be healed. The effective, fervent prayer of a righteous man avails much.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James 5:16 NKJV</a:t>
            </a:r>
            <a:endParaRPr lang="en-US" sz="2400" b="1" dirty="0">
              <a:effectLst>
                <a:outerShdw blurRad="38100" dist="38100" dir="2700000" algn="tl">
                  <a:srgbClr val="000000">
                    <a:alpha val="43137"/>
                  </a:srgbClr>
                </a:outerShdw>
              </a:effectLst>
            </a:endParaRPr>
          </a:p>
        </p:txBody>
      </p:sp>
      <p:sp>
        <p:nvSpPr>
          <p:cNvPr id="3" name="Rectangle 2"/>
          <p:cNvSpPr/>
          <p:nvPr/>
        </p:nvSpPr>
        <p:spPr>
          <a:xfrm>
            <a:off x="5410200" y="1730992"/>
            <a:ext cx="32004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686800" cy="1143000"/>
          </a:xfrm>
        </p:spPr>
        <p:txBody>
          <a:bodyPr>
            <a:noAutofit/>
          </a:bodyPr>
          <a:lstStyle/>
          <a:p>
            <a:pPr lvl="0"/>
            <a:r>
              <a:rPr lang="en-US" sz="3200" b="1" dirty="0" smtClean="0">
                <a:effectLst>
                  <a:outerShdw blurRad="38100" dist="38100" dir="2700000" algn="tl">
                    <a:srgbClr val="000000">
                      <a:alpha val="43137"/>
                    </a:srgbClr>
                  </a:outerShdw>
                </a:effectLst>
              </a:rPr>
              <a:t>And this is the confidence that we have toward him, that if we ask anything according to his will he hears us.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John 5:14 ESV</a:t>
            </a:r>
            <a:endParaRPr lang="en-US" sz="2400" b="1" dirty="0">
              <a:effectLst>
                <a:outerShdw blurRad="38100" dist="38100" dir="2700000" algn="tl">
                  <a:srgbClr val="000000">
                    <a:alpha val="43137"/>
                  </a:srgbClr>
                </a:outerShdw>
              </a:effectLst>
            </a:endParaRPr>
          </a:p>
        </p:txBody>
      </p:sp>
      <p:sp>
        <p:nvSpPr>
          <p:cNvPr id="3" name="Rectangle 2"/>
          <p:cNvSpPr/>
          <p:nvPr/>
        </p:nvSpPr>
        <p:spPr>
          <a:xfrm>
            <a:off x="5334000" y="963304"/>
            <a:ext cx="33528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686800" cy="1143000"/>
          </a:xfrm>
        </p:spPr>
        <p:txBody>
          <a:bodyPr>
            <a:noAutofit/>
          </a:bodyPr>
          <a:lstStyle/>
          <a:p>
            <a:pPr lvl="0"/>
            <a:r>
              <a:rPr lang="en-US" sz="3200" b="1" dirty="0" smtClean="0">
                <a:effectLst>
                  <a:outerShdw blurRad="38100" dist="38100" dir="2700000" algn="tl">
                    <a:srgbClr val="000000">
                      <a:alpha val="43137"/>
                    </a:srgbClr>
                  </a:outerShdw>
                </a:effectLst>
              </a:rPr>
              <a:t>You did not choose me, but I chose you and appointed you that you should go and bear fruit and that your fruit should abide, so that whatever you ask the Father in my name, he may give it to you.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John 15:16 ESV</a:t>
            </a:r>
            <a:endParaRPr lang="en-US" sz="2400" b="1" dirty="0">
              <a:effectLst>
                <a:outerShdw blurRad="38100" dist="38100" dir="2700000" algn="tl">
                  <a:srgbClr val="000000">
                    <a:alpha val="43137"/>
                  </a:srgbClr>
                </a:outerShdw>
              </a:effectLst>
            </a:endParaRPr>
          </a:p>
        </p:txBody>
      </p:sp>
      <p:sp>
        <p:nvSpPr>
          <p:cNvPr id="3" name="Rectangle 2"/>
          <p:cNvSpPr/>
          <p:nvPr/>
        </p:nvSpPr>
        <p:spPr>
          <a:xfrm>
            <a:off x="3747448" y="1959592"/>
            <a:ext cx="19812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p:spPr>
        <p:txBody>
          <a:bodyPr>
            <a:noAutofit/>
          </a:bodyPr>
          <a:lstStyle/>
          <a:p>
            <a:pPr lvl="0"/>
            <a:r>
              <a:rPr lang="en-US" sz="3200" b="1" dirty="0" smtClean="0">
                <a:effectLst>
                  <a:outerShdw blurRad="38100" dist="38100" dir="2700000" algn="tl">
                    <a:srgbClr val="000000">
                      <a:alpha val="43137"/>
                    </a:srgbClr>
                  </a:outerShdw>
                </a:effectLst>
              </a:rPr>
              <a:t>I therefore, a prisoner for the Lord, urge you to walk in a manner worthy of the calling to which you have been called, </a:t>
            </a:r>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with all humility and gentleness, with patience, bearing with one another in love, </a:t>
            </a:r>
            <a:r>
              <a:rPr lang="en-US" sz="3200" b="1" baseline="30000" dirty="0" smtClean="0">
                <a:effectLst>
                  <a:outerShdw blurRad="38100" dist="38100" dir="2700000" algn="tl">
                    <a:srgbClr val="000000">
                      <a:alpha val="43137"/>
                    </a:srgbClr>
                  </a:outerShdw>
                </a:effectLst>
              </a:rPr>
              <a:t>3 </a:t>
            </a:r>
            <a:r>
              <a:rPr lang="en-US" sz="3200" b="1" dirty="0" smtClean="0">
                <a:effectLst>
                  <a:outerShdw blurRad="38100" dist="38100" dir="2700000" algn="tl">
                    <a:srgbClr val="000000">
                      <a:alpha val="43137"/>
                    </a:srgbClr>
                  </a:outerShdw>
                </a:effectLst>
              </a:rPr>
              <a:t>eager to maintain the unity of the Spirit in the bond of peace. </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Ephesians 4:1-3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10000"/>
          </a:bodyPr>
          <a:lstStyle/>
          <a:p>
            <a:r>
              <a:rPr lang="en-US" dirty="0" smtClean="0">
                <a:effectLst>
                  <a:outerShdw blurRad="38100" dist="38100" dir="2700000" algn="tl">
                    <a:srgbClr val="000000">
                      <a:alpha val="43137"/>
                    </a:srgbClr>
                  </a:outerShdw>
                </a:effectLst>
              </a:rPr>
              <a:t>1 Peter 2:15</a:t>
            </a:r>
            <a:r>
              <a:rPr lang="en-US" b="1" dirty="0" smtClean="0">
                <a:effectLst>
                  <a:outerShdw blurRad="38100" dist="38100" dir="2700000" algn="tl">
                    <a:srgbClr val="000000">
                      <a:alpha val="43137"/>
                    </a:srgbClr>
                  </a:outerShdw>
                </a:effectLst>
              </a:rPr>
              <a:t> - </a:t>
            </a:r>
            <a:r>
              <a:rPr lang="en-US" b="1" baseline="30000" dirty="0" smtClean="0">
                <a:effectLst>
                  <a:outerShdw blurRad="38100" dist="38100" dir="2700000" algn="tl">
                    <a:srgbClr val="000000">
                      <a:alpha val="43137"/>
                    </a:srgbClr>
                  </a:outerShdw>
                </a:effectLst>
              </a:rPr>
              <a:t>15 </a:t>
            </a:r>
            <a:r>
              <a:rPr lang="en-US" b="1" dirty="0" smtClean="0">
                <a:effectLst>
                  <a:outerShdw blurRad="38100" dist="38100" dir="2700000" algn="tl">
                    <a:srgbClr val="000000">
                      <a:alpha val="43137"/>
                    </a:srgbClr>
                  </a:outerShdw>
                </a:effectLst>
              </a:rPr>
              <a:t>For this is the will of God, that by doing good you should put to silence the ignorance of foolish people</a:t>
            </a:r>
            <a:r>
              <a:rPr lang="en-US" b="1" dirty="0" smtClean="0">
                <a:effectLst>
                  <a:outerShdw blurRad="38100" dist="38100" dir="2700000" algn="tl">
                    <a:srgbClr val="000000">
                      <a:alpha val="43137"/>
                    </a:srgbClr>
                  </a:outerShdw>
                </a:effectLst>
              </a:rPr>
              <a:t>.</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Peter 3:2b</a:t>
            </a:r>
            <a:r>
              <a:rPr lang="en-US" b="1" dirty="0" smtClean="0">
                <a:effectLst>
                  <a:outerShdw blurRad="38100" dist="38100" dir="2700000" algn="tl">
                    <a:srgbClr val="000000">
                      <a:alpha val="43137"/>
                    </a:srgbClr>
                  </a:outerShdw>
                </a:effectLst>
              </a:rPr>
              <a:t> - …they may be won without a word by the conduct of their wives, </a:t>
            </a:r>
            <a:r>
              <a:rPr lang="en-US" b="1" baseline="30000" dirty="0" smtClean="0">
                <a:effectLst>
                  <a:outerShdw blurRad="38100" dist="38100" dir="2700000" algn="tl">
                    <a:srgbClr val="000000">
                      <a:alpha val="43137"/>
                    </a:srgbClr>
                  </a:outerShdw>
                </a:effectLst>
              </a:rPr>
              <a:t>2 </a:t>
            </a:r>
            <a:r>
              <a:rPr lang="en-US" b="1" dirty="0" smtClean="0">
                <a:effectLst>
                  <a:outerShdw blurRad="38100" dist="38100" dir="2700000" algn="tl">
                    <a:srgbClr val="000000">
                      <a:alpha val="43137"/>
                    </a:srgbClr>
                  </a:outerShdw>
                </a:effectLst>
              </a:rPr>
              <a:t>when they see your respectful and pure </a:t>
            </a:r>
            <a:r>
              <a:rPr lang="en-US" b="1" dirty="0" smtClean="0">
                <a:effectLst>
                  <a:outerShdw blurRad="38100" dist="38100" dir="2700000" algn="tl">
                    <a:srgbClr val="000000">
                      <a:alpha val="43137"/>
                    </a:srgbClr>
                  </a:outerShdw>
                </a:effectLst>
              </a:rPr>
              <a:t>conduct.</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Matthew 5:16 ESV -</a:t>
            </a:r>
            <a:r>
              <a:rPr lang="en-US" b="1" dirty="0" smtClean="0">
                <a:effectLst>
                  <a:outerShdw blurRad="38100" dist="38100" dir="2700000" algn="tl">
                    <a:srgbClr val="000000">
                      <a:alpha val="43137"/>
                    </a:srgbClr>
                  </a:outerShdw>
                </a:effectLst>
              </a:rPr>
              <a:t> In the same way, let your light shine before others, so that</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they may see your good works and give glory to your Father who is in heaven.</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pPr lvl="0"/>
            <a:r>
              <a:rPr lang="en-US" sz="3200" b="1" dirty="0" smtClean="0">
                <a:effectLst>
                  <a:outerShdw blurRad="38100" dist="38100" dir="2700000" algn="tl">
                    <a:srgbClr val="000000">
                      <a:alpha val="43137"/>
                    </a:srgbClr>
                  </a:outerShdw>
                </a:effectLst>
              </a:rPr>
              <a:t>The sacrifices of God are a broken spirit; a broken and contrite heart, O God, you will not despise.</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Psalm 51:17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Therefore, preparing your minds for action, and being sober-minded, set your hope fully on the grace that will be brought to you at the revelation of Jesus Christ. </a:t>
            </a:r>
            <a:r>
              <a:rPr lang="en-US" sz="3200" b="1" baseline="30000" dirty="0" smtClean="0">
                <a:effectLst>
                  <a:outerShdw blurRad="38100" dist="38100" dir="2700000" algn="tl">
                    <a:srgbClr val="000000">
                      <a:alpha val="43137"/>
                    </a:srgbClr>
                  </a:outerShdw>
                </a:effectLst>
              </a:rPr>
              <a:t>14 </a:t>
            </a:r>
            <a:r>
              <a:rPr lang="en-US" sz="3200" b="1" dirty="0" smtClean="0">
                <a:effectLst>
                  <a:outerShdw blurRad="38100" dist="38100" dir="2700000" algn="tl">
                    <a:srgbClr val="000000">
                      <a:alpha val="43137"/>
                    </a:srgbClr>
                  </a:outerShdw>
                </a:effectLst>
              </a:rPr>
              <a:t>As obedient children, do not be conformed to the passions of your former ignorance, </a:t>
            </a:r>
            <a:r>
              <a:rPr lang="en-US" sz="3200" b="1" baseline="30000" dirty="0" smtClean="0">
                <a:effectLst>
                  <a:outerShdw blurRad="38100" dist="38100" dir="2700000" algn="tl">
                    <a:srgbClr val="000000">
                      <a:alpha val="43137"/>
                    </a:srgbClr>
                  </a:outerShdw>
                </a:effectLst>
              </a:rPr>
              <a:t>15 </a:t>
            </a:r>
            <a:r>
              <a:rPr lang="en-US" sz="3200" b="1" dirty="0" smtClean="0">
                <a:effectLst>
                  <a:outerShdw blurRad="38100" dist="38100" dir="2700000" algn="tl">
                    <a:srgbClr val="000000">
                      <a:alpha val="43137"/>
                    </a:srgbClr>
                  </a:outerShdw>
                </a:effectLst>
              </a:rPr>
              <a:t>but as he who called you is holy, you also be holy in all your conduct, </a:t>
            </a:r>
            <a:r>
              <a:rPr lang="en-US" sz="3200" b="1" baseline="30000" dirty="0" smtClean="0">
                <a:effectLst>
                  <a:outerShdw blurRad="38100" dist="38100" dir="2700000" algn="tl">
                    <a:srgbClr val="000000">
                      <a:alpha val="43137"/>
                    </a:srgbClr>
                  </a:outerShdw>
                </a:effectLst>
              </a:rPr>
              <a:t>16 </a:t>
            </a:r>
            <a:r>
              <a:rPr lang="en-US" sz="3200" b="1" dirty="0" smtClean="0">
                <a:effectLst>
                  <a:outerShdw blurRad="38100" dist="38100" dir="2700000" algn="tl">
                    <a:srgbClr val="000000">
                      <a:alpha val="43137"/>
                    </a:srgbClr>
                  </a:outerShdw>
                </a:effectLst>
              </a:rPr>
              <a:t>since it is written, “You shall be holy, for I am holy.”</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1:13-16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87</Words>
  <Application>Microsoft Office PowerPoint</Application>
  <PresentationFormat>On-screen Show (4:3)</PresentationFormat>
  <Paragraphs>14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7 Likewise, husbands, live with your wives in an understanding way, showing honor to the woman as the weaker vessel, since they are heirs with you of the grace of life, so that your prayers may not be hindered.”  1 Peter 3:7 ESV</vt:lpstr>
      <vt:lpstr>8 Finally, all of you, have unity of mind, sympathy, brotherly love, a tender heart, and a humble mind. 9 Do not repay evil for evil or reviling for reviling, but on the contrary, bless, for to this you were called, that you may obtain a blessing.10 For “Whoever desires to love life and see good days, let him keep his tongue from evil and his lips from speaking deceit; 11 let him turn away from evil and do good; let him seek peace and pursue it.  12 For the eyes of the Lord are on the righteous, and his ears are open to their prayer. But the face of the Lord is against those who do evil.”  1 Peter 3:9-12 ESV</vt:lpstr>
      <vt:lpstr>8 Finally, all of you, have unity of mind, sympathy, brotherly love, a tender heart, and a humble mind. 9 Do not repay evil for evil or reviling for reviling, but on the contrary, bless, for to this you were called, that you may obtain a blessing.10 For “Whoever desires to love life and see good days, let him keep his tongue from evil and his lips from speaking deceit; 11 let him turn away from evil and do good; let him seek peace and pursue it.  12 For the eyes of the Lord are on the righteous, and his ears are open to their prayer. But the face of the Lord is against those who do evil.”  1 Peter 3:9-12 ESV</vt:lpstr>
      <vt:lpstr>Confess your trespasses to one another, and pray for one another, that you may be healed. The effective, fervent prayer of a righteous man avails much.   James 5:16 NKJV</vt:lpstr>
      <vt:lpstr>And this is the confidence that we have toward him, that if we ask anything according to his will he hears us.   1 John 5:14 ESV</vt:lpstr>
      <vt:lpstr>You did not choose me, but I chose you and appointed you that you should go and bear fruit and that your fruit should abide, so that whatever you ask the Father in my name, he may give it to you.   John 15:16 ESV</vt:lpstr>
      <vt:lpstr>I therefore, a prisoner for the Lord, urge you to walk in a manner worthy of the calling to which you have been called, 2 with all humility and gentleness, with patience, bearing with one another in love, 3 eager to maintain the unity of the Spirit in the bond of peace.   Ephesians 4:1-3 ESV</vt:lpstr>
      <vt:lpstr>Slide 9</vt:lpstr>
      <vt:lpstr>The sacrifices of God are a broken spirit; a broken and contrite heart, O God, you will not despise.  Psalm 51:17 ESV</vt:lpstr>
      <vt:lpstr>13 Therefore, preparing your minds for action, and being sober-minded, set your hope fully on the grace that will be brought to you at the revelation of Jesus Christ. 14 As obedient children, do not be conformed to the passions of your former ignorance, 15 but as he who called you is holy, you also be holy in all your conduct, 16 since it is written, “You shall be holy, for I am holy.”  1 Peter 1:13-16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20</cp:revision>
  <dcterms:created xsi:type="dcterms:W3CDTF">2015-07-05T02:39:43Z</dcterms:created>
  <dcterms:modified xsi:type="dcterms:W3CDTF">2015-10-25T10:54:39Z</dcterms:modified>
</cp:coreProperties>
</file>