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322" r:id="rId3"/>
    <p:sldId id="328" r:id="rId4"/>
    <p:sldId id="329" r:id="rId5"/>
    <p:sldId id="33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24" autoAdjust="0"/>
  </p:normalViewPr>
  <p:slideViewPr>
    <p:cSldViewPr>
      <p:cViewPr>
        <p:scale>
          <a:sx n="70" d="100"/>
          <a:sy n="70" d="100"/>
        </p:scale>
        <p:origin x="-141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0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FF288-7353-4AC1-9976-75614FDD42ED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83458-DC13-42B8-8D89-E527E00591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0DE16-4537-4A8E-A5A8-28E7A77B1021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7833E-EF06-4953-8140-4B77AF583C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 by grace you have been saved through faith. And this is not your own doing; it is the gift of God, </a:t>
            </a:r>
            <a:r>
              <a:rPr lang="en-US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 result of works, so that no one may boast.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2:8-9 ESV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Finally, all of you be harmonious, sympathetic, affectionate, compassionate, and humble. </a:t>
            </a:r>
            <a:r>
              <a:rPr lang="en-US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return evil for evil or insult for insult, but instead bless others because you were called to inherit a blessing.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Peter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3:8-9 NET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Blessed be the God and Father of our Lord Jesus Christ! According to his great mercy, he has caused us to be born again to a living hope through the resurrection of Jesus Christ from the dead, </a:t>
            </a:r>
            <a:r>
              <a:rPr lang="en-US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 an inheritance that is imperishable, undefiled, and unfading, kept in heaven for you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Peter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1:3-4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ESV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q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6667" r="13333" b="26667"/>
          <a:stretch>
            <a:fillRect/>
          </a:stretch>
        </p:blipFill>
        <p:spPr>
          <a:xfrm>
            <a:off x="0" y="0"/>
            <a:ext cx="3124200" cy="2863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grid-cell-8715-1382134560-22.jpg"/>
          <p:cNvPicPr>
            <a:picLocks noChangeAspect="1"/>
          </p:cNvPicPr>
          <p:nvPr/>
        </p:nvPicPr>
        <p:blipFill>
          <a:blip r:embed="rId3" cstate="print"/>
          <a:srcRect l="19280" r="14480"/>
          <a:stretch>
            <a:fillRect/>
          </a:stretch>
        </p:blipFill>
        <p:spPr>
          <a:xfrm>
            <a:off x="5181600" y="166757"/>
            <a:ext cx="3962400" cy="29574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8050267.jpg"/>
          <p:cNvPicPr>
            <a:picLocks noChangeAspect="1"/>
          </p:cNvPicPr>
          <p:nvPr/>
        </p:nvPicPr>
        <p:blipFill>
          <a:blip r:embed="rId4" cstate="print"/>
          <a:srcRect r="8442"/>
          <a:stretch>
            <a:fillRect/>
          </a:stretch>
        </p:blipFill>
        <p:spPr>
          <a:xfrm rot="20788472">
            <a:off x="4814896" y="3086579"/>
            <a:ext cx="4620006" cy="3276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4cff3a91-c0ab-4015-8357-ac1eb3182ecc_toddler-tantrum-embarrassing-parent-mum-moment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1219200"/>
            <a:ext cx="3321229" cy="41225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maxresdefault.jpg"/>
          <p:cNvPicPr>
            <a:picLocks noChangeAspect="1"/>
          </p:cNvPicPr>
          <p:nvPr/>
        </p:nvPicPr>
        <p:blipFill>
          <a:blip r:embed="rId6" cstate="print"/>
          <a:srcRect l="6579" t="13333" b="13333"/>
          <a:stretch>
            <a:fillRect/>
          </a:stretch>
        </p:blipFill>
        <p:spPr>
          <a:xfrm>
            <a:off x="0" y="2820473"/>
            <a:ext cx="2895600" cy="40375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3</Words>
  <Application>Microsoft Office PowerPoint</Application>
  <PresentationFormat>On-screen Show (4:3)</PresentationFormat>
  <Paragraphs>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8 For by grace you have been saved through faith. And this is not your own doing; it is the gift of God, 9 not a result of works, so that no one may boast.  Ephesians 2:8-9 ESV</vt:lpstr>
      <vt:lpstr>8 Finally, all of you be harmonious, sympathetic, affectionate, compassionate, and humble. 9 Do not return evil for evil or insult for insult, but instead bless others because you were called to inherit a blessing.  1 Peter 3:8-9 NET</vt:lpstr>
      <vt:lpstr>3 Blessed be the God and Father of our Lord Jesus Christ! According to his great mercy, he has caused us to be born again to a living hope through the resurrection of Jesus Christ from the dead, 4 to an inheritance that is imperishable, undefiled, and unfading, kept in heaven for you  1 Peter 1:3-4 ESV</vt:lpstr>
      <vt:lpstr>Slide 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Dad</dc:creator>
  <cp:lastModifiedBy>Dad</cp:lastModifiedBy>
  <cp:revision>22</cp:revision>
  <dcterms:created xsi:type="dcterms:W3CDTF">2015-07-05T02:39:43Z</dcterms:created>
  <dcterms:modified xsi:type="dcterms:W3CDTF">2015-11-01T11:57:16Z</dcterms:modified>
</cp:coreProperties>
</file>