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322" r:id="rId3"/>
    <p:sldId id="331" r:id="rId4"/>
    <p:sldId id="332" r:id="rId5"/>
    <p:sldId id="333" r:id="rId6"/>
    <p:sldId id="334" r:id="rId7"/>
    <p:sldId id="335" r:id="rId8"/>
    <p:sldId id="336" r:id="rId9"/>
    <p:sldId id="337" r:id="rId10"/>
    <p:sldId id="338" r:id="rId11"/>
    <p:sldId id="339" r:id="rId12"/>
    <p:sldId id="340" r:id="rId13"/>
    <p:sldId id="341" r:id="rId14"/>
    <p:sldId id="342" r:id="rId15"/>
    <p:sldId id="343" r:id="rId16"/>
    <p:sldId id="344" r:id="rId17"/>
    <p:sldId id="34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624" autoAdjust="0"/>
  </p:normalViewPr>
  <p:slideViewPr>
    <p:cSldViewPr>
      <p:cViewPr>
        <p:scale>
          <a:sx n="70" d="100"/>
          <a:sy n="70" d="100"/>
        </p:scale>
        <p:origin x="-1416" y="-78"/>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pPr/>
              <a:t>11/8/2015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11/8/2015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11/8/2015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11/8/2015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11/8/2015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11/8/2015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11/8/2015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8686800" cy="1143000"/>
          </a:xfrm>
        </p:spPr>
        <p:txBody>
          <a:bodyPr>
            <a:noAutofit/>
          </a:bodyPr>
          <a:lstStyle/>
          <a:p>
            <a:pPr lvl="0"/>
            <a:r>
              <a:rPr lang="en-US" sz="2200" b="1" baseline="30000" dirty="0" smtClean="0">
                <a:effectLst>
                  <a:outerShdw blurRad="38100" dist="38100" dir="2700000" algn="tl">
                    <a:srgbClr val="000000">
                      <a:alpha val="43137"/>
                    </a:srgbClr>
                  </a:outerShdw>
                </a:effectLst>
              </a:rPr>
              <a:t>13 </a:t>
            </a:r>
            <a:r>
              <a:rPr lang="en-US" sz="2200" b="1" dirty="0" smtClean="0">
                <a:effectLst>
                  <a:outerShdw blurRad="38100" dist="38100" dir="2700000" algn="tl">
                    <a:srgbClr val="000000">
                      <a:alpha val="43137"/>
                    </a:srgbClr>
                  </a:outerShdw>
                </a:effectLst>
              </a:rPr>
              <a:t>Now who is there to harm you if you are zealous for what is good? </a:t>
            </a:r>
            <a:r>
              <a:rPr lang="en-US" sz="2200" b="1" baseline="30000" dirty="0" smtClean="0">
                <a:effectLst>
                  <a:outerShdw blurRad="38100" dist="38100" dir="2700000" algn="tl">
                    <a:srgbClr val="000000">
                      <a:alpha val="43137"/>
                    </a:srgbClr>
                  </a:outerShdw>
                </a:effectLst>
              </a:rPr>
              <a:t>14 </a:t>
            </a:r>
            <a:r>
              <a:rPr lang="en-US" sz="2200" b="1" dirty="0" smtClean="0">
                <a:effectLst>
                  <a:outerShdw blurRad="38100" dist="38100" dir="2700000" algn="tl">
                    <a:srgbClr val="000000">
                      <a:alpha val="43137"/>
                    </a:srgbClr>
                  </a:outerShdw>
                </a:effectLst>
              </a:rPr>
              <a:t>But even if you should suffer for righteousness' sake, you will be blessed. Have no fear of them, nor be troubled, </a:t>
            </a:r>
            <a:r>
              <a:rPr lang="en-US" sz="2200" b="1" baseline="30000" dirty="0" smtClean="0">
                <a:effectLst>
                  <a:outerShdw blurRad="38100" dist="38100" dir="2700000" algn="tl">
                    <a:srgbClr val="000000">
                      <a:alpha val="43137"/>
                    </a:srgbClr>
                  </a:outerShdw>
                </a:effectLst>
              </a:rPr>
              <a:t>15 </a:t>
            </a:r>
            <a:r>
              <a:rPr lang="en-US" sz="2200" b="1" dirty="0" smtClean="0">
                <a:effectLst>
                  <a:outerShdw blurRad="38100" dist="38100" dir="2700000" algn="tl">
                    <a:srgbClr val="000000">
                      <a:alpha val="43137"/>
                    </a:srgbClr>
                  </a:outerShdw>
                </a:effectLst>
              </a:rPr>
              <a:t>but in your hearts honor Christ the Lord as holy, always being prepared to make a defense to anyone who asks you for a reason for the hope that is in you; yet do it with gentleness and respect, </a:t>
            </a:r>
            <a:r>
              <a:rPr lang="en-US" sz="2200" b="1" baseline="30000" dirty="0" smtClean="0">
                <a:effectLst>
                  <a:outerShdw blurRad="38100" dist="38100" dir="2700000" algn="tl">
                    <a:srgbClr val="000000">
                      <a:alpha val="43137"/>
                    </a:srgbClr>
                  </a:outerShdw>
                </a:effectLst>
              </a:rPr>
              <a:t>16 </a:t>
            </a:r>
            <a:r>
              <a:rPr lang="en-US" sz="2200" b="1" dirty="0" smtClean="0">
                <a:effectLst>
                  <a:outerShdw blurRad="38100" dist="38100" dir="2700000" algn="tl">
                    <a:srgbClr val="000000">
                      <a:alpha val="43137"/>
                    </a:srgbClr>
                  </a:outerShdw>
                </a:effectLst>
              </a:rPr>
              <a:t>having a good conscience, so that, when you are slandered, those who revile your good behavior in Christ may be put to shame. </a:t>
            </a:r>
            <a:r>
              <a:rPr lang="en-US" sz="2200" b="1" baseline="30000" dirty="0" smtClean="0">
                <a:effectLst>
                  <a:outerShdw blurRad="38100" dist="38100" dir="2700000" algn="tl">
                    <a:srgbClr val="000000">
                      <a:alpha val="43137"/>
                    </a:srgbClr>
                  </a:outerShdw>
                </a:effectLst>
              </a:rPr>
              <a:t>17 </a:t>
            </a:r>
            <a:r>
              <a:rPr lang="en-US" sz="2200" b="1" dirty="0" smtClean="0">
                <a:effectLst>
                  <a:outerShdw blurRad="38100" dist="38100" dir="2700000" algn="tl">
                    <a:srgbClr val="000000">
                      <a:alpha val="43137"/>
                    </a:srgbClr>
                  </a:outerShdw>
                </a:effectLst>
              </a:rPr>
              <a:t>For it is better to suffer for doing good, if that should be God's will, than for doing evil.</a:t>
            </a:r>
            <a:r>
              <a:rPr lang="en-US" sz="2200" b="1" baseline="30000" dirty="0" smtClean="0">
                <a:effectLst>
                  <a:outerShdw blurRad="38100" dist="38100" dir="2700000" algn="tl">
                    <a:srgbClr val="000000">
                      <a:alpha val="43137"/>
                    </a:srgbClr>
                  </a:outerShdw>
                </a:effectLst>
              </a:rPr>
              <a:t>18 </a:t>
            </a:r>
            <a:r>
              <a:rPr lang="en-US" sz="2200" b="1" dirty="0" smtClean="0">
                <a:effectLst>
                  <a:outerShdw blurRad="38100" dist="38100" dir="2700000" algn="tl">
                    <a:srgbClr val="000000">
                      <a:alpha val="43137"/>
                    </a:srgbClr>
                  </a:outerShdw>
                </a:effectLst>
              </a:rPr>
              <a:t>For Christ also suffered once for sins, the righteous for the unrighteous, that he might bring us to God, being put to death in the flesh but made alive in the spirit, </a:t>
            </a:r>
            <a:r>
              <a:rPr lang="en-US" sz="2200" b="1" baseline="30000" dirty="0" smtClean="0">
                <a:effectLst>
                  <a:outerShdw blurRad="38100" dist="38100" dir="2700000" algn="tl">
                    <a:srgbClr val="000000">
                      <a:alpha val="43137"/>
                    </a:srgbClr>
                  </a:outerShdw>
                </a:effectLst>
              </a:rPr>
              <a:t>19 </a:t>
            </a:r>
            <a:r>
              <a:rPr lang="en-US" sz="2200" b="1" dirty="0" smtClean="0">
                <a:effectLst>
                  <a:outerShdw blurRad="38100" dist="38100" dir="2700000" algn="tl">
                    <a:srgbClr val="000000">
                      <a:alpha val="43137"/>
                    </a:srgbClr>
                  </a:outerShdw>
                </a:effectLst>
              </a:rPr>
              <a:t>in which he went and proclaimed to the spirits in prison,</a:t>
            </a:r>
            <a:r>
              <a:rPr lang="en-US" sz="2200" b="1" baseline="30000" dirty="0" smtClean="0">
                <a:effectLst>
                  <a:outerShdw blurRad="38100" dist="38100" dir="2700000" algn="tl">
                    <a:srgbClr val="000000">
                      <a:alpha val="43137"/>
                    </a:srgbClr>
                  </a:outerShdw>
                </a:effectLst>
              </a:rPr>
              <a:t>20 </a:t>
            </a:r>
            <a:r>
              <a:rPr lang="en-US" sz="2200" b="1" dirty="0" smtClean="0">
                <a:effectLst>
                  <a:outerShdw blurRad="38100" dist="38100" dir="2700000" algn="tl">
                    <a:srgbClr val="000000">
                      <a:alpha val="43137"/>
                    </a:srgbClr>
                  </a:outerShdw>
                </a:effectLst>
              </a:rPr>
              <a:t>because they formerly did not obey, when God's patience waited in the days of Noah, while the ark was being prepared, in which a few, that is, eight persons, were brought safely through water. </a:t>
            </a:r>
            <a:r>
              <a:rPr lang="en-US" sz="2200" b="1" baseline="30000" dirty="0" smtClean="0">
                <a:effectLst>
                  <a:outerShdw blurRad="38100" dist="38100" dir="2700000" algn="tl">
                    <a:srgbClr val="000000">
                      <a:alpha val="43137"/>
                    </a:srgbClr>
                  </a:outerShdw>
                </a:effectLst>
              </a:rPr>
              <a:t>21 </a:t>
            </a:r>
            <a:r>
              <a:rPr lang="en-US" sz="2200" b="1" dirty="0" smtClean="0">
                <a:effectLst>
                  <a:outerShdw blurRad="38100" dist="38100" dir="2700000" algn="tl">
                    <a:srgbClr val="000000">
                      <a:alpha val="43137"/>
                    </a:srgbClr>
                  </a:outerShdw>
                </a:effectLst>
              </a:rPr>
              <a:t>Baptism, which corresponds to this, now saves you, not as a removal of dirt from the body but as an appeal to God for a good conscience, through the resurrection of Jesus Christ, </a:t>
            </a:r>
            <a:r>
              <a:rPr lang="en-US" sz="2200" b="1" baseline="30000" dirty="0" smtClean="0">
                <a:effectLst>
                  <a:outerShdw blurRad="38100" dist="38100" dir="2700000" algn="tl">
                    <a:srgbClr val="000000">
                      <a:alpha val="43137"/>
                    </a:srgbClr>
                  </a:outerShdw>
                </a:effectLst>
              </a:rPr>
              <a:t>22 </a:t>
            </a:r>
            <a:r>
              <a:rPr lang="en-US" sz="2200" b="1" dirty="0" smtClean="0">
                <a:effectLst>
                  <a:outerShdw blurRad="38100" dist="38100" dir="2700000" algn="tl">
                    <a:srgbClr val="000000">
                      <a:alpha val="43137"/>
                    </a:srgbClr>
                  </a:outerShdw>
                </a:effectLst>
              </a:rPr>
              <a:t>who has gone into heaven and is at the right hand of God, with angels, authorities, and powers having been subjected to </a:t>
            </a:r>
            <a:r>
              <a:rPr lang="en-US" sz="2200" b="1" dirty="0" smtClean="0">
                <a:effectLst>
                  <a:outerShdw blurRad="38100" dist="38100" dir="2700000" algn="tl">
                    <a:srgbClr val="000000">
                      <a:alpha val="43137"/>
                    </a:srgbClr>
                  </a:outerShdw>
                </a:effectLst>
              </a:rPr>
              <a:t>him.</a:t>
            </a:r>
            <a:endParaRPr lang="en-US" sz="16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8686800" cy="1143000"/>
          </a:xfrm>
        </p:spPr>
        <p:txBody>
          <a:bodyPr>
            <a:noAutofit/>
          </a:bodyPr>
          <a:lstStyle/>
          <a:p>
            <a:pPr lvl="0"/>
            <a:r>
              <a:rPr lang="en-US" sz="2200" b="1" baseline="30000" dirty="0" smtClean="0">
                <a:effectLst>
                  <a:outerShdw blurRad="38100" dist="38100" dir="2700000" algn="tl">
                    <a:srgbClr val="000000">
                      <a:alpha val="43137"/>
                    </a:srgbClr>
                  </a:outerShdw>
                </a:effectLst>
              </a:rPr>
              <a:t>13 </a:t>
            </a:r>
            <a:r>
              <a:rPr lang="en-US" sz="2200" b="1" dirty="0" smtClean="0">
                <a:effectLst>
                  <a:outerShdw blurRad="38100" dist="38100" dir="2700000" algn="tl">
                    <a:srgbClr val="000000">
                      <a:alpha val="43137"/>
                    </a:srgbClr>
                  </a:outerShdw>
                </a:effectLst>
              </a:rPr>
              <a:t>Now who is there to harm you if you are zealous for what is good? </a:t>
            </a:r>
            <a:r>
              <a:rPr lang="en-US" sz="2200" b="1" baseline="30000" dirty="0" smtClean="0">
                <a:solidFill>
                  <a:schemeClr val="bg1">
                    <a:lumMod val="50000"/>
                  </a:schemeClr>
                </a:solidFill>
                <a:effectLst>
                  <a:outerShdw blurRad="38100" dist="38100" dir="2700000" algn="tl">
                    <a:srgbClr val="000000">
                      <a:alpha val="43137"/>
                    </a:srgbClr>
                  </a:outerShdw>
                </a:effectLst>
              </a:rPr>
              <a:t>14 </a:t>
            </a:r>
            <a:r>
              <a:rPr lang="en-US" sz="2200" b="1" dirty="0" smtClean="0">
                <a:solidFill>
                  <a:schemeClr val="bg1">
                    <a:lumMod val="50000"/>
                  </a:schemeClr>
                </a:solidFill>
                <a:effectLst>
                  <a:outerShdw blurRad="38100" dist="38100" dir="2700000" algn="tl">
                    <a:srgbClr val="000000">
                      <a:alpha val="43137"/>
                    </a:srgbClr>
                  </a:outerShdw>
                </a:effectLst>
              </a:rPr>
              <a:t>But even if you should suffer for righteousness' sake, you will be blessed. Have no fear of them, nor be troubled, </a:t>
            </a:r>
            <a:r>
              <a:rPr lang="en-US" sz="2200" b="1" baseline="30000" dirty="0" smtClean="0">
                <a:solidFill>
                  <a:schemeClr val="bg1">
                    <a:lumMod val="50000"/>
                  </a:schemeClr>
                </a:solidFill>
                <a:effectLst>
                  <a:outerShdw blurRad="38100" dist="38100" dir="2700000" algn="tl">
                    <a:srgbClr val="000000">
                      <a:alpha val="43137"/>
                    </a:srgbClr>
                  </a:outerShdw>
                </a:effectLst>
              </a:rPr>
              <a:t>15 </a:t>
            </a:r>
            <a:r>
              <a:rPr lang="en-US" sz="2200" b="1" dirty="0" smtClean="0">
                <a:solidFill>
                  <a:schemeClr val="bg1">
                    <a:lumMod val="50000"/>
                  </a:schemeClr>
                </a:solidFill>
                <a:effectLst>
                  <a:outerShdw blurRad="38100" dist="38100" dir="2700000" algn="tl">
                    <a:srgbClr val="000000">
                      <a:alpha val="43137"/>
                    </a:srgbClr>
                  </a:outerShdw>
                </a:effectLst>
              </a:rPr>
              <a:t>but in your hearts honor Christ the Lord as holy, always being prepared to make a defense to anyone who asks you for a reason for the hope that is in you; yet do it with gentleness and respect, </a:t>
            </a:r>
            <a:r>
              <a:rPr lang="en-US" sz="2200" b="1" baseline="30000" dirty="0" smtClean="0">
                <a:solidFill>
                  <a:schemeClr val="bg1">
                    <a:lumMod val="50000"/>
                  </a:schemeClr>
                </a:solidFill>
                <a:effectLst>
                  <a:outerShdw blurRad="38100" dist="38100" dir="2700000" algn="tl">
                    <a:srgbClr val="000000">
                      <a:alpha val="43137"/>
                    </a:srgbClr>
                  </a:outerShdw>
                </a:effectLst>
              </a:rPr>
              <a:t>16 </a:t>
            </a:r>
            <a:r>
              <a:rPr lang="en-US" sz="2200" b="1" dirty="0" smtClean="0">
                <a:solidFill>
                  <a:schemeClr val="bg1">
                    <a:lumMod val="50000"/>
                  </a:schemeClr>
                </a:solidFill>
                <a:effectLst>
                  <a:outerShdw blurRad="38100" dist="38100" dir="2700000" algn="tl">
                    <a:srgbClr val="000000">
                      <a:alpha val="43137"/>
                    </a:srgbClr>
                  </a:outerShdw>
                </a:effectLst>
              </a:rPr>
              <a:t>having a good conscience, so that, when you are slandered, those who revile your good behavior in Christ may be put to shame. </a:t>
            </a:r>
            <a:r>
              <a:rPr lang="en-US" sz="2200" b="1" baseline="30000" dirty="0" smtClean="0">
                <a:solidFill>
                  <a:schemeClr val="bg1">
                    <a:lumMod val="50000"/>
                  </a:schemeClr>
                </a:solidFill>
                <a:effectLst>
                  <a:outerShdw blurRad="38100" dist="38100" dir="2700000" algn="tl">
                    <a:srgbClr val="000000">
                      <a:alpha val="43137"/>
                    </a:srgbClr>
                  </a:outerShdw>
                </a:effectLst>
              </a:rPr>
              <a:t>17 </a:t>
            </a:r>
            <a:r>
              <a:rPr lang="en-US" sz="2200" b="1" dirty="0" smtClean="0">
                <a:solidFill>
                  <a:schemeClr val="bg1">
                    <a:lumMod val="50000"/>
                  </a:schemeClr>
                </a:solidFill>
                <a:effectLst>
                  <a:outerShdw blurRad="38100" dist="38100" dir="2700000" algn="tl">
                    <a:srgbClr val="000000">
                      <a:alpha val="43137"/>
                    </a:srgbClr>
                  </a:outerShdw>
                </a:effectLst>
              </a:rPr>
              <a:t>For it is better to suffer for doing good, if that should be God's will, than for doing evil.</a:t>
            </a:r>
            <a:r>
              <a:rPr lang="en-US" sz="2200" b="1" baseline="30000" dirty="0" smtClean="0">
                <a:solidFill>
                  <a:schemeClr val="bg1">
                    <a:lumMod val="50000"/>
                  </a:schemeClr>
                </a:solidFill>
                <a:effectLst>
                  <a:outerShdw blurRad="38100" dist="38100" dir="2700000" algn="tl">
                    <a:srgbClr val="000000">
                      <a:alpha val="43137"/>
                    </a:srgbClr>
                  </a:outerShdw>
                </a:effectLst>
              </a:rPr>
              <a:t>18 </a:t>
            </a:r>
            <a:r>
              <a:rPr lang="en-US" sz="2200" b="1" dirty="0" smtClean="0">
                <a:solidFill>
                  <a:schemeClr val="bg1">
                    <a:lumMod val="50000"/>
                  </a:schemeClr>
                </a:solidFill>
                <a:effectLst>
                  <a:outerShdw blurRad="38100" dist="38100" dir="2700000" algn="tl">
                    <a:srgbClr val="000000">
                      <a:alpha val="43137"/>
                    </a:srgbClr>
                  </a:outerShdw>
                </a:effectLst>
              </a:rPr>
              <a:t>For Christ also suffered once for sins, the righteous for the unrighteous, that he might bring us to God, being put to death in the flesh but made alive in the spirit, </a:t>
            </a:r>
            <a:r>
              <a:rPr lang="en-US" sz="2200" b="1" baseline="30000" dirty="0" smtClean="0">
                <a:solidFill>
                  <a:schemeClr val="bg1">
                    <a:lumMod val="50000"/>
                  </a:schemeClr>
                </a:solidFill>
                <a:effectLst>
                  <a:outerShdw blurRad="38100" dist="38100" dir="2700000" algn="tl">
                    <a:srgbClr val="000000">
                      <a:alpha val="43137"/>
                    </a:srgbClr>
                  </a:outerShdw>
                </a:effectLst>
              </a:rPr>
              <a:t>19 </a:t>
            </a:r>
            <a:r>
              <a:rPr lang="en-US" sz="2200" b="1" dirty="0" smtClean="0">
                <a:solidFill>
                  <a:schemeClr val="bg1">
                    <a:lumMod val="50000"/>
                  </a:schemeClr>
                </a:solidFill>
                <a:effectLst>
                  <a:outerShdw blurRad="38100" dist="38100" dir="2700000" algn="tl">
                    <a:srgbClr val="000000">
                      <a:alpha val="43137"/>
                    </a:srgbClr>
                  </a:outerShdw>
                </a:effectLst>
              </a:rPr>
              <a:t>in which he went and proclaimed to the spirits in prison,</a:t>
            </a:r>
            <a:r>
              <a:rPr lang="en-US" sz="2200" b="1" baseline="30000" dirty="0" smtClean="0">
                <a:solidFill>
                  <a:schemeClr val="bg1">
                    <a:lumMod val="50000"/>
                  </a:schemeClr>
                </a:solidFill>
                <a:effectLst>
                  <a:outerShdw blurRad="38100" dist="38100" dir="2700000" algn="tl">
                    <a:srgbClr val="000000">
                      <a:alpha val="43137"/>
                    </a:srgbClr>
                  </a:outerShdw>
                </a:effectLst>
              </a:rPr>
              <a:t>20 </a:t>
            </a:r>
            <a:r>
              <a:rPr lang="en-US" sz="2200" b="1" dirty="0" smtClean="0">
                <a:solidFill>
                  <a:schemeClr val="bg1">
                    <a:lumMod val="50000"/>
                  </a:schemeClr>
                </a:solidFill>
                <a:effectLst>
                  <a:outerShdw blurRad="38100" dist="38100" dir="2700000" algn="tl">
                    <a:srgbClr val="000000">
                      <a:alpha val="43137"/>
                    </a:srgbClr>
                  </a:outerShdw>
                </a:effectLst>
              </a:rPr>
              <a:t>because they formerly did not obey, when God's patience waited in the days of Noah, while the ark was being prepared, in which a few, that is, eight persons, were brought safely through water. </a:t>
            </a:r>
            <a:r>
              <a:rPr lang="en-US" sz="2200" b="1" baseline="30000" dirty="0" smtClean="0">
                <a:solidFill>
                  <a:schemeClr val="bg1">
                    <a:lumMod val="50000"/>
                  </a:schemeClr>
                </a:solidFill>
                <a:effectLst>
                  <a:outerShdw blurRad="38100" dist="38100" dir="2700000" algn="tl">
                    <a:srgbClr val="000000">
                      <a:alpha val="43137"/>
                    </a:srgbClr>
                  </a:outerShdw>
                </a:effectLst>
              </a:rPr>
              <a:t>21 </a:t>
            </a:r>
            <a:r>
              <a:rPr lang="en-US" sz="2200" b="1" dirty="0" smtClean="0">
                <a:solidFill>
                  <a:schemeClr val="bg1">
                    <a:lumMod val="50000"/>
                  </a:schemeClr>
                </a:solidFill>
                <a:effectLst>
                  <a:outerShdw blurRad="38100" dist="38100" dir="2700000" algn="tl">
                    <a:srgbClr val="000000">
                      <a:alpha val="43137"/>
                    </a:srgbClr>
                  </a:outerShdw>
                </a:effectLst>
              </a:rPr>
              <a:t>Baptism, which corresponds to this, now saves you, not as a removal of dirt from the body but as an appeal to God for a good conscience, through the resurrection of Jesus Christ, </a:t>
            </a:r>
            <a:r>
              <a:rPr lang="en-US" sz="2200" b="1" baseline="30000" dirty="0" smtClean="0">
                <a:solidFill>
                  <a:schemeClr val="bg1">
                    <a:lumMod val="50000"/>
                  </a:schemeClr>
                </a:solidFill>
                <a:effectLst>
                  <a:outerShdw blurRad="38100" dist="38100" dir="2700000" algn="tl">
                    <a:srgbClr val="000000">
                      <a:alpha val="43137"/>
                    </a:srgbClr>
                  </a:outerShdw>
                </a:effectLst>
              </a:rPr>
              <a:t>22 </a:t>
            </a:r>
            <a:r>
              <a:rPr lang="en-US" sz="2200" b="1" dirty="0" smtClean="0">
                <a:solidFill>
                  <a:schemeClr val="bg1">
                    <a:lumMod val="50000"/>
                  </a:schemeClr>
                </a:solidFill>
                <a:effectLst>
                  <a:outerShdw blurRad="38100" dist="38100" dir="2700000" algn="tl">
                    <a:srgbClr val="000000">
                      <a:alpha val="43137"/>
                    </a:srgbClr>
                  </a:outerShdw>
                </a:effectLst>
              </a:rPr>
              <a:t>who has gone into heaven and is at the right hand of God, with angels, authorities, and powers having been subjected to </a:t>
            </a:r>
            <a:r>
              <a:rPr lang="en-US" sz="2200" b="1" dirty="0" smtClean="0">
                <a:solidFill>
                  <a:schemeClr val="bg1">
                    <a:lumMod val="50000"/>
                  </a:schemeClr>
                </a:solidFill>
                <a:effectLst>
                  <a:outerShdw blurRad="38100" dist="38100" dir="2700000" algn="tl">
                    <a:srgbClr val="000000">
                      <a:alpha val="43137"/>
                    </a:srgbClr>
                  </a:outerShdw>
                </a:effectLst>
              </a:rPr>
              <a:t>him.</a:t>
            </a:r>
            <a:endParaRPr lang="en-US" sz="1600" dirty="0">
              <a:solidFill>
                <a:schemeClr val="bg1">
                  <a:lumMod val="50000"/>
                </a:schemeClr>
              </a:solidFill>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8686800" cy="1143000"/>
          </a:xfrm>
        </p:spPr>
        <p:txBody>
          <a:bodyPr>
            <a:noAutofit/>
          </a:bodyPr>
          <a:lstStyle/>
          <a:p>
            <a:pPr lvl="0"/>
            <a:r>
              <a:rPr lang="en-US" sz="2200" b="1" baseline="30000" dirty="0" smtClean="0">
                <a:solidFill>
                  <a:schemeClr val="bg1">
                    <a:lumMod val="50000"/>
                  </a:schemeClr>
                </a:solidFill>
                <a:effectLst>
                  <a:outerShdw blurRad="38100" dist="38100" dir="2700000" algn="tl">
                    <a:srgbClr val="000000">
                      <a:alpha val="43137"/>
                    </a:srgbClr>
                  </a:outerShdw>
                </a:effectLst>
              </a:rPr>
              <a:t>13 </a:t>
            </a:r>
            <a:r>
              <a:rPr lang="en-US" sz="2200" b="1" dirty="0" smtClean="0">
                <a:solidFill>
                  <a:schemeClr val="bg1">
                    <a:lumMod val="50000"/>
                  </a:schemeClr>
                </a:solidFill>
                <a:effectLst>
                  <a:outerShdw blurRad="38100" dist="38100" dir="2700000" algn="tl">
                    <a:srgbClr val="000000">
                      <a:alpha val="43137"/>
                    </a:srgbClr>
                  </a:outerShdw>
                </a:effectLst>
              </a:rPr>
              <a:t>Now who is there to harm you if you are zealous for what is good?</a:t>
            </a:r>
            <a:r>
              <a:rPr lang="en-US" sz="2200" b="1" dirty="0" smtClean="0">
                <a:effectLst>
                  <a:outerShdw blurRad="38100" dist="38100" dir="2700000" algn="tl">
                    <a:srgbClr val="000000">
                      <a:alpha val="43137"/>
                    </a:srgbClr>
                  </a:outerShdw>
                </a:effectLst>
              </a:rPr>
              <a:t> </a:t>
            </a:r>
            <a:r>
              <a:rPr lang="en-US" sz="2200" b="1" baseline="30000" dirty="0" smtClean="0">
                <a:effectLst>
                  <a:outerShdw blurRad="38100" dist="38100" dir="2700000" algn="tl">
                    <a:srgbClr val="000000">
                      <a:alpha val="43137"/>
                    </a:srgbClr>
                  </a:outerShdw>
                </a:effectLst>
              </a:rPr>
              <a:t>14 </a:t>
            </a:r>
            <a:r>
              <a:rPr lang="en-US" sz="2200" b="1" dirty="0" smtClean="0">
                <a:effectLst>
                  <a:outerShdw blurRad="38100" dist="38100" dir="2700000" algn="tl">
                    <a:srgbClr val="000000">
                      <a:alpha val="43137"/>
                    </a:srgbClr>
                  </a:outerShdw>
                </a:effectLst>
              </a:rPr>
              <a:t>But even if you should suffer for righteousness' sake, you will be blessed. </a:t>
            </a:r>
            <a:r>
              <a:rPr lang="en-US" sz="2200" b="1" dirty="0" smtClean="0">
                <a:solidFill>
                  <a:schemeClr val="bg1">
                    <a:lumMod val="50000"/>
                  </a:schemeClr>
                </a:solidFill>
                <a:effectLst>
                  <a:outerShdw blurRad="38100" dist="38100" dir="2700000" algn="tl">
                    <a:srgbClr val="000000">
                      <a:alpha val="43137"/>
                    </a:srgbClr>
                  </a:outerShdw>
                </a:effectLst>
              </a:rPr>
              <a:t>Have no fear of them, nor be troubled, </a:t>
            </a:r>
            <a:r>
              <a:rPr lang="en-US" sz="2200" b="1" baseline="30000" dirty="0" smtClean="0">
                <a:solidFill>
                  <a:schemeClr val="bg1">
                    <a:lumMod val="50000"/>
                  </a:schemeClr>
                </a:solidFill>
                <a:effectLst>
                  <a:outerShdw blurRad="38100" dist="38100" dir="2700000" algn="tl">
                    <a:srgbClr val="000000">
                      <a:alpha val="43137"/>
                    </a:srgbClr>
                  </a:outerShdw>
                </a:effectLst>
              </a:rPr>
              <a:t>15 </a:t>
            </a:r>
            <a:r>
              <a:rPr lang="en-US" sz="2200" b="1" dirty="0" smtClean="0">
                <a:solidFill>
                  <a:schemeClr val="bg1">
                    <a:lumMod val="50000"/>
                  </a:schemeClr>
                </a:solidFill>
                <a:effectLst>
                  <a:outerShdw blurRad="38100" dist="38100" dir="2700000" algn="tl">
                    <a:srgbClr val="000000">
                      <a:alpha val="43137"/>
                    </a:srgbClr>
                  </a:outerShdw>
                </a:effectLst>
              </a:rPr>
              <a:t>but in your hearts honor Christ the Lord as holy, always being prepared to make a defense to anyone who asks you for a reason for the hope that is in you; yet do it with gentleness and respect, </a:t>
            </a:r>
            <a:r>
              <a:rPr lang="en-US" sz="2200" b="1" baseline="30000" dirty="0" smtClean="0">
                <a:solidFill>
                  <a:schemeClr val="bg1">
                    <a:lumMod val="50000"/>
                  </a:schemeClr>
                </a:solidFill>
                <a:effectLst>
                  <a:outerShdw blurRad="38100" dist="38100" dir="2700000" algn="tl">
                    <a:srgbClr val="000000">
                      <a:alpha val="43137"/>
                    </a:srgbClr>
                  </a:outerShdw>
                </a:effectLst>
              </a:rPr>
              <a:t>16 </a:t>
            </a:r>
            <a:r>
              <a:rPr lang="en-US" sz="2200" b="1" dirty="0" smtClean="0">
                <a:solidFill>
                  <a:schemeClr val="bg1">
                    <a:lumMod val="50000"/>
                  </a:schemeClr>
                </a:solidFill>
                <a:effectLst>
                  <a:outerShdw blurRad="38100" dist="38100" dir="2700000" algn="tl">
                    <a:srgbClr val="000000">
                      <a:alpha val="43137"/>
                    </a:srgbClr>
                  </a:outerShdw>
                </a:effectLst>
              </a:rPr>
              <a:t>having a good conscience, so that, when you are slandered, those who revile your good behavior in Christ may be put to shame. </a:t>
            </a:r>
            <a:r>
              <a:rPr lang="en-US" sz="2200" b="1" baseline="30000" dirty="0" smtClean="0">
                <a:solidFill>
                  <a:schemeClr val="bg1">
                    <a:lumMod val="50000"/>
                  </a:schemeClr>
                </a:solidFill>
                <a:effectLst>
                  <a:outerShdw blurRad="38100" dist="38100" dir="2700000" algn="tl">
                    <a:srgbClr val="000000">
                      <a:alpha val="43137"/>
                    </a:srgbClr>
                  </a:outerShdw>
                </a:effectLst>
              </a:rPr>
              <a:t>17 </a:t>
            </a:r>
            <a:r>
              <a:rPr lang="en-US" sz="2200" b="1" dirty="0" smtClean="0">
                <a:solidFill>
                  <a:schemeClr val="bg1">
                    <a:lumMod val="50000"/>
                  </a:schemeClr>
                </a:solidFill>
                <a:effectLst>
                  <a:outerShdw blurRad="38100" dist="38100" dir="2700000" algn="tl">
                    <a:srgbClr val="000000">
                      <a:alpha val="43137"/>
                    </a:srgbClr>
                  </a:outerShdw>
                </a:effectLst>
              </a:rPr>
              <a:t>For it is better to suffer for doing good, if that should be God's will, than for doing evil.</a:t>
            </a:r>
            <a:r>
              <a:rPr lang="en-US" sz="2200" b="1" baseline="30000" dirty="0" smtClean="0">
                <a:solidFill>
                  <a:schemeClr val="bg1">
                    <a:lumMod val="50000"/>
                  </a:schemeClr>
                </a:solidFill>
                <a:effectLst>
                  <a:outerShdw blurRad="38100" dist="38100" dir="2700000" algn="tl">
                    <a:srgbClr val="000000">
                      <a:alpha val="43137"/>
                    </a:srgbClr>
                  </a:outerShdw>
                </a:effectLst>
              </a:rPr>
              <a:t>18 </a:t>
            </a:r>
            <a:r>
              <a:rPr lang="en-US" sz="2200" b="1" dirty="0" smtClean="0">
                <a:solidFill>
                  <a:schemeClr val="bg1">
                    <a:lumMod val="50000"/>
                  </a:schemeClr>
                </a:solidFill>
                <a:effectLst>
                  <a:outerShdw blurRad="38100" dist="38100" dir="2700000" algn="tl">
                    <a:srgbClr val="000000">
                      <a:alpha val="43137"/>
                    </a:srgbClr>
                  </a:outerShdw>
                </a:effectLst>
              </a:rPr>
              <a:t>For Christ also suffered once for sins, the righteous for the unrighteous, that he might bring us to God, being put to death in the flesh but made alive in the spirit, </a:t>
            </a:r>
            <a:r>
              <a:rPr lang="en-US" sz="2200" b="1" baseline="30000" dirty="0" smtClean="0">
                <a:solidFill>
                  <a:schemeClr val="bg1">
                    <a:lumMod val="50000"/>
                  </a:schemeClr>
                </a:solidFill>
                <a:effectLst>
                  <a:outerShdw blurRad="38100" dist="38100" dir="2700000" algn="tl">
                    <a:srgbClr val="000000">
                      <a:alpha val="43137"/>
                    </a:srgbClr>
                  </a:outerShdw>
                </a:effectLst>
              </a:rPr>
              <a:t>19 </a:t>
            </a:r>
            <a:r>
              <a:rPr lang="en-US" sz="2200" b="1" dirty="0" smtClean="0">
                <a:solidFill>
                  <a:schemeClr val="bg1">
                    <a:lumMod val="50000"/>
                  </a:schemeClr>
                </a:solidFill>
                <a:effectLst>
                  <a:outerShdw blurRad="38100" dist="38100" dir="2700000" algn="tl">
                    <a:srgbClr val="000000">
                      <a:alpha val="43137"/>
                    </a:srgbClr>
                  </a:outerShdw>
                </a:effectLst>
              </a:rPr>
              <a:t>in which he went and proclaimed to the spirits in prison,</a:t>
            </a:r>
            <a:r>
              <a:rPr lang="en-US" sz="2200" b="1" baseline="30000" dirty="0" smtClean="0">
                <a:solidFill>
                  <a:schemeClr val="bg1">
                    <a:lumMod val="50000"/>
                  </a:schemeClr>
                </a:solidFill>
                <a:effectLst>
                  <a:outerShdw blurRad="38100" dist="38100" dir="2700000" algn="tl">
                    <a:srgbClr val="000000">
                      <a:alpha val="43137"/>
                    </a:srgbClr>
                  </a:outerShdw>
                </a:effectLst>
              </a:rPr>
              <a:t>20 </a:t>
            </a:r>
            <a:r>
              <a:rPr lang="en-US" sz="2200" b="1" dirty="0" smtClean="0">
                <a:solidFill>
                  <a:schemeClr val="bg1">
                    <a:lumMod val="50000"/>
                  </a:schemeClr>
                </a:solidFill>
                <a:effectLst>
                  <a:outerShdw blurRad="38100" dist="38100" dir="2700000" algn="tl">
                    <a:srgbClr val="000000">
                      <a:alpha val="43137"/>
                    </a:srgbClr>
                  </a:outerShdw>
                </a:effectLst>
              </a:rPr>
              <a:t>because they formerly did not obey, when God's patience waited in the days of Noah, while the ark was being prepared, in which a few, that is, eight persons, were brought safely through water. </a:t>
            </a:r>
            <a:r>
              <a:rPr lang="en-US" sz="2200" b="1" baseline="30000" dirty="0" smtClean="0">
                <a:solidFill>
                  <a:schemeClr val="bg1">
                    <a:lumMod val="50000"/>
                  </a:schemeClr>
                </a:solidFill>
                <a:effectLst>
                  <a:outerShdw blurRad="38100" dist="38100" dir="2700000" algn="tl">
                    <a:srgbClr val="000000">
                      <a:alpha val="43137"/>
                    </a:srgbClr>
                  </a:outerShdw>
                </a:effectLst>
              </a:rPr>
              <a:t>21 </a:t>
            </a:r>
            <a:r>
              <a:rPr lang="en-US" sz="2200" b="1" dirty="0" smtClean="0">
                <a:solidFill>
                  <a:schemeClr val="bg1">
                    <a:lumMod val="50000"/>
                  </a:schemeClr>
                </a:solidFill>
                <a:effectLst>
                  <a:outerShdw blurRad="38100" dist="38100" dir="2700000" algn="tl">
                    <a:srgbClr val="000000">
                      <a:alpha val="43137"/>
                    </a:srgbClr>
                  </a:outerShdw>
                </a:effectLst>
              </a:rPr>
              <a:t>Baptism, which corresponds to this, now saves you, not as a removal of dirt from the body but as an appeal to God for a good conscience, through the resurrection of Jesus Christ, </a:t>
            </a:r>
            <a:r>
              <a:rPr lang="en-US" sz="2200" b="1" baseline="30000" dirty="0" smtClean="0">
                <a:solidFill>
                  <a:schemeClr val="bg1">
                    <a:lumMod val="50000"/>
                  </a:schemeClr>
                </a:solidFill>
                <a:effectLst>
                  <a:outerShdw blurRad="38100" dist="38100" dir="2700000" algn="tl">
                    <a:srgbClr val="000000">
                      <a:alpha val="43137"/>
                    </a:srgbClr>
                  </a:outerShdw>
                </a:effectLst>
              </a:rPr>
              <a:t>22 </a:t>
            </a:r>
            <a:r>
              <a:rPr lang="en-US" sz="2200" b="1" dirty="0" smtClean="0">
                <a:solidFill>
                  <a:schemeClr val="bg1">
                    <a:lumMod val="50000"/>
                  </a:schemeClr>
                </a:solidFill>
                <a:effectLst>
                  <a:outerShdw blurRad="38100" dist="38100" dir="2700000" algn="tl">
                    <a:srgbClr val="000000">
                      <a:alpha val="43137"/>
                    </a:srgbClr>
                  </a:outerShdw>
                </a:effectLst>
              </a:rPr>
              <a:t>who has gone into heaven and is at the right hand of God, with angels, authorities, and powers having been subjected to </a:t>
            </a:r>
            <a:r>
              <a:rPr lang="en-US" sz="2200" b="1" dirty="0" smtClean="0">
                <a:solidFill>
                  <a:schemeClr val="bg1">
                    <a:lumMod val="50000"/>
                  </a:schemeClr>
                </a:solidFill>
                <a:effectLst>
                  <a:outerShdw blurRad="38100" dist="38100" dir="2700000" algn="tl">
                    <a:srgbClr val="000000">
                      <a:alpha val="43137"/>
                    </a:srgbClr>
                  </a:outerShdw>
                </a:effectLst>
              </a:rPr>
              <a:t>him.</a:t>
            </a:r>
            <a:endParaRPr lang="en-US" sz="1600" dirty="0">
              <a:solidFill>
                <a:schemeClr val="bg1">
                  <a:lumMod val="50000"/>
                </a:schemeClr>
              </a:solidFill>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0"/>
            <a:ext cx="8686800" cy="1143000"/>
          </a:xfrm>
        </p:spPr>
        <p:txBody>
          <a:bodyPr>
            <a:noAutofit/>
          </a:bodyPr>
          <a:lstStyle/>
          <a:p>
            <a:pPr lvl="0"/>
            <a:r>
              <a:rPr lang="en-US" sz="3200" b="1" baseline="30000" dirty="0" smtClean="0">
                <a:effectLst>
                  <a:outerShdw blurRad="38100" dist="38100" dir="2700000" algn="tl">
                    <a:srgbClr val="000000">
                      <a:alpha val="43137"/>
                    </a:srgbClr>
                  </a:outerShdw>
                </a:effectLst>
              </a:rPr>
              <a:t>11 </a:t>
            </a:r>
            <a:r>
              <a:rPr lang="en-US" sz="3200" b="1" dirty="0" smtClean="0">
                <a:effectLst>
                  <a:outerShdw blurRad="38100" dist="38100" dir="2700000" algn="tl">
                    <a:srgbClr val="000000">
                      <a:alpha val="43137"/>
                    </a:srgbClr>
                  </a:outerShdw>
                </a:effectLst>
              </a:rPr>
              <a:t>“Blessed are you when others revile you and persecute you and utter all kinds of evil against you falsely on my account. </a:t>
            </a:r>
            <a:r>
              <a:rPr lang="en-US" sz="3200" b="1" baseline="30000" dirty="0" smtClean="0">
                <a:effectLst>
                  <a:outerShdw blurRad="38100" dist="38100" dir="2700000" algn="tl">
                    <a:srgbClr val="000000">
                      <a:alpha val="43137"/>
                    </a:srgbClr>
                  </a:outerShdw>
                </a:effectLst>
              </a:rPr>
              <a:t>12 </a:t>
            </a:r>
            <a:r>
              <a:rPr lang="en-US" sz="3200" b="1" dirty="0" smtClean="0">
                <a:effectLst>
                  <a:outerShdw blurRad="38100" dist="38100" dir="2700000" algn="tl">
                    <a:srgbClr val="000000">
                      <a:alpha val="43137"/>
                    </a:srgbClr>
                  </a:outerShdw>
                </a:effectLst>
              </a:rPr>
              <a:t>Rejoice and be glad, for your reward is great in heaven, for so they persecuted the prophets who were before you</a:t>
            </a:r>
            <a:r>
              <a:rPr lang="en-US" sz="3200" b="1" dirty="0" smtClean="0">
                <a:effectLst>
                  <a:outerShdw blurRad="38100" dist="38100" dir="2700000" algn="tl">
                    <a:srgbClr val="000000">
                      <a:alpha val="43137"/>
                    </a:srgbClr>
                  </a:outerShdw>
                </a:effectLst>
              </a:rPr>
              <a:t>.</a:t>
            </a:r>
            <a:br>
              <a:rPr lang="en-US" sz="3200" b="1" dirty="0" smtClean="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Matthew 5:11-12 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8686800" cy="1143000"/>
          </a:xfrm>
        </p:spPr>
        <p:txBody>
          <a:bodyPr>
            <a:noAutofit/>
          </a:bodyPr>
          <a:lstStyle/>
          <a:p>
            <a:pPr lvl="0"/>
            <a:r>
              <a:rPr lang="en-US" sz="2200" b="1" baseline="30000" dirty="0" smtClean="0">
                <a:solidFill>
                  <a:schemeClr val="bg1">
                    <a:lumMod val="50000"/>
                  </a:schemeClr>
                </a:solidFill>
                <a:effectLst>
                  <a:outerShdw blurRad="38100" dist="38100" dir="2700000" algn="tl">
                    <a:srgbClr val="000000">
                      <a:alpha val="43137"/>
                    </a:srgbClr>
                  </a:outerShdw>
                </a:effectLst>
              </a:rPr>
              <a:t>13 </a:t>
            </a:r>
            <a:r>
              <a:rPr lang="en-US" sz="2200" b="1" dirty="0" smtClean="0">
                <a:solidFill>
                  <a:schemeClr val="bg1">
                    <a:lumMod val="50000"/>
                  </a:schemeClr>
                </a:solidFill>
                <a:effectLst>
                  <a:outerShdw blurRad="38100" dist="38100" dir="2700000" algn="tl">
                    <a:srgbClr val="000000">
                      <a:alpha val="43137"/>
                    </a:srgbClr>
                  </a:outerShdw>
                </a:effectLst>
              </a:rPr>
              <a:t>Now who is there to harm you if you are zealous for what is good? </a:t>
            </a:r>
            <a:r>
              <a:rPr lang="en-US" sz="2200" b="1" baseline="30000" dirty="0" smtClean="0">
                <a:solidFill>
                  <a:schemeClr val="bg1">
                    <a:lumMod val="50000"/>
                  </a:schemeClr>
                </a:solidFill>
                <a:effectLst>
                  <a:outerShdw blurRad="38100" dist="38100" dir="2700000" algn="tl">
                    <a:srgbClr val="000000">
                      <a:alpha val="43137"/>
                    </a:srgbClr>
                  </a:outerShdw>
                </a:effectLst>
              </a:rPr>
              <a:t>14 </a:t>
            </a:r>
            <a:r>
              <a:rPr lang="en-US" sz="2200" b="1" dirty="0" smtClean="0">
                <a:solidFill>
                  <a:schemeClr val="bg1">
                    <a:lumMod val="50000"/>
                  </a:schemeClr>
                </a:solidFill>
                <a:effectLst>
                  <a:outerShdw blurRad="38100" dist="38100" dir="2700000" algn="tl">
                    <a:srgbClr val="000000">
                      <a:alpha val="43137"/>
                    </a:srgbClr>
                  </a:outerShdw>
                </a:effectLst>
              </a:rPr>
              <a:t>But even if you should suffer for righteousness' sake, you will be blessed. Have no fear of them, nor be troubled, </a:t>
            </a:r>
            <a:r>
              <a:rPr lang="en-US" sz="2200" b="1" baseline="30000" dirty="0" smtClean="0">
                <a:solidFill>
                  <a:schemeClr val="bg1">
                    <a:lumMod val="50000"/>
                  </a:schemeClr>
                </a:solidFill>
                <a:effectLst>
                  <a:outerShdw blurRad="38100" dist="38100" dir="2700000" algn="tl">
                    <a:srgbClr val="000000">
                      <a:alpha val="43137"/>
                    </a:srgbClr>
                  </a:outerShdw>
                </a:effectLst>
              </a:rPr>
              <a:t>15 </a:t>
            </a:r>
            <a:r>
              <a:rPr lang="en-US" sz="2200" b="1" dirty="0" smtClean="0">
                <a:solidFill>
                  <a:schemeClr val="bg1">
                    <a:lumMod val="50000"/>
                  </a:schemeClr>
                </a:solidFill>
                <a:effectLst>
                  <a:outerShdw blurRad="38100" dist="38100" dir="2700000" algn="tl">
                    <a:srgbClr val="000000">
                      <a:alpha val="43137"/>
                    </a:srgbClr>
                  </a:outerShdw>
                </a:effectLst>
              </a:rPr>
              <a:t>but in your hearts honor Christ the Lord as holy, </a:t>
            </a:r>
            <a:r>
              <a:rPr lang="en-US" sz="2200" b="1" dirty="0" smtClean="0">
                <a:effectLst>
                  <a:outerShdw blurRad="38100" dist="38100" dir="2700000" algn="tl">
                    <a:srgbClr val="000000">
                      <a:alpha val="43137"/>
                    </a:srgbClr>
                  </a:outerShdw>
                </a:effectLst>
              </a:rPr>
              <a:t>always being prepared to make a defense to anyone who asks you for a reason for the hope that is in you</a:t>
            </a:r>
            <a:r>
              <a:rPr lang="en-US" sz="2200" b="1" dirty="0" smtClean="0">
                <a:solidFill>
                  <a:schemeClr val="bg1">
                    <a:lumMod val="50000"/>
                  </a:schemeClr>
                </a:solidFill>
                <a:effectLst>
                  <a:outerShdw blurRad="38100" dist="38100" dir="2700000" algn="tl">
                    <a:srgbClr val="000000">
                      <a:alpha val="43137"/>
                    </a:srgbClr>
                  </a:outerShdw>
                </a:effectLst>
              </a:rPr>
              <a:t>; yet do it with gentleness and respect, </a:t>
            </a:r>
            <a:r>
              <a:rPr lang="en-US" sz="2200" b="1" baseline="30000" dirty="0" smtClean="0">
                <a:solidFill>
                  <a:schemeClr val="bg1">
                    <a:lumMod val="50000"/>
                  </a:schemeClr>
                </a:solidFill>
                <a:effectLst>
                  <a:outerShdw blurRad="38100" dist="38100" dir="2700000" algn="tl">
                    <a:srgbClr val="000000">
                      <a:alpha val="43137"/>
                    </a:srgbClr>
                  </a:outerShdw>
                </a:effectLst>
              </a:rPr>
              <a:t>16 </a:t>
            </a:r>
            <a:r>
              <a:rPr lang="en-US" sz="2200" b="1" dirty="0" smtClean="0">
                <a:solidFill>
                  <a:schemeClr val="bg1">
                    <a:lumMod val="50000"/>
                  </a:schemeClr>
                </a:solidFill>
                <a:effectLst>
                  <a:outerShdw blurRad="38100" dist="38100" dir="2700000" algn="tl">
                    <a:srgbClr val="000000">
                      <a:alpha val="43137"/>
                    </a:srgbClr>
                  </a:outerShdw>
                </a:effectLst>
              </a:rPr>
              <a:t>having a good conscience, so that, when you are slandered, those who revile your good behavior in Christ may be put to shame. </a:t>
            </a:r>
            <a:r>
              <a:rPr lang="en-US" sz="2200" b="1" baseline="30000" dirty="0" smtClean="0">
                <a:solidFill>
                  <a:schemeClr val="bg1">
                    <a:lumMod val="50000"/>
                  </a:schemeClr>
                </a:solidFill>
                <a:effectLst>
                  <a:outerShdw blurRad="38100" dist="38100" dir="2700000" algn="tl">
                    <a:srgbClr val="000000">
                      <a:alpha val="43137"/>
                    </a:srgbClr>
                  </a:outerShdw>
                </a:effectLst>
              </a:rPr>
              <a:t>17 </a:t>
            </a:r>
            <a:r>
              <a:rPr lang="en-US" sz="2200" b="1" dirty="0" smtClean="0">
                <a:solidFill>
                  <a:schemeClr val="bg1">
                    <a:lumMod val="50000"/>
                  </a:schemeClr>
                </a:solidFill>
                <a:effectLst>
                  <a:outerShdw blurRad="38100" dist="38100" dir="2700000" algn="tl">
                    <a:srgbClr val="000000">
                      <a:alpha val="43137"/>
                    </a:srgbClr>
                  </a:outerShdw>
                </a:effectLst>
              </a:rPr>
              <a:t>For it is better to suffer for doing good, if that should be God's will, than for doing evil.</a:t>
            </a:r>
            <a:r>
              <a:rPr lang="en-US" sz="2200" b="1" baseline="30000" dirty="0" smtClean="0">
                <a:solidFill>
                  <a:schemeClr val="bg1">
                    <a:lumMod val="50000"/>
                  </a:schemeClr>
                </a:solidFill>
                <a:effectLst>
                  <a:outerShdw blurRad="38100" dist="38100" dir="2700000" algn="tl">
                    <a:srgbClr val="000000">
                      <a:alpha val="43137"/>
                    </a:srgbClr>
                  </a:outerShdw>
                </a:effectLst>
              </a:rPr>
              <a:t>18 </a:t>
            </a:r>
            <a:r>
              <a:rPr lang="en-US" sz="2200" b="1" dirty="0" smtClean="0">
                <a:solidFill>
                  <a:schemeClr val="bg1">
                    <a:lumMod val="50000"/>
                  </a:schemeClr>
                </a:solidFill>
                <a:effectLst>
                  <a:outerShdw blurRad="38100" dist="38100" dir="2700000" algn="tl">
                    <a:srgbClr val="000000">
                      <a:alpha val="43137"/>
                    </a:srgbClr>
                  </a:outerShdw>
                </a:effectLst>
              </a:rPr>
              <a:t>For Christ also suffered once for sins, the righteous for the unrighteous, that he might bring us to God, being put to death in the flesh but made alive in the spirit, </a:t>
            </a:r>
            <a:r>
              <a:rPr lang="en-US" sz="2200" b="1" baseline="30000" dirty="0" smtClean="0">
                <a:solidFill>
                  <a:schemeClr val="bg1">
                    <a:lumMod val="50000"/>
                  </a:schemeClr>
                </a:solidFill>
                <a:effectLst>
                  <a:outerShdw blurRad="38100" dist="38100" dir="2700000" algn="tl">
                    <a:srgbClr val="000000">
                      <a:alpha val="43137"/>
                    </a:srgbClr>
                  </a:outerShdw>
                </a:effectLst>
              </a:rPr>
              <a:t>19 </a:t>
            </a:r>
            <a:r>
              <a:rPr lang="en-US" sz="2200" b="1" dirty="0" smtClean="0">
                <a:solidFill>
                  <a:schemeClr val="bg1">
                    <a:lumMod val="50000"/>
                  </a:schemeClr>
                </a:solidFill>
                <a:effectLst>
                  <a:outerShdw blurRad="38100" dist="38100" dir="2700000" algn="tl">
                    <a:srgbClr val="000000">
                      <a:alpha val="43137"/>
                    </a:srgbClr>
                  </a:outerShdw>
                </a:effectLst>
              </a:rPr>
              <a:t>in which he went and proclaimed to the spirits in prison,</a:t>
            </a:r>
            <a:r>
              <a:rPr lang="en-US" sz="2200" b="1" baseline="30000" dirty="0" smtClean="0">
                <a:solidFill>
                  <a:schemeClr val="bg1">
                    <a:lumMod val="50000"/>
                  </a:schemeClr>
                </a:solidFill>
                <a:effectLst>
                  <a:outerShdw blurRad="38100" dist="38100" dir="2700000" algn="tl">
                    <a:srgbClr val="000000">
                      <a:alpha val="43137"/>
                    </a:srgbClr>
                  </a:outerShdw>
                </a:effectLst>
              </a:rPr>
              <a:t>20 </a:t>
            </a:r>
            <a:r>
              <a:rPr lang="en-US" sz="2200" b="1" dirty="0" smtClean="0">
                <a:solidFill>
                  <a:schemeClr val="bg1">
                    <a:lumMod val="50000"/>
                  </a:schemeClr>
                </a:solidFill>
                <a:effectLst>
                  <a:outerShdw blurRad="38100" dist="38100" dir="2700000" algn="tl">
                    <a:srgbClr val="000000">
                      <a:alpha val="43137"/>
                    </a:srgbClr>
                  </a:outerShdw>
                </a:effectLst>
              </a:rPr>
              <a:t>because they formerly did not obey, when God's patience waited in the days of Noah, while the ark was being prepared, in which a few, that is, eight persons, were brought safely through water. </a:t>
            </a:r>
            <a:r>
              <a:rPr lang="en-US" sz="2200" b="1" baseline="30000" dirty="0" smtClean="0">
                <a:solidFill>
                  <a:schemeClr val="bg1">
                    <a:lumMod val="50000"/>
                  </a:schemeClr>
                </a:solidFill>
                <a:effectLst>
                  <a:outerShdw blurRad="38100" dist="38100" dir="2700000" algn="tl">
                    <a:srgbClr val="000000">
                      <a:alpha val="43137"/>
                    </a:srgbClr>
                  </a:outerShdw>
                </a:effectLst>
              </a:rPr>
              <a:t>21 </a:t>
            </a:r>
            <a:r>
              <a:rPr lang="en-US" sz="2200" b="1" dirty="0" smtClean="0">
                <a:solidFill>
                  <a:schemeClr val="bg1">
                    <a:lumMod val="50000"/>
                  </a:schemeClr>
                </a:solidFill>
                <a:effectLst>
                  <a:outerShdw blurRad="38100" dist="38100" dir="2700000" algn="tl">
                    <a:srgbClr val="000000">
                      <a:alpha val="43137"/>
                    </a:srgbClr>
                  </a:outerShdw>
                </a:effectLst>
              </a:rPr>
              <a:t>Baptism, which corresponds to this, now saves you, not as a removal of dirt from the body but as an appeal to God for a good conscience, through the resurrection of Jesus Christ, </a:t>
            </a:r>
            <a:r>
              <a:rPr lang="en-US" sz="2200" b="1" baseline="30000" dirty="0" smtClean="0">
                <a:solidFill>
                  <a:schemeClr val="bg1">
                    <a:lumMod val="50000"/>
                  </a:schemeClr>
                </a:solidFill>
                <a:effectLst>
                  <a:outerShdw blurRad="38100" dist="38100" dir="2700000" algn="tl">
                    <a:srgbClr val="000000">
                      <a:alpha val="43137"/>
                    </a:srgbClr>
                  </a:outerShdw>
                </a:effectLst>
              </a:rPr>
              <a:t>22 </a:t>
            </a:r>
            <a:r>
              <a:rPr lang="en-US" sz="2200" b="1" dirty="0" smtClean="0">
                <a:solidFill>
                  <a:schemeClr val="bg1">
                    <a:lumMod val="50000"/>
                  </a:schemeClr>
                </a:solidFill>
                <a:effectLst>
                  <a:outerShdw blurRad="38100" dist="38100" dir="2700000" algn="tl">
                    <a:srgbClr val="000000">
                      <a:alpha val="43137"/>
                    </a:srgbClr>
                  </a:outerShdw>
                </a:effectLst>
              </a:rPr>
              <a:t>who has gone into heaven and is at the right hand of God, with angels, authorities, and powers having been subjected to </a:t>
            </a:r>
            <a:r>
              <a:rPr lang="en-US" sz="2200" b="1" dirty="0" smtClean="0">
                <a:solidFill>
                  <a:schemeClr val="bg1">
                    <a:lumMod val="50000"/>
                  </a:schemeClr>
                </a:solidFill>
                <a:effectLst>
                  <a:outerShdw blurRad="38100" dist="38100" dir="2700000" algn="tl">
                    <a:srgbClr val="000000">
                      <a:alpha val="43137"/>
                    </a:srgbClr>
                  </a:outerShdw>
                </a:effectLst>
              </a:rPr>
              <a:t>him.</a:t>
            </a:r>
            <a:endParaRPr lang="en-US" sz="1600" dirty="0">
              <a:solidFill>
                <a:schemeClr val="bg1">
                  <a:lumMod val="50000"/>
                </a:schemeClr>
              </a:solidFill>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52600"/>
            <a:ext cx="8686800" cy="1143000"/>
          </a:xfrm>
        </p:spPr>
        <p:txBody>
          <a:bodyPr>
            <a:noAutofit/>
          </a:bodyPr>
          <a:lstStyle/>
          <a:p>
            <a:pPr lvl="0"/>
            <a:r>
              <a:rPr lang="en-US" sz="3200" b="1" baseline="30000" dirty="0" smtClean="0">
                <a:effectLst>
                  <a:outerShdw blurRad="38100" dist="38100" dir="2700000" algn="tl">
                    <a:srgbClr val="000000">
                      <a:alpha val="43137"/>
                    </a:srgbClr>
                  </a:outerShdw>
                </a:effectLst>
              </a:rPr>
              <a:t>3 </a:t>
            </a:r>
            <a:r>
              <a:rPr lang="en-US" sz="3200" b="1" dirty="0" smtClean="0">
                <a:effectLst>
                  <a:outerShdw blurRad="38100" dist="38100" dir="2700000" algn="tl">
                    <a:srgbClr val="000000">
                      <a:alpha val="43137"/>
                    </a:srgbClr>
                  </a:outerShdw>
                </a:effectLst>
              </a:rPr>
              <a:t>Blessed be the God and Father of our Lord Jesus Christ! According to his great mercy, he has caused us to be born again to a living hope through the resurrection of Jesus Christ from the dead, </a:t>
            </a:r>
            <a:r>
              <a:rPr lang="en-US" sz="3200" b="1" baseline="30000" dirty="0" smtClean="0">
                <a:effectLst>
                  <a:outerShdw blurRad="38100" dist="38100" dir="2700000" algn="tl">
                    <a:srgbClr val="000000">
                      <a:alpha val="43137"/>
                    </a:srgbClr>
                  </a:outerShdw>
                </a:effectLst>
              </a:rPr>
              <a:t>4 </a:t>
            </a:r>
            <a:r>
              <a:rPr lang="en-US" sz="3200" b="1" dirty="0" smtClean="0">
                <a:effectLst>
                  <a:outerShdw blurRad="38100" dist="38100" dir="2700000" algn="tl">
                    <a:srgbClr val="000000">
                      <a:alpha val="43137"/>
                    </a:srgbClr>
                  </a:outerShdw>
                </a:effectLst>
              </a:rPr>
              <a:t>to an inheritance that is imperishable, undefiled, and unfading, kept in heaven for you</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1:3-4 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371600"/>
            <a:ext cx="8686800" cy="1143000"/>
          </a:xfrm>
        </p:spPr>
        <p:txBody>
          <a:bodyPr>
            <a:noAutofit/>
          </a:bodyPr>
          <a:lstStyle/>
          <a:p>
            <a:r>
              <a:rPr lang="en-US" sz="3200" b="1" baseline="30000" dirty="0" smtClean="0">
                <a:effectLst>
                  <a:outerShdw blurRad="38100" dist="38100" dir="2700000" algn="tl">
                    <a:srgbClr val="000000">
                      <a:alpha val="43137"/>
                    </a:srgbClr>
                  </a:outerShdw>
                </a:effectLst>
              </a:rPr>
              <a:t>13</a:t>
            </a:r>
            <a:r>
              <a:rPr lang="en-US" sz="3200" b="1" baseline="30000"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Therefore, preparing your minds for action, and being sober-minded, set your hope fully on the grace that will be brought to you at the revelation of Jesus Christ.</a:t>
            </a:r>
            <a:r>
              <a:rPr lang="en-US" sz="4000" dirty="0">
                <a:effectLst>
                  <a:outerShdw blurRad="38100" dist="38100" dir="2700000" algn="tl">
                    <a:srgbClr val="000000">
                      <a:alpha val="43137"/>
                    </a:srgbClr>
                  </a:outerShdw>
                </a:effectLst>
              </a:rPr>
              <a:t/>
            </a:r>
            <a:br>
              <a:rPr lang="en-US" sz="4000" dirty="0">
                <a:effectLst>
                  <a:outerShdw blurRad="38100" dist="38100" dir="2700000" algn="tl">
                    <a:srgbClr val="000000">
                      <a:alpha val="43137"/>
                    </a:srgbClr>
                  </a:outerShdw>
                </a:effectLst>
              </a:rPr>
            </a:br>
            <a:r>
              <a:rPr lang="en-US" sz="4000" dirty="0" smtClean="0">
                <a:effectLst>
                  <a:outerShdw blurRad="38100" dist="38100" dir="2700000" algn="tl">
                    <a:srgbClr val="000000">
                      <a:alpha val="43137"/>
                    </a:srgbClr>
                  </a:outerShdw>
                </a:effectLst>
              </a:rPr>
              <a:t/>
            </a:r>
            <a:br>
              <a:rPr lang="en-US" sz="40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1:13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8686800" cy="1143000"/>
          </a:xfrm>
        </p:spPr>
        <p:txBody>
          <a:bodyPr>
            <a:noAutofit/>
          </a:bodyPr>
          <a:lstStyle/>
          <a:p>
            <a:pPr lvl="0"/>
            <a:r>
              <a:rPr lang="en-US" sz="2200" b="1" baseline="30000" dirty="0" smtClean="0">
                <a:solidFill>
                  <a:schemeClr val="bg1">
                    <a:lumMod val="50000"/>
                  </a:schemeClr>
                </a:solidFill>
                <a:effectLst>
                  <a:outerShdw blurRad="38100" dist="38100" dir="2700000" algn="tl">
                    <a:srgbClr val="000000">
                      <a:alpha val="43137"/>
                    </a:srgbClr>
                  </a:outerShdw>
                </a:effectLst>
              </a:rPr>
              <a:t>13 </a:t>
            </a:r>
            <a:r>
              <a:rPr lang="en-US" sz="2200" b="1" dirty="0" smtClean="0">
                <a:solidFill>
                  <a:schemeClr val="bg1">
                    <a:lumMod val="50000"/>
                  </a:schemeClr>
                </a:solidFill>
                <a:effectLst>
                  <a:outerShdw blurRad="38100" dist="38100" dir="2700000" algn="tl">
                    <a:srgbClr val="000000">
                      <a:alpha val="43137"/>
                    </a:srgbClr>
                  </a:outerShdw>
                </a:effectLst>
              </a:rPr>
              <a:t>Now who is there to harm you if you are zealous for what is good?</a:t>
            </a:r>
            <a:r>
              <a:rPr lang="en-US" sz="2200" b="1" dirty="0" smtClean="0">
                <a:effectLst>
                  <a:outerShdw blurRad="38100" dist="38100" dir="2700000" algn="tl">
                    <a:srgbClr val="000000">
                      <a:alpha val="43137"/>
                    </a:srgbClr>
                  </a:outerShdw>
                </a:effectLst>
              </a:rPr>
              <a:t> </a:t>
            </a:r>
            <a:r>
              <a:rPr lang="en-US" sz="2200" b="1" baseline="30000" dirty="0" smtClean="0">
                <a:effectLst>
                  <a:outerShdw blurRad="38100" dist="38100" dir="2700000" algn="tl">
                    <a:srgbClr val="000000">
                      <a:alpha val="43137"/>
                    </a:srgbClr>
                  </a:outerShdw>
                </a:effectLst>
              </a:rPr>
              <a:t>14 </a:t>
            </a:r>
            <a:r>
              <a:rPr lang="en-US" sz="2200" b="1" dirty="0" smtClean="0">
                <a:effectLst>
                  <a:outerShdw blurRad="38100" dist="38100" dir="2700000" algn="tl">
                    <a:srgbClr val="000000">
                      <a:alpha val="43137"/>
                    </a:srgbClr>
                  </a:outerShdw>
                </a:effectLst>
              </a:rPr>
              <a:t>But even if you should suffer for righteousness' sake, you will be blessed. Have no fear of them, nor be troubled, </a:t>
            </a:r>
            <a:r>
              <a:rPr lang="en-US" sz="2200" b="1" baseline="30000" dirty="0" smtClean="0">
                <a:effectLst>
                  <a:outerShdw blurRad="38100" dist="38100" dir="2700000" algn="tl">
                    <a:srgbClr val="000000">
                      <a:alpha val="43137"/>
                    </a:srgbClr>
                  </a:outerShdw>
                </a:effectLst>
              </a:rPr>
              <a:t>15 </a:t>
            </a:r>
            <a:r>
              <a:rPr lang="en-US" sz="2200" b="1" dirty="0" smtClean="0">
                <a:effectLst>
                  <a:outerShdw blurRad="38100" dist="38100" dir="2700000" algn="tl">
                    <a:srgbClr val="000000">
                      <a:alpha val="43137"/>
                    </a:srgbClr>
                  </a:outerShdw>
                </a:effectLst>
              </a:rPr>
              <a:t>but in your hearts honor Christ the Lord as holy</a:t>
            </a:r>
            <a:r>
              <a:rPr lang="en-US" sz="2200" b="1" dirty="0" smtClean="0">
                <a:solidFill>
                  <a:schemeClr val="bg1">
                    <a:lumMod val="50000"/>
                  </a:schemeClr>
                </a:solidFill>
                <a:effectLst>
                  <a:outerShdw blurRad="38100" dist="38100" dir="2700000" algn="tl">
                    <a:srgbClr val="000000">
                      <a:alpha val="43137"/>
                    </a:srgbClr>
                  </a:outerShdw>
                </a:effectLst>
              </a:rPr>
              <a:t>, always being prepared to make a defense to anyone who asks you for a reason for the hope that is in you; yet do it with gentleness and respect, </a:t>
            </a:r>
            <a:r>
              <a:rPr lang="en-US" sz="2200" b="1" baseline="30000" dirty="0" smtClean="0">
                <a:solidFill>
                  <a:schemeClr val="bg1">
                    <a:lumMod val="50000"/>
                  </a:schemeClr>
                </a:solidFill>
                <a:effectLst>
                  <a:outerShdw blurRad="38100" dist="38100" dir="2700000" algn="tl">
                    <a:srgbClr val="000000">
                      <a:alpha val="43137"/>
                    </a:srgbClr>
                  </a:outerShdw>
                </a:effectLst>
              </a:rPr>
              <a:t>16 </a:t>
            </a:r>
            <a:r>
              <a:rPr lang="en-US" sz="2200" b="1" dirty="0" smtClean="0">
                <a:solidFill>
                  <a:schemeClr val="bg1">
                    <a:lumMod val="50000"/>
                  </a:schemeClr>
                </a:solidFill>
                <a:effectLst>
                  <a:outerShdw blurRad="38100" dist="38100" dir="2700000" algn="tl">
                    <a:srgbClr val="000000">
                      <a:alpha val="43137"/>
                    </a:srgbClr>
                  </a:outerShdw>
                </a:effectLst>
              </a:rPr>
              <a:t>having a good conscience, so that, when you are slandered, those who revile your good behavior in Christ may be put to shame. </a:t>
            </a:r>
            <a:r>
              <a:rPr lang="en-US" sz="2200" b="1" baseline="30000" dirty="0" smtClean="0">
                <a:solidFill>
                  <a:schemeClr val="bg1">
                    <a:lumMod val="50000"/>
                  </a:schemeClr>
                </a:solidFill>
                <a:effectLst>
                  <a:outerShdw blurRad="38100" dist="38100" dir="2700000" algn="tl">
                    <a:srgbClr val="000000">
                      <a:alpha val="43137"/>
                    </a:srgbClr>
                  </a:outerShdw>
                </a:effectLst>
              </a:rPr>
              <a:t>17 </a:t>
            </a:r>
            <a:r>
              <a:rPr lang="en-US" sz="2200" b="1" dirty="0" smtClean="0">
                <a:solidFill>
                  <a:schemeClr val="bg1">
                    <a:lumMod val="50000"/>
                  </a:schemeClr>
                </a:solidFill>
                <a:effectLst>
                  <a:outerShdw blurRad="38100" dist="38100" dir="2700000" algn="tl">
                    <a:srgbClr val="000000">
                      <a:alpha val="43137"/>
                    </a:srgbClr>
                  </a:outerShdw>
                </a:effectLst>
              </a:rPr>
              <a:t>For it is better to suffer for doing good, if that should be God's will, than for doing evil.</a:t>
            </a:r>
            <a:r>
              <a:rPr lang="en-US" sz="2200" b="1" baseline="30000" dirty="0" smtClean="0">
                <a:solidFill>
                  <a:schemeClr val="bg1">
                    <a:lumMod val="50000"/>
                  </a:schemeClr>
                </a:solidFill>
                <a:effectLst>
                  <a:outerShdw blurRad="38100" dist="38100" dir="2700000" algn="tl">
                    <a:srgbClr val="000000">
                      <a:alpha val="43137"/>
                    </a:srgbClr>
                  </a:outerShdw>
                </a:effectLst>
              </a:rPr>
              <a:t>18 </a:t>
            </a:r>
            <a:r>
              <a:rPr lang="en-US" sz="2200" b="1" dirty="0" smtClean="0">
                <a:solidFill>
                  <a:schemeClr val="bg1">
                    <a:lumMod val="50000"/>
                  </a:schemeClr>
                </a:solidFill>
                <a:effectLst>
                  <a:outerShdw blurRad="38100" dist="38100" dir="2700000" algn="tl">
                    <a:srgbClr val="000000">
                      <a:alpha val="43137"/>
                    </a:srgbClr>
                  </a:outerShdw>
                </a:effectLst>
              </a:rPr>
              <a:t>For Christ also suffered once for sins, the righteous for the unrighteous, that he might bring us to God, being put to death in the flesh but made alive in the spirit, </a:t>
            </a:r>
            <a:r>
              <a:rPr lang="en-US" sz="2200" b="1" baseline="30000" dirty="0" smtClean="0">
                <a:solidFill>
                  <a:schemeClr val="bg1">
                    <a:lumMod val="50000"/>
                  </a:schemeClr>
                </a:solidFill>
                <a:effectLst>
                  <a:outerShdw blurRad="38100" dist="38100" dir="2700000" algn="tl">
                    <a:srgbClr val="000000">
                      <a:alpha val="43137"/>
                    </a:srgbClr>
                  </a:outerShdw>
                </a:effectLst>
              </a:rPr>
              <a:t>19 </a:t>
            </a:r>
            <a:r>
              <a:rPr lang="en-US" sz="2200" b="1" dirty="0" smtClean="0">
                <a:solidFill>
                  <a:schemeClr val="bg1">
                    <a:lumMod val="50000"/>
                  </a:schemeClr>
                </a:solidFill>
                <a:effectLst>
                  <a:outerShdw blurRad="38100" dist="38100" dir="2700000" algn="tl">
                    <a:srgbClr val="000000">
                      <a:alpha val="43137"/>
                    </a:srgbClr>
                  </a:outerShdw>
                </a:effectLst>
              </a:rPr>
              <a:t>in which he went and proclaimed to the spirits in prison,</a:t>
            </a:r>
            <a:r>
              <a:rPr lang="en-US" sz="2200" b="1" baseline="30000" dirty="0" smtClean="0">
                <a:solidFill>
                  <a:schemeClr val="bg1">
                    <a:lumMod val="50000"/>
                  </a:schemeClr>
                </a:solidFill>
                <a:effectLst>
                  <a:outerShdw blurRad="38100" dist="38100" dir="2700000" algn="tl">
                    <a:srgbClr val="000000">
                      <a:alpha val="43137"/>
                    </a:srgbClr>
                  </a:outerShdw>
                </a:effectLst>
              </a:rPr>
              <a:t>20 </a:t>
            </a:r>
            <a:r>
              <a:rPr lang="en-US" sz="2200" b="1" dirty="0" smtClean="0">
                <a:solidFill>
                  <a:schemeClr val="bg1">
                    <a:lumMod val="50000"/>
                  </a:schemeClr>
                </a:solidFill>
                <a:effectLst>
                  <a:outerShdw blurRad="38100" dist="38100" dir="2700000" algn="tl">
                    <a:srgbClr val="000000">
                      <a:alpha val="43137"/>
                    </a:srgbClr>
                  </a:outerShdw>
                </a:effectLst>
              </a:rPr>
              <a:t>because they formerly did not obey, when God's patience waited in the days of Noah, while the ark was being prepared, in which a few, that is, eight persons, were brought safely through water. </a:t>
            </a:r>
            <a:r>
              <a:rPr lang="en-US" sz="2200" b="1" baseline="30000" dirty="0" smtClean="0">
                <a:solidFill>
                  <a:schemeClr val="bg1">
                    <a:lumMod val="50000"/>
                  </a:schemeClr>
                </a:solidFill>
                <a:effectLst>
                  <a:outerShdw blurRad="38100" dist="38100" dir="2700000" algn="tl">
                    <a:srgbClr val="000000">
                      <a:alpha val="43137"/>
                    </a:srgbClr>
                  </a:outerShdw>
                </a:effectLst>
              </a:rPr>
              <a:t>21 </a:t>
            </a:r>
            <a:r>
              <a:rPr lang="en-US" sz="2200" b="1" dirty="0" smtClean="0">
                <a:solidFill>
                  <a:schemeClr val="bg1">
                    <a:lumMod val="50000"/>
                  </a:schemeClr>
                </a:solidFill>
                <a:effectLst>
                  <a:outerShdw blurRad="38100" dist="38100" dir="2700000" algn="tl">
                    <a:srgbClr val="000000">
                      <a:alpha val="43137"/>
                    </a:srgbClr>
                  </a:outerShdw>
                </a:effectLst>
              </a:rPr>
              <a:t>Baptism, which corresponds to this, now saves you, not as a removal of dirt from the body but as an appeal to God for a good conscience, through the resurrection of Jesus Christ, </a:t>
            </a:r>
            <a:r>
              <a:rPr lang="en-US" sz="2200" b="1" baseline="30000" dirty="0" smtClean="0">
                <a:solidFill>
                  <a:schemeClr val="bg1">
                    <a:lumMod val="50000"/>
                  </a:schemeClr>
                </a:solidFill>
                <a:effectLst>
                  <a:outerShdw blurRad="38100" dist="38100" dir="2700000" algn="tl">
                    <a:srgbClr val="000000">
                      <a:alpha val="43137"/>
                    </a:srgbClr>
                  </a:outerShdw>
                </a:effectLst>
              </a:rPr>
              <a:t>22 </a:t>
            </a:r>
            <a:r>
              <a:rPr lang="en-US" sz="2200" b="1" dirty="0" smtClean="0">
                <a:solidFill>
                  <a:schemeClr val="bg1">
                    <a:lumMod val="50000"/>
                  </a:schemeClr>
                </a:solidFill>
                <a:effectLst>
                  <a:outerShdw blurRad="38100" dist="38100" dir="2700000" algn="tl">
                    <a:srgbClr val="000000">
                      <a:alpha val="43137"/>
                    </a:srgbClr>
                  </a:outerShdw>
                </a:effectLst>
              </a:rPr>
              <a:t>who has gone into heaven and is at the right hand of God, with angels, authorities, and powers having been subjected to </a:t>
            </a:r>
            <a:r>
              <a:rPr lang="en-US" sz="2200" b="1" dirty="0" smtClean="0">
                <a:solidFill>
                  <a:schemeClr val="bg1">
                    <a:lumMod val="50000"/>
                  </a:schemeClr>
                </a:solidFill>
                <a:effectLst>
                  <a:outerShdw blurRad="38100" dist="38100" dir="2700000" algn="tl">
                    <a:srgbClr val="000000">
                      <a:alpha val="43137"/>
                    </a:srgbClr>
                  </a:outerShdw>
                </a:effectLst>
              </a:rPr>
              <a:t>him.</a:t>
            </a:r>
            <a:endParaRPr lang="en-US" sz="1600" dirty="0">
              <a:solidFill>
                <a:schemeClr val="bg1">
                  <a:lumMod val="50000"/>
                </a:schemeClr>
              </a:solidFill>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686800" cy="1143000"/>
          </a:xfrm>
        </p:spPr>
        <p:txBody>
          <a:bodyPr>
            <a:noAutofit/>
          </a:bodyPr>
          <a:lstStyle/>
          <a:p>
            <a:r>
              <a:rPr lang="en-US" sz="3200" b="1" dirty="0" smtClean="0">
                <a:effectLst>
                  <a:outerShdw blurRad="38100" dist="38100" dir="2700000" algn="tl">
                    <a:srgbClr val="000000">
                      <a:alpha val="43137"/>
                    </a:srgbClr>
                  </a:outerShdw>
                </a:effectLst>
              </a:rPr>
              <a:t>What then shall we say to those things?  If God is for us, who can be against us? </a:t>
            </a:r>
            <a:r>
              <a:rPr lang="en-US" sz="4000" dirty="0">
                <a:effectLst>
                  <a:outerShdw blurRad="38100" dist="38100" dir="2700000" algn="tl">
                    <a:srgbClr val="000000">
                      <a:alpha val="43137"/>
                    </a:srgbClr>
                  </a:outerShdw>
                </a:effectLst>
              </a:rPr>
              <a:t/>
            </a:r>
            <a:br>
              <a:rPr lang="en-US" sz="4000" dirty="0">
                <a:effectLst>
                  <a:outerShdw blurRad="38100" dist="38100" dir="2700000" algn="tl">
                    <a:srgbClr val="000000">
                      <a:alpha val="43137"/>
                    </a:srgbClr>
                  </a:outerShdw>
                </a:effectLst>
              </a:rPr>
            </a:br>
            <a:r>
              <a:rPr lang="en-US" sz="4000" dirty="0" smtClean="0">
                <a:effectLst>
                  <a:outerShdw blurRad="38100" dist="38100" dir="2700000" algn="tl">
                    <a:srgbClr val="000000">
                      <a:alpha val="43137"/>
                    </a:srgbClr>
                  </a:outerShdw>
                </a:effectLst>
              </a:rPr>
              <a:t/>
            </a:r>
            <a:br>
              <a:rPr lang="en-US" sz="40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Romans 8:31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8686800" cy="1143000"/>
          </a:xfrm>
        </p:spPr>
        <p:txBody>
          <a:bodyPr>
            <a:noAutofit/>
          </a:bodyPr>
          <a:lstStyle/>
          <a:p>
            <a:pPr lvl="0"/>
            <a:r>
              <a:rPr lang="en-US" sz="2200" b="1" baseline="30000" dirty="0" smtClean="0">
                <a:solidFill>
                  <a:schemeClr val="bg1">
                    <a:lumMod val="50000"/>
                  </a:schemeClr>
                </a:solidFill>
                <a:effectLst>
                  <a:outerShdw blurRad="38100" dist="38100" dir="2700000" algn="tl">
                    <a:srgbClr val="000000">
                      <a:alpha val="43137"/>
                    </a:srgbClr>
                  </a:outerShdw>
                </a:effectLst>
              </a:rPr>
              <a:t>13 </a:t>
            </a:r>
            <a:r>
              <a:rPr lang="en-US" sz="2200" b="1" dirty="0" smtClean="0">
                <a:solidFill>
                  <a:schemeClr val="bg1">
                    <a:lumMod val="50000"/>
                  </a:schemeClr>
                </a:solidFill>
                <a:effectLst>
                  <a:outerShdw blurRad="38100" dist="38100" dir="2700000" algn="tl">
                    <a:srgbClr val="000000">
                      <a:alpha val="43137"/>
                    </a:srgbClr>
                  </a:outerShdw>
                </a:effectLst>
              </a:rPr>
              <a:t>Now who is there to harm you if you are zealous for what is good? </a:t>
            </a:r>
            <a:r>
              <a:rPr lang="en-US" sz="2200" b="1" baseline="30000" dirty="0" smtClean="0">
                <a:solidFill>
                  <a:schemeClr val="bg1">
                    <a:lumMod val="50000"/>
                  </a:schemeClr>
                </a:solidFill>
                <a:effectLst>
                  <a:outerShdw blurRad="38100" dist="38100" dir="2700000" algn="tl">
                    <a:srgbClr val="000000">
                      <a:alpha val="43137"/>
                    </a:srgbClr>
                  </a:outerShdw>
                </a:effectLst>
              </a:rPr>
              <a:t>14 </a:t>
            </a:r>
            <a:r>
              <a:rPr lang="en-US" sz="2200" b="1" dirty="0" smtClean="0">
                <a:solidFill>
                  <a:schemeClr val="bg1">
                    <a:lumMod val="50000"/>
                  </a:schemeClr>
                </a:solidFill>
                <a:effectLst>
                  <a:outerShdw blurRad="38100" dist="38100" dir="2700000" algn="tl">
                    <a:srgbClr val="000000">
                      <a:alpha val="43137"/>
                    </a:srgbClr>
                  </a:outerShdw>
                </a:effectLst>
              </a:rPr>
              <a:t>But even if you should suffer for righteousness' sake, you will be blessed. Have no fear of them, nor be troubled, </a:t>
            </a:r>
            <a:r>
              <a:rPr lang="en-US" sz="2200" b="1" baseline="30000" dirty="0" smtClean="0">
                <a:solidFill>
                  <a:schemeClr val="bg1">
                    <a:lumMod val="50000"/>
                  </a:schemeClr>
                </a:solidFill>
                <a:effectLst>
                  <a:outerShdw blurRad="38100" dist="38100" dir="2700000" algn="tl">
                    <a:srgbClr val="000000">
                      <a:alpha val="43137"/>
                    </a:srgbClr>
                  </a:outerShdw>
                </a:effectLst>
              </a:rPr>
              <a:t>15 </a:t>
            </a:r>
            <a:r>
              <a:rPr lang="en-US" sz="2200" b="1" dirty="0" smtClean="0">
                <a:solidFill>
                  <a:schemeClr val="bg1">
                    <a:lumMod val="50000"/>
                  </a:schemeClr>
                </a:solidFill>
                <a:effectLst>
                  <a:outerShdw blurRad="38100" dist="38100" dir="2700000" algn="tl">
                    <a:srgbClr val="000000">
                      <a:alpha val="43137"/>
                    </a:srgbClr>
                  </a:outerShdw>
                </a:effectLst>
              </a:rPr>
              <a:t>but in your hearts honor Christ the Lord as holy, always being prepared to make a defense to anyone who asks you for a reason for the hope that is in you; yet do it with gentleness and respect, </a:t>
            </a:r>
            <a:r>
              <a:rPr lang="en-US" sz="2200" b="1" baseline="30000" dirty="0" smtClean="0">
                <a:solidFill>
                  <a:schemeClr val="bg1">
                    <a:lumMod val="50000"/>
                  </a:schemeClr>
                </a:solidFill>
                <a:effectLst>
                  <a:outerShdw blurRad="38100" dist="38100" dir="2700000" algn="tl">
                    <a:srgbClr val="000000">
                      <a:alpha val="43137"/>
                    </a:srgbClr>
                  </a:outerShdw>
                </a:effectLst>
              </a:rPr>
              <a:t>16 </a:t>
            </a:r>
            <a:r>
              <a:rPr lang="en-US" sz="2200" b="1" dirty="0" smtClean="0">
                <a:solidFill>
                  <a:schemeClr val="bg1">
                    <a:lumMod val="50000"/>
                  </a:schemeClr>
                </a:solidFill>
                <a:effectLst>
                  <a:outerShdw blurRad="38100" dist="38100" dir="2700000" algn="tl">
                    <a:srgbClr val="000000">
                      <a:alpha val="43137"/>
                    </a:srgbClr>
                  </a:outerShdw>
                </a:effectLst>
              </a:rPr>
              <a:t>having a good conscience, so that, when you are slandered, those who revile your good behavior in Christ may be put to shame. </a:t>
            </a:r>
            <a:r>
              <a:rPr lang="en-US" sz="2200" b="1" baseline="30000" dirty="0" smtClean="0">
                <a:solidFill>
                  <a:schemeClr val="bg1">
                    <a:lumMod val="50000"/>
                  </a:schemeClr>
                </a:solidFill>
                <a:effectLst>
                  <a:outerShdw blurRad="38100" dist="38100" dir="2700000" algn="tl">
                    <a:srgbClr val="000000">
                      <a:alpha val="43137"/>
                    </a:srgbClr>
                  </a:outerShdw>
                </a:effectLst>
              </a:rPr>
              <a:t>17 </a:t>
            </a:r>
            <a:r>
              <a:rPr lang="en-US" sz="2200" b="1" dirty="0" smtClean="0">
                <a:solidFill>
                  <a:schemeClr val="bg1">
                    <a:lumMod val="50000"/>
                  </a:schemeClr>
                </a:solidFill>
                <a:effectLst>
                  <a:outerShdw blurRad="38100" dist="38100" dir="2700000" algn="tl">
                    <a:srgbClr val="000000">
                      <a:alpha val="43137"/>
                    </a:srgbClr>
                  </a:outerShdw>
                </a:effectLst>
              </a:rPr>
              <a:t>For it is better to suffer for doing good, if that should be God's will, than for doing evil.</a:t>
            </a:r>
            <a:r>
              <a:rPr lang="en-US" sz="2200" b="1" baseline="30000" dirty="0" smtClean="0">
                <a:solidFill>
                  <a:schemeClr val="bg1">
                    <a:lumMod val="50000"/>
                  </a:schemeClr>
                </a:solidFill>
                <a:effectLst>
                  <a:outerShdw blurRad="38100" dist="38100" dir="2700000" algn="tl">
                    <a:srgbClr val="000000">
                      <a:alpha val="43137"/>
                    </a:srgbClr>
                  </a:outerShdw>
                </a:effectLst>
              </a:rPr>
              <a:t>18 </a:t>
            </a:r>
            <a:r>
              <a:rPr lang="en-US" sz="2200" b="1" dirty="0" smtClean="0">
                <a:solidFill>
                  <a:schemeClr val="bg1">
                    <a:lumMod val="50000"/>
                  </a:schemeClr>
                </a:solidFill>
                <a:effectLst>
                  <a:outerShdw blurRad="38100" dist="38100" dir="2700000" algn="tl">
                    <a:srgbClr val="000000">
                      <a:alpha val="43137"/>
                    </a:srgbClr>
                  </a:outerShdw>
                </a:effectLst>
              </a:rPr>
              <a:t>For Christ also suffered once for sins, the righteous for the unrighteous, that he might bring us to God, being put to death in the flesh but made alive in the spirit, </a:t>
            </a:r>
            <a:r>
              <a:rPr lang="en-US" sz="2200" b="1" baseline="30000" dirty="0" smtClean="0">
                <a:solidFill>
                  <a:schemeClr val="bg1">
                    <a:lumMod val="50000"/>
                  </a:schemeClr>
                </a:solidFill>
                <a:effectLst>
                  <a:outerShdw blurRad="38100" dist="38100" dir="2700000" algn="tl">
                    <a:srgbClr val="000000">
                      <a:alpha val="43137"/>
                    </a:srgbClr>
                  </a:outerShdw>
                </a:effectLst>
              </a:rPr>
              <a:t>19 </a:t>
            </a:r>
            <a:r>
              <a:rPr lang="en-US" sz="2200" b="1" dirty="0" smtClean="0">
                <a:solidFill>
                  <a:schemeClr val="bg1">
                    <a:lumMod val="50000"/>
                  </a:schemeClr>
                </a:solidFill>
                <a:effectLst>
                  <a:outerShdw blurRad="38100" dist="38100" dir="2700000" algn="tl">
                    <a:srgbClr val="000000">
                      <a:alpha val="43137"/>
                    </a:srgbClr>
                  </a:outerShdw>
                </a:effectLst>
              </a:rPr>
              <a:t>in which he went and proclaimed to the spirits in prison,</a:t>
            </a:r>
            <a:r>
              <a:rPr lang="en-US" sz="2200" b="1" baseline="30000" dirty="0" smtClean="0">
                <a:solidFill>
                  <a:schemeClr val="bg1">
                    <a:lumMod val="50000"/>
                  </a:schemeClr>
                </a:solidFill>
                <a:effectLst>
                  <a:outerShdw blurRad="38100" dist="38100" dir="2700000" algn="tl">
                    <a:srgbClr val="000000">
                      <a:alpha val="43137"/>
                    </a:srgbClr>
                  </a:outerShdw>
                </a:effectLst>
              </a:rPr>
              <a:t>20 </a:t>
            </a:r>
            <a:r>
              <a:rPr lang="en-US" sz="2200" b="1" dirty="0" smtClean="0">
                <a:solidFill>
                  <a:schemeClr val="bg1">
                    <a:lumMod val="50000"/>
                  </a:schemeClr>
                </a:solidFill>
                <a:effectLst>
                  <a:outerShdw blurRad="38100" dist="38100" dir="2700000" algn="tl">
                    <a:srgbClr val="000000">
                      <a:alpha val="43137"/>
                    </a:srgbClr>
                  </a:outerShdw>
                </a:effectLst>
              </a:rPr>
              <a:t>because they formerly did not obey, when God's patience waited in the days of Noah, while the ark was being prepared, in which a few, that is, eight persons, were brought safely through water. </a:t>
            </a:r>
            <a:r>
              <a:rPr lang="en-US" sz="2200" b="1" baseline="30000" dirty="0" smtClean="0">
                <a:solidFill>
                  <a:schemeClr val="bg1">
                    <a:lumMod val="50000"/>
                  </a:schemeClr>
                </a:solidFill>
                <a:effectLst>
                  <a:outerShdw blurRad="38100" dist="38100" dir="2700000" algn="tl">
                    <a:srgbClr val="000000">
                      <a:alpha val="43137"/>
                    </a:srgbClr>
                  </a:outerShdw>
                </a:effectLst>
              </a:rPr>
              <a:t>21 </a:t>
            </a:r>
            <a:r>
              <a:rPr lang="en-US" sz="2200" b="1" dirty="0" smtClean="0">
                <a:solidFill>
                  <a:schemeClr val="bg1">
                    <a:lumMod val="50000"/>
                  </a:schemeClr>
                </a:solidFill>
                <a:effectLst>
                  <a:outerShdw blurRad="38100" dist="38100" dir="2700000" algn="tl">
                    <a:srgbClr val="000000">
                      <a:alpha val="43137"/>
                    </a:srgbClr>
                  </a:outerShdw>
                </a:effectLst>
              </a:rPr>
              <a:t>Baptism, which corresponds to this, now saves you, not as a removal of dirt from the body but as an appeal to God for a good conscience, </a:t>
            </a:r>
            <a:r>
              <a:rPr lang="en-US" sz="2200" b="1" dirty="0" smtClean="0">
                <a:effectLst>
                  <a:outerShdw blurRad="38100" dist="38100" dir="2700000" algn="tl">
                    <a:srgbClr val="000000">
                      <a:alpha val="43137"/>
                    </a:srgbClr>
                  </a:outerShdw>
                </a:effectLst>
              </a:rPr>
              <a:t>through the resurrection of Jesus Christ, </a:t>
            </a:r>
            <a:r>
              <a:rPr lang="en-US" sz="2200" b="1" baseline="30000" dirty="0" smtClean="0">
                <a:effectLst>
                  <a:outerShdw blurRad="38100" dist="38100" dir="2700000" algn="tl">
                    <a:srgbClr val="000000">
                      <a:alpha val="43137"/>
                    </a:srgbClr>
                  </a:outerShdw>
                </a:effectLst>
              </a:rPr>
              <a:t>22 </a:t>
            </a:r>
            <a:r>
              <a:rPr lang="en-US" sz="2200" b="1" dirty="0" smtClean="0">
                <a:effectLst>
                  <a:outerShdw blurRad="38100" dist="38100" dir="2700000" algn="tl">
                    <a:srgbClr val="000000">
                      <a:alpha val="43137"/>
                    </a:srgbClr>
                  </a:outerShdw>
                </a:effectLst>
              </a:rPr>
              <a:t>who has gone into heaven and is at the right hand of God, with angels, authorities, and powers having been subjected to </a:t>
            </a:r>
            <a:r>
              <a:rPr lang="en-US" sz="2200" b="1" dirty="0" smtClean="0">
                <a:effectLst>
                  <a:outerShdw blurRad="38100" dist="38100" dir="2700000" algn="tl">
                    <a:srgbClr val="000000">
                      <a:alpha val="43137"/>
                    </a:srgbClr>
                  </a:outerShdw>
                </a:effectLst>
              </a:rPr>
              <a:t>him.</a:t>
            </a:r>
            <a:endParaRPr lang="en-US" sz="16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95600"/>
            <a:ext cx="8686800" cy="1143000"/>
          </a:xfrm>
        </p:spPr>
        <p:txBody>
          <a:bodyPr>
            <a:noAutofit/>
          </a:bodyPr>
          <a:lstStyle/>
          <a:p>
            <a:r>
              <a:rPr lang="en-US" sz="2800" b="1" baseline="30000" dirty="0" smtClean="0">
                <a:effectLst>
                  <a:outerShdw blurRad="38100" dist="38100" dir="2700000" algn="tl">
                    <a:srgbClr val="000000">
                      <a:alpha val="43137"/>
                    </a:srgbClr>
                  </a:outerShdw>
                </a:effectLst>
              </a:rPr>
              <a:t>15 </a:t>
            </a:r>
            <a:r>
              <a:rPr lang="en-US" sz="2800" b="1" dirty="0" smtClean="0">
                <a:effectLst>
                  <a:outerShdw blurRad="38100" dist="38100" dir="2700000" algn="tl">
                    <a:srgbClr val="000000">
                      <a:alpha val="43137"/>
                    </a:srgbClr>
                  </a:outerShdw>
                </a:effectLst>
              </a:rPr>
              <a:t>He is the image of the invisible God, the firstborn over all creation, </a:t>
            </a:r>
            <a:r>
              <a:rPr lang="en-US" sz="2800" b="1" baseline="30000" dirty="0" smtClean="0">
                <a:effectLst>
                  <a:outerShdw blurRad="38100" dist="38100" dir="2700000" algn="tl">
                    <a:srgbClr val="000000">
                      <a:alpha val="43137"/>
                    </a:srgbClr>
                  </a:outerShdw>
                </a:effectLst>
              </a:rPr>
              <a:t>16 </a:t>
            </a:r>
            <a:r>
              <a:rPr lang="en-US" sz="2800" b="1" dirty="0" smtClean="0">
                <a:effectLst>
                  <a:outerShdw blurRad="38100" dist="38100" dir="2700000" algn="tl">
                    <a:srgbClr val="000000">
                      <a:alpha val="43137"/>
                    </a:srgbClr>
                  </a:outerShdw>
                </a:effectLst>
              </a:rPr>
              <a:t>for all things in heaven and on earth were created in him—all things, whether visible or invisible, whether thrones or dominions, whether principalities or powers—all things were created through him and for him. </a:t>
            </a:r>
            <a:r>
              <a:rPr lang="en-US" sz="2800" b="1" baseline="30000" dirty="0" smtClean="0">
                <a:effectLst>
                  <a:outerShdw blurRad="38100" dist="38100" dir="2700000" algn="tl">
                    <a:srgbClr val="000000">
                      <a:alpha val="43137"/>
                    </a:srgbClr>
                  </a:outerShdw>
                </a:effectLst>
              </a:rPr>
              <a:t>17 </a:t>
            </a:r>
            <a:r>
              <a:rPr lang="en-US" sz="2800" b="1" dirty="0" smtClean="0">
                <a:effectLst>
                  <a:outerShdw blurRad="38100" dist="38100" dir="2700000" algn="tl">
                    <a:srgbClr val="000000">
                      <a:alpha val="43137"/>
                    </a:srgbClr>
                  </a:outerShdw>
                </a:effectLst>
              </a:rPr>
              <a:t>He himself is before all things and all things are held together in him. </a:t>
            </a:r>
            <a:r>
              <a:rPr lang="en-US" sz="2800" b="1" baseline="30000" dirty="0" smtClean="0">
                <a:effectLst>
                  <a:outerShdw blurRad="38100" dist="38100" dir="2700000" algn="tl">
                    <a:srgbClr val="000000">
                      <a:alpha val="43137"/>
                    </a:srgbClr>
                  </a:outerShdw>
                </a:effectLst>
              </a:rPr>
              <a:t>18 </a:t>
            </a:r>
            <a:r>
              <a:rPr lang="en-US" sz="2800" b="1" dirty="0" smtClean="0">
                <a:effectLst>
                  <a:outerShdw blurRad="38100" dist="38100" dir="2700000" algn="tl">
                    <a:srgbClr val="000000">
                      <a:alpha val="43137"/>
                    </a:srgbClr>
                  </a:outerShdw>
                </a:effectLst>
              </a:rPr>
              <a:t>He is the head of the body, the church, as well as the beginning, the firstborn from the dead, so that he himself may become first in all things. </a:t>
            </a:r>
            <a:r>
              <a:rPr lang="en-US" sz="2800" b="1" baseline="30000" dirty="0" smtClean="0">
                <a:effectLst>
                  <a:outerShdw blurRad="38100" dist="38100" dir="2700000" algn="tl">
                    <a:srgbClr val="000000">
                      <a:alpha val="43137"/>
                    </a:srgbClr>
                  </a:outerShdw>
                </a:effectLst>
              </a:rPr>
              <a:t>19 </a:t>
            </a:r>
            <a:r>
              <a:rPr lang="en-US" sz="2800" b="1" dirty="0" smtClean="0">
                <a:effectLst>
                  <a:outerShdw blurRad="38100" dist="38100" dir="2700000" algn="tl">
                    <a:srgbClr val="000000">
                      <a:alpha val="43137"/>
                    </a:srgbClr>
                  </a:outerShdw>
                </a:effectLst>
              </a:rPr>
              <a:t>For God was pleased to have all his fullness dwell in the Son </a:t>
            </a:r>
            <a:r>
              <a:rPr lang="en-US" sz="2800" b="1" baseline="30000" dirty="0" smtClean="0">
                <a:effectLst>
                  <a:outerShdw blurRad="38100" dist="38100" dir="2700000" algn="tl">
                    <a:srgbClr val="000000">
                      <a:alpha val="43137"/>
                    </a:srgbClr>
                  </a:outerShdw>
                </a:effectLst>
              </a:rPr>
              <a:t>20 </a:t>
            </a:r>
            <a:r>
              <a:rPr lang="en-US" sz="2800" b="1" dirty="0" smtClean="0">
                <a:effectLst>
                  <a:outerShdw blurRad="38100" dist="38100" dir="2700000" algn="tl">
                    <a:srgbClr val="000000">
                      <a:alpha val="43137"/>
                    </a:srgbClr>
                  </a:outerShdw>
                </a:effectLst>
              </a:rPr>
              <a:t>and through him to reconcile all things to himself by making peace through the blood of his cross—through him, whether things on earth or things in heaven. </a:t>
            </a:r>
            <a:r>
              <a:rPr lang="en-US" sz="4000" dirty="0">
                <a:effectLst>
                  <a:outerShdw blurRad="38100" dist="38100" dir="2700000" algn="tl">
                    <a:srgbClr val="000000">
                      <a:alpha val="43137"/>
                    </a:srgbClr>
                  </a:outerShdw>
                </a:effectLst>
              </a:rPr>
              <a:t/>
            </a:r>
            <a:br>
              <a:rPr lang="en-US" sz="4000" dirty="0">
                <a:effectLst>
                  <a:outerShdw blurRad="38100" dist="38100" dir="2700000" algn="tl">
                    <a:srgbClr val="000000">
                      <a:alpha val="43137"/>
                    </a:srgbClr>
                  </a:outerShdw>
                </a:effectLst>
              </a:rPr>
            </a:br>
            <a:r>
              <a:rPr lang="en-US" sz="3200" dirty="0" smtClean="0">
                <a:effectLst>
                  <a:outerShdw blurRad="38100" dist="38100" dir="2700000" algn="tl">
                    <a:srgbClr val="000000">
                      <a:alpha val="43137"/>
                    </a:srgbClr>
                  </a:outerShdw>
                </a:effectLst>
              </a:rPr>
              <a:t> </a:t>
            </a:r>
            <a:r>
              <a:rPr lang="en-US" sz="4000" dirty="0" smtClean="0">
                <a:effectLst>
                  <a:outerShdw blurRad="38100" dist="38100" dir="2700000" algn="tl">
                    <a:srgbClr val="000000">
                      <a:alpha val="43137"/>
                    </a:srgbClr>
                  </a:outerShdw>
                </a:effectLst>
              </a:rPr>
              <a:t/>
            </a:r>
            <a:br>
              <a:rPr lang="en-US" sz="40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Colossians 1:15-20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514600"/>
            <a:ext cx="8686800" cy="1143000"/>
          </a:xfrm>
        </p:spPr>
        <p:txBody>
          <a:bodyPr>
            <a:noAutofit/>
          </a:bodyPr>
          <a:lstStyle/>
          <a:p>
            <a:r>
              <a:rPr lang="en-US" sz="3200" b="1" baseline="30000" dirty="0" smtClean="0">
                <a:effectLst>
                  <a:outerShdw blurRad="38100" dist="38100" dir="2700000" algn="tl">
                    <a:srgbClr val="000000">
                      <a:alpha val="43137"/>
                    </a:srgbClr>
                  </a:outerShdw>
                </a:effectLst>
              </a:rPr>
              <a:t>8 </a:t>
            </a:r>
            <a:r>
              <a:rPr lang="en-US" sz="3200" b="1" dirty="0" smtClean="0">
                <a:effectLst>
                  <a:outerShdw blurRad="38100" dist="38100" dir="2700000" algn="tl">
                    <a:srgbClr val="000000">
                      <a:alpha val="43137"/>
                    </a:srgbClr>
                  </a:outerShdw>
                </a:effectLst>
              </a:rPr>
              <a:t>And being found in human form, he humbled himself by becoming obedient to the point of death, even death on a cross. </a:t>
            </a:r>
            <a:r>
              <a:rPr lang="en-US" sz="3200" b="1" baseline="30000" dirty="0" smtClean="0">
                <a:effectLst>
                  <a:outerShdw blurRad="38100" dist="38100" dir="2700000" algn="tl">
                    <a:srgbClr val="000000">
                      <a:alpha val="43137"/>
                    </a:srgbClr>
                  </a:outerShdw>
                </a:effectLst>
              </a:rPr>
              <a:t>9 </a:t>
            </a:r>
            <a:r>
              <a:rPr lang="en-US" sz="3200" b="1" dirty="0" smtClean="0">
                <a:effectLst>
                  <a:outerShdw blurRad="38100" dist="38100" dir="2700000" algn="tl">
                    <a:srgbClr val="000000">
                      <a:alpha val="43137"/>
                    </a:srgbClr>
                  </a:outerShdw>
                </a:effectLst>
              </a:rPr>
              <a:t>Therefore God has highly exalted him and bestowed on him the name that is above every name,</a:t>
            </a:r>
            <a:r>
              <a:rPr lang="en-US" sz="3200" b="1" baseline="30000" dirty="0" smtClean="0">
                <a:effectLst>
                  <a:outerShdw blurRad="38100" dist="38100" dir="2700000" algn="tl">
                    <a:srgbClr val="000000">
                      <a:alpha val="43137"/>
                    </a:srgbClr>
                  </a:outerShdw>
                </a:effectLst>
              </a:rPr>
              <a:t> 10 </a:t>
            </a:r>
            <a:r>
              <a:rPr lang="en-US" sz="3200" b="1" dirty="0" smtClean="0">
                <a:effectLst>
                  <a:outerShdw blurRad="38100" dist="38100" dir="2700000" algn="tl">
                    <a:srgbClr val="000000">
                      <a:alpha val="43137"/>
                    </a:srgbClr>
                  </a:outerShdw>
                </a:effectLst>
              </a:rPr>
              <a:t>so that at the name of Jesus every knee should bow, in heaven and on earth and under the earth, </a:t>
            </a:r>
            <a:r>
              <a:rPr lang="en-US" sz="3200" b="1" baseline="30000" dirty="0" smtClean="0">
                <a:effectLst>
                  <a:outerShdw blurRad="38100" dist="38100" dir="2700000" algn="tl">
                    <a:srgbClr val="000000">
                      <a:alpha val="43137"/>
                    </a:srgbClr>
                  </a:outerShdw>
                </a:effectLst>
              </a:rPr>
              <a:t>11 </a:t>
            </a:r>
            <a:r>
              <a:rPr lang="en-US" sz="3200" b="1" dirty="0" smtClean="0">
                <a:effectLst>
                  <a:outerShdw blurRad="38100" dist="38100" dir="2700000" algn="tl">
                    <a:srgbClr val="000000">
                      <a:alpha val="43137"/>
                    </a:srgbClr>
                  </a:outerShdw>
                </a:effectLst>
              </a:rPr>
              <a:t>and every tongue confess that Jesus Christ is Lord, to the glory of God the Father. </a:t>
            </a:r>
            <a:r>
              <a:rPr lang="en-US" sz="4000" dirty="0">
                <a:effectLst>
                  <a:outerShdw blurRad="38100" dist="38100" dir="2700000" algn="tl">
                    <a:srgbClr val="000000">
                      <a:alpha val="43137"/>
                    </a:srgbClr>
                  </a:outerShdw>
                </a:effectLst>
              </a:rPr>
              <a:t/>
            </a:r>
            <a:br>
              <a:rPr lang="en-US" sz="4000" dirty="0">
                <a:effectLst>
                  <a:outerShdw blurRad="38100" dist="38100" dir="2700000" algn="tl">
                    <a:srgbClr val="000000">
                      <a:alpha val="43137"/>
                    </a:srgbClr>
                  </a:outerShdw>
                </a:effectLst>
              </a:rPr>
            </a:br>
            <a:r>
              <a:rPr lang="en-US" sz="3200" dirty="0" smtClean="0">
                <a:effectLst>
                  <a:outerShdw blurRad="38100" dist="38100" dir="2700000" algn="tl">
                    <a:srgbClr val="000000">
                      <a:alpha val="43137"/>
                    </a:srgbClr>
                  </a:outerShdw>
                </a:effectLst>
              </a:rPr>
              <a:t> </a:t>
            </a:r>
            <a:r>
              <a:rPr lang="en-US" sz="4000" dirty="0" smtClean="0">
                <a:effectLst>
                  <a:outerShdw blurRad="38100" dist="38100" dir="2700000" algn="tl">
                    <a:srgbClr val="000000">
                      <a:alpha val="43137"/>
                    </a:srgbClr>
                  </a:outerShdw>
                </a:effectLst>
              </a:rPr>
              <a:t/>
            </a:r>
            <a:br>
              <a:rPr lang="en-US" sz="40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Philippians 2:8-11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19200"/>
            <a:ext cx="8686800" cy="1143000"/>
          </a:xfrm>
        </p:spPr>
        <p:txBody>
          <a:bodyPr>
            <a:noAutofit/>
          </a:bodyPr>
          <a:lstStyle/>
          <a:p>
            <a:r>
              <a:rPr lang="en-US" sz="3200" b="1" baseline="30000" dirty="0">
                <a:effectLst>
                  <a:outerShdw blurRad="38100" dist="38100" dir="2700000" algn="tl">
                    <a:srgbClr val="000000">
                      <a:alpha val="43137"/>
                    </a:srgbClr>
                  </a:outerShdw>
                </a:effectLst>
              </a:rPr>
              <a:t>21 </a:t>
            </a:r>
            <a:r>
              <a:rPr lang="en-US" sz="3200" b="1" dirty="0">
                <a:effectLst>
                  <a:outerShdw blurRad="38100" dist="38100" dir="2700000" algn="tl">
                    <a:srgbClr val="000000">
                      <a:alpha val="43137"/>
                    </a:srgbClr>
                  </a:outerShdw>
                </a:effectLst>
              </a:rPr>
              <a:t>And he said, “Naked I came from my mother's womb, and naked shall I return.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gave, and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has taken away; blessed be the name of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Job 1:21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76400"/>
            <a:ext cx="8686800" cy="1143000"/>
          </a:xfrm>
        </p:spPr>
        <p:txBody>
          <a:bodyPr>
            <a:noAutofit/>
          </a:bodyPr>
          <a:lstStyle/>
          <a:p>
            <a:r>
              <a:rPr lang="en-US" sz="3200" b="1" dirty="0">
                <a:effectLst>
                  <a:outerShdw blurRad="38100" dist="38100" dir="2700000" algn="tl">
                    <a:srgbClr val="000000">
                      <a:alpha val="43137"/>
                    </a:srgbClr>
                  </a:outerShdw>
                </a:effectLst>
              </a:rPr>
              <a:t>“Do not say, ‘Conspiracy,’ every time these people say the word.  Don’t be afraid of what scares them; don’t be terrified. </a:t>
            </a:r>
            <a:r>
              <a:rPr lang="en-US" sz="3200" b="1" baseline="30000" dirty="0">
                <a:effectLst>
                  <a:outerShdw blurRad="38100" dist="38100" dir="2700000" algn="tl">
                    <a:srgbClr val="000000">
                      <a:alpha val="43137"/>
                    </a:srgbClr>
                  </a:outerShdw>
                </a:effectLst>
              </a:rPr>
              <a:t>13 </a:t>
            </a:r>
            <a:r>
              <a:rPr lang="en-US" sz="3200" b="1" dirty="0">
                <a:effectLst>
                  <a:outerShdw blurRad="38100" dist="38100" dir="2700000" algn="tl">
                    <a:srgbClr val="000000">
                      <a:alpha val="43137"/>
                    </a:srgbClr>
                  </a:outerShdw>
                </a:effectLst>
              </a:rPr>
              <a:t>You must recognize the authority of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who commands armies.</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He is the one you must respect; he is the one you must fear.</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Isaiah 8:12-13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686800" cy="1143000"/>
          </a:xfrm>
        </p:spPr>
        <p:txBody>
          <a:bodyPr>
            <a:noAutofit/>
          </a:bodyPr>
          <a:lstStyle/>
          <a:p>
            <a:r>
              <a:rPr lang="en-US" sz="3200" b="1" dirty="0">
                <a:effectLst>
                  <a:outerShdw blurRad="38100" dist="38100" dir="2700000" algn="tl">
                    <a:srgbClr val="000000">
                      <a:alpha val="43137"/>
                    </a:srgbClr>
                  </a:outerShdw>
                </a:effectLst>
              </a:rPr>
              <a:t>Even if he slays me, I will hope in him</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Job 13:15a ESV</a:t>
            </a: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52600"/>
            <a:ext cx="8686800" cy="1143000"/>
          </a:xfrm>
        </p:spPr>
        <p:txBody>
          <a:bodyPr>
            <a:noAutofit/>
          </a:bodyPr>
          <a:lstStyle/>
          <a:p>
            <a:r>
              <a:rPr lang="en-US" sz="3200" b="1" baseline="30000" dirty="0" smtClean="0">
                <a:effectLst>
                  <a:outerShdw blurRad="38100" dist="38100" dir="2700000" algn="tl">
                    <a:srgbClr val="000000">
                      <a:alpha val="43137"/>
                    </a:srgbClr>
                  </a:outerShdw>
                </a:effectLst>
              </a:rPr>
              <a:t>25 </a:t>
            </a:r>
            <a:r>
              <a:rPr lang="en-US" sz="3200" b="1" dirty="0" smtClean="0">
                <a:effectLst>
                  <a:outerShdw blurRad="38100" dist="38100" dir="2700000" algn="tl">
                    <a:srgbClr val="000000">
                      <a:alpha val="43137"/>
                    </a:srgbClr>
                  </a:outerShdw>
                </a:effectLst>
              </a:rPr>
              <a:t>For I know that my Redeemer lives, and at the last he will stand upon the earth. </a:t>
            </a:r>
            <a:r>
              <a:rPr lang="en-US" sz="3200" b="1" baseline="30000" dirty="0" smtClean="0">
                <a:effectLst>
                  <a:outerShdw blurRad="38100" dist="38100" dir="2700000" algn="tl">
                    <a:srgbClr val="000000">
                      <a:alpha val="43137"/>
                    </a:srgbClr>
                  </a:outerShdw>
                </a:effectLst>
              </a:rPr>
              <a:t>26 </a:t>
            </a:r>
            <a:r>
              <a:rPr lang="en-US" sz="3200" b="1" dirty="0" smtClean="0">
                <a:effectLst>
                  <a:outerShdw blurRad="38100" dist="38100" dir="2700000" algn="tl">
                    <a:srgbClr val="000000">
                      <a:alpha val="43137"/>
                    </a:srgbClr>
                  </a:outerShdw>
                </a:effectLst>
              </a:rPr>
              <a:t>And after my skin has been thus destroyed, yet in my flesh I shall see God, </a:t>
            </a:r>
            <a:r>
              <a:rPr lang="en-US" sz="3200" b="1" baseline="30000" dirty="0" smtClean="0">
                <a:effectLst>
                  <a:outerShdw blurRad="38100" dist="38100" dir="2700000" algn="tl">
                    <a:srgbClr val="000000">
                      <a:alpha val="43137"/>
                    </a:srgbClr>
                  </a:outerShdw>
                </a:effectLst>
              </a:rPr>
              <a:t>27 </a:t>
            </a:r>
            <a:r>
              <a:rPr lang="en-US" sz="3200" b="1" dirty="0" smtClean="0">
                <a:effectLst>
                  <a:outerShdw blurRad="38100" dist="38100" dir="2700000" algn="tl">
                    <a:srgbClr val="000000">
                      <a:alpha val="43137"/>
                    </a:srgbClr>
                  </a:outerShdw>
                </a:effectLst>
              </a:rPr>
              <a:t>whom I shall see for myself, and my eyes shall behold, and not another. My heart faints within me!</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Job 19:25-27 ESV</a:t>
            </a: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433</TotalTime>
  <Words>74</Words>
  <Application>Microsoft Office PowerPoint</Application>
  <PresentationFormat>On-screen Show (4:3)</PresentationFormat>
  <Paragraphs>16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13 Now who is there to harm you if you are zealous for what is good? 14 But even if you should suffer for righteousness' sake, you will be blessed. Have no fear of them, nor be troubled, 15 but in your hearts honor Christ the Lord as holy, always being prepared to make a defense to anyone who asks you for a reason for the hope that is in you; yet do it with gentleness and respect, 16 having a good conscience, so that, when you are slandered, those who revile your good behavior in Christ may be put to shame. 17 For it is better to suffer for doing good, if that should be God's will, than for doing evil.18 For Christ also suffered once for sins, the righteous for the unrighteous, that he might bring us to God, being put to death in the flesh but made alive in the spirit, 19 in which he went and proclaimed to the spirits in prison,20 because they formerly did not obey, when God's patience waited in the days of Noah, while the ark was being prepared, in which a few, that is, eight persons, were brought safely through water. 21 Baptism, which corresponds to this, now saves you, not as a removal of dirt from the body but as an appeal to God for a good conscience, through the resurrection of Jesus Christ, 22 who has gone into heaven and is at the right hand of God, with angels, authorities, and powers having been subjected to him.</vt:lpstr>
      <vt:lpstr>13 Now who is there to harm you if you are zealous for what is good? 14 But even if you should suffer for righteousness' sake, you will be blessed. Have no fear of them, nor be troubled, 15 but in your hearts honor Christ the Lord as holy, always being prepared to make a defense to anyone who asks you for a reason for the hope that is in you; yet do it with gentleness and respect, 16 having a good conscience, so that, when you are slandered, those who revile your good behavior in Christ may be put to shame. 17 For it is better to suffer for doing good, if that should be God's will, than for doing evil.18 For Christ also suffered once for sins, the righteous for the unrighteous, that he might bring us to God, being put to death in the flesh but made alive in the spirit, 19 in which he went and proclaimed to the spirits in prison,20 because they formerly did not obey, when God's patience waited in the days of Noah, while the ark was being prepared, in which a few, that is, eight persons, were brought safely through water. 21 Baptism, which corresponds to this, now saves you, not as a removal of dirt from the body but as an appeal to God for a good conscience, through the resurrection of Jesus Christ, 22 who has gone into heaven and is at the right hand of God, with angels, authorities, and powers having been subjected to him.</vt:lpstr>
      <vt:lpstr>13 Now who is there to harm you if you are zealous for what is good? 14 But even if you should suffer for righteousness' sake, you will be blessed. Have no fear of them, nor be troubled, 15 but in your hearts honor Christ the Lord as holy, always being prepared to make a defense to anyone who asks you for a reason for the hope that is in you; yet do it with gentleness and respect, 16 having a good conscience, so that, when you are slandered, those who revile your good behavior in Christ may be put to shame. 17 For it is better to suffer for doing good, if that should be God's will, than for doing evil.18 For Christ also suffered once for sins, the righteous for the unrighteous, that he might bring us to God, being put to death in the flesh but made alive in the spirit, 19 in which he went and proclaimed to the spirits in prison,20 because they formerly did not obey, when God's patience waited in the days of Noah, while the ark was being prepared, in which a few, that is, eight persons, were brought safely through water. 21 Baptism, which corresponds to this, now saves you, not as a removal of dirt from the body but as an appeal to God for a good conscience, through the resurrection of Jesus Christ, 22 who has gone into heaven and is at the right hand of God, with angels, authorities, and powers having been subjected to him.</vt:lpstr>
      <vt:lpstr>11 “Blessed are you when others revile you and persecute you and utter all kinds of evil against you falsely on my account. 12 Rejoice and be glad, for your reward is great in heaven, for so they persecuted the prophets who were before you.  Matthew 5:11-12 ESV</vt:lpstr>
      <vt:lpstr>13 Now who is there to harm you if you are zealous for what is good? 14 But even if you should suffer for righteousness' sake, you will be blessed. Have no fear of them, nor be troubled, 15 but in your hearts honor Christ the Lord as holy, always being prepared to make a defense to anyone who asks you for a reason for the hope that is in you; yet do it with gentleness and respect, 16 having a good conscience, so that, when you are slandered, those who revile your good behavior in Christ may be put to shame. 17 For it is better to suffer for doing good, if that should be God's will, than for doing evil.18 For Christ also suffered once for sins, the righteous for the unrighteous, that he might bring us to God, being put to death in the flesh but made alive in the spirit, 19 in which he went and proclaimed to the spirits in prison,20 because they formerly did not obey, when God's patience waited in the days of Noah, while the ark was being prepared, in which a few, that is, eight persons, were brought safely through water. 21 Baptism, which corresponds to this, now saves you, not as a removal of dirt from the body but as an appeal to God for a good conscience, through the resurrection of Jesus Christ, 22 who has gone into heaven and is at the right hand of God, with angels, authorities, and powers having been subjected to him.</vt:lpstr>
      <vt:lpstr>3 Blessed be the God and Father of our Lord Jesus Christ! According to his great mercy, he has caused us to be born again to a living hope through the resurrection of Jesus Christ from the dead, 4 to an inheritance that is imperishable, undefiled, and unfading, kept in heaven for you  1 Peter 1:3-4 ESV</vt:lpstr>
      <vt:lpstr>13 Therefore, preparing your minds for action, and being sober-minded, set your hope fully on the grace that will be brought to you at the revelation of Jesus Christ.  1 Peter 1:13 ESV</vt:lpstr>
      <vt:lpstr>13 Now who is there to harm you if you are zealous for what is good? 14 But even if you should suffer for righteousness' sake, you will be blessed. Have no fear of them, nor be troubled, 15 but in your hearts honor Christ the Lord as holy, always being prepared to make a defense to anyone who asks you for a reason for the hope that is in you; yet do it with gentleness and respect, 16 having a good conscience, so that, when you are slandered, those who revile your good behavior in Christ may be put to shame. 17 For it is better to suffer for doing good, if that should be God's will, than for doing evil.18 For Christ also suffered once for sins, the righteous for the unrighteous, that he might bring us to God, being put to death in the flesh but made alive in the spirit, 19 in which he went and proclaimed to the spirits in prison,20 because they formerly did not obey, when God's patience waited in the days of Noah, while the ark was being prepared, in which a few, that is, eight persons, were brought safely through water. 21 Baptism, which corresponds to this, now saves you, not as a removal of dirt from the body but as an appeal to God for a good conscience, through the resurrection of Jesus Christ, 22 who has gone into heaven and is at the right hand of God, with angels, authorities, and powers having been subjected to him.</vt:lpstr>
      <vt:lpstr>What then shall we say to those things?  If God is for us, who can be against us?   Romans 8:31 ESV</vt:lpstr>
      <vt:lpstr>13 Now who is there to harm you if you are zealous for what is good? 14 But even if you should suffer for righteousness' sake, you will be blessed. Have no fear of them, nor be troubled, 15 but in your hearts honor Christ the Lord as holy, always being prepared to make a defense to anyone who asks you for a reason for the hope that is in you; yet do it with gentleness and respect, 16 having a good conscience, so that, when you are slandered, those who revile your good behavior in Christ may be put to shame. 17 For it is better to suffer for doing good, if that should be God's will, than for doing evil.18 For Christ also suffered once for sins, the righteous for the unrighteous, that he might bring us to God, being put to death in the flesh but made alive in the spirit, 19 in which he went and proclaimed to the spirits in prison,20 because they formerly did not obey, when God's patience waited in the days of Noah, while the ark was being prepared, in which a few, that is, eight persons, were brought safely through water. 21 Baptism, which corresponds to this, now saves you, not as a removal of dirt from the body but as an appeal to God for a good conscience, through the resurrection of Jesus Christ, 22 who has gone into heaven and is at the right hand of God, with angels, authorities, and powers having been subjected to him.</vt:lpstr>
      <vt:lpstr>15 He is the image of the invisible God, the firstborn over all creation, 16 for all things in heaven and on earth were created in him—all things, whether visible or invisible, whether thrones or dominions, whether principalities or powers—all things were created through him and for him. 17 He himself is before all things and all things are held together in him. 18 He is the head of the body, the church, as well as the beginning, the firstborn from the dead, so that he himself may become first in all things. 19 For God was pleased to have all his fullness dwell in the Son 20 and through him to reconcile all things to himself by making peace through the blood of his cross—through him, whether things on earth or things in heaven.    Colossians 1:15-20 ESV</vt:lpstr>
      <vt:lpstr>8 And being found in human form, he humbled himself by becoming obedient to the point of death, even death on a cross. 9 Therefore God has highly exalted him and bestowed on him the name that is above every name, 10 so that at the name of Jesus every knee should bow, in heaven and on earth and under the earth, 11 and every tongue confess that Jesus Christ is Lord, to the glory of God the Father.    Philippians 2:8-11 ESV</vt:lpstr>
      <vt:lpstr>21 And he said, “Naked I came from my mother's womb, and naked shall I return. The Lord gave, and the Lord has taken away; blessed be the name of the Lord.”  Job 1:21 ESV</vt:lpstr>
      <vt:lpstr>“Do not say, ‘Conspiracy,’ every time these people say the word.  Don’t be afraid of what scares them; don’t be terrified. 13 You must recognize the authority of the Lord who commands armies. He is the one you must respect; he is the one you must fear.  Isaiah 8:12-13 ESV</vt:lpstr>
      <vt:lpstr>Even if he slays me, I will hope in him  Job 13:15a ESV</vt:lpstr>
      <vt:lpstr>25 For I know that my Redeemer lives, and at the last he will stand upon the earth. 26 And after my skin has been thus destroyed, yet in my flesh I shall see God, 27 whom I shall see for myself, and my eyes shall behold, and not another. My heart faints within me!  Job 19:25-27 ESV</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23</cp:revision>
  <dcterms:created xsi:type="dcterms:W3CDTF">2015-07-05T02:39:43Z</dcterms:created>
  <dcterms:modified xsi:type="dcterms:W3CDTF">2015-11-08T11:10:08Z</dcterms:modified>
</cp:coreProperties>
</file>