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333" r:id="rId3"/>
    <p:sldId id="335" r:id="rId4"/>
    <p:sldId id="336" r:id="rId5"/>
    <p:sldId id="338" r:id="rId6"/>
    <p:sldId id="342" r:id="rId7"/>
    <p:sldId id="343" r:id="rId8"/>
    <p:sldId id="34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9" autoAdjust="0"/>
    <p:restoredTop sz="94624" autoAdjust="0"/>
  </p:normalViewPr>
  <p:slideViewPr>
    <p:cSldViewPr>
      <p:cViewPr>
        <p:scale>
          <a:sx n="70" d="100"/>
          <a:sy n="70" d="100"/>
        </p:scale>
        <p:origin x="-1410" y="-78"/>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7FF288-7353-4AC1-9976-75614FDD42ED}" type="datetimeFigureOut">
              <a:rPr lang="en-US" smtClean="0"/>
              <a:pPr/>
              <a:t>11/29/2015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283458-DC13-42B8-8D89-E527E005915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11/29/2015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11/29/2015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11/29/2015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11/29/2015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11/29/2015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11/29/2015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752600"/>
            <a:ext cx="8686800" cy="1143000"/>
          </a:xfrm>
        </p:spPr>
        <p:txBody>
          <a:bodyPr>
            <a:noAutofit/>
          </a:bodyPr>
          <a:lstStyle/>
          <a:p>
            <a:pPr lvl="0"/>
            <a:r>
              <a:rPr lang="en-US" sz="3600" b="1" baseline="30000" dirty="0" smtClean="0">
                <a:effectLst>
                  <a:outerShdw blurRad="38100" dist="38100" dir="2700000" algn="tl">
                    <a:srgbClr val="000000">
                      <a:alpha val="43137"/>
                    </a:srgbClr>
                  </a:outerShdw>
                </a:effectLst>
              </a:rPr>
              <a:t>18 </a:t>
            </a:r>
            <a:r>
              <a:rPr lang="en-US" sz="3600" b="1" dirty="0" smtClean="0">
                <a:effectLst>
                  <a:outerShdw blurRad="38100" dist="38100" dir="2700000" algn="tl">
                    <a:srgbClr val="000000">
                      <a:alpha val="43137"/>
                    </a:srgbClr>
                  </a:outerShdw>
                </a:effectLst>
              </a:rPr>
              <a:t>For Christ also died for sins once for all, </a:t>
            </a:r>
            <a:r>
              <a:rPr lang="en-US" sz="3600" b="1" i="1" dirty="0" smtClean="0">
                <a:effectLst>
                  <a:outerShdw blurRad="38100" dist="38100" dir="2700000" algn="tl">
                    <a:srgbClr val="000000">
                      <a:alpha val="43137"/>
                    </a:srgbClr>
                  </a:outerShdw>
                </a:effectLst>
              </a:rPr>
              <a:t>the</a:t>
            </a:r>
            <a:r>
              <a:rPr lang="en-US" sz="3600" b="1" dirty="0" smtClean="0">
                <a:effectLst>
                  <a:outerShdw blurRad="38100" dist="38100" dir="2700000" algn="tl">
                    <a:srgbClr val="000000">
                      <a:alpha val="43137"/>
                    </a:srgbClr>
                  </a:outerShdw>
                </a:effectLst>
              </a:rPr>
              <a:t> just for </a:t>
            </a:r>
            <a:r>
              <a:rPr lang="en-US" sz="3600" b="1" i="1" dirty="0" smtClean="0">
                <a:effectLst>
                  <a:outerShdw blurRad="38100" dist="38100" dir="2700000" algn="tl">
                    <a:srgbClr val="000000">
                      <a:alpha val="43137"/>
                    </a:srgbClr>
                  </a:outerShdw>
                </a:effectLst>
              </a:rPr>
              <a:t>the</a:t>
            </a:r>
            <a:r>
              <a:rPr lang="en-US" sz="3600" b="1" dirty="0" smtClean="0">
                <a:effectLst>
                  <a:outerShdw blurRad="38100" dist="38100" dir="2700000" algn="tl">
                    <a:srgbClr val="000000">
                      <a:alpha val="43137"/>
                    </a:srgbClr>
                  </a:outerShdw>
                </a:effectLst>
              </a:rPr>
              <a:t> unjust, so that He might bring us to God, having been put to death in the flesh, but made alive in the </a:t>
            </a:r>
            <a:r>
              <a:rPr lang="en-US" sz="3600" b="1" dirty="0" smtClean="0">
                <a:effectLst>
                  <a:outerShdw blurRad="38100" dist="38100" dir="2700000" algn="tl">
                    <a:srgbClr val="000000">
                      <a:alpha val="43137"/>
                    </a:srgbClr>
                  </a:outerShdw>
                </a:effectLst>
              </a:rPr>
              <a:t>spirit</a:t>
            </a:r>
            <a:br>
              <a:rPr lang="en-US" sz="3600" b="1"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3:18 NASB</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447800"/>
            <a:ext cx="8686800" cy="1143000"/>
          </a:xfrm>
        </p:spPr>
        <p:txBody>
          <a:bodyPr>
            <a:noAutofit/>
          </a:bodyPr>
          <a:lstStyle/>
          <a:p>
            <a:pPr lvl="0"/>
            <a:r>
              <a:rPr lang="en-US" sz="3600" b="1" baseline="30000" dirty="0" smtClean="0">
                <a:effectLst>
                  <a:outerShdw blurRad="38100" dist="38100" dir="2700000" algn="tl">
                    <a:srgbClr val="000000">
                      <a:alpha val="43137"/>
                    </a:srgbClr>
                  </a:outerShdw>
                </a:effectLst>
              </a:rPr>
              <a:t>19 </a:t>
            </a:r>
            <a:r>
              <a:rPr lang="en-US" sz="3600" b="1" dirty="0" smtClean="0">
                <a:effectLst>
                  <a:outerShdw blurRad="38100" dist="38100" dir="2700000" algn="tl">
                    <a:srgbClr val="000000">
                      <a:alpha val="43137"/>
                    </a:srgbClr>
                  </a:outerShdw>
                </a:effectLst>
              </a:rPr>
              <a:t>For as by the one man's disobedience the many were made sinners, so by the one man's obedience the many will be made righteous</a:t>
            </a:r>
            <a:r>
              <a:rPr lang="en-US" sz="3600" b="1" dirty="0" smtClean="0">
                <a:effectLst>
                  <a:outerShdw blurRad="38100" dist="38100" dir="2700000" algn="tl">
                    <a:srgbClr val="000000">
                      <a:alpha val="43137"/>
                    </a:srgbClr>
                  </a:outerShdw>
                </a:effectLst>
              </a:rPr>
              <a:t>.</a:t>
            </a:r>
            <a:br>
              <a:rPr lang="en-US" sz="3600" b="1"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Romans 5:19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219200"/>
            <a:ext cx="8686800" cy="1143000"/>
          </a:xfrm>
        </p:spPr>
        <p:txBody>
          <a:bodyPr>
            <a:noAutofit/>
          </a:bodyPr>
          <a:lstStyle/>
          <a:p>
            <a:r>
              <a:rPr lang="en-US" sz="3600" b="1" baseline="30000" dirty="0" smtClean="0">
                <a:effectLst>
                  <a:outerShdw blurRad="38100" dist="38100" dir="2700000" algn="tl">
                    <a:srgbClr val="000000">
                      <a:alpha val="43137"/>
                    </a:srgbClr>
                  </a:outerShdw>
                </a:effectLst>
              </a:rPr>
              <a:t>21 </a:t>
            </a:r>
            <a:r>
              <a:rPr lang="en-US" sz="3600" b="1" dirty="0" smtClean="0">
                <a:effectLst>
                  <a:outerShdw blurRad="38100" dist="38100" dir="2700000" algn="tl">
                    <a:srgbClr val="000000">
                      <a:alpha val="43137"/>
                    </a:srgbClr>
                  </a:outerShdw>
                </a:effectLst>
              </a:rPr>
              <a:t>God made the one who did not know sin to be sin for us, so that in him we would become the righteousness of God. </a:t>
            </a:r>
            <a:r>
              <a:rPr lang="en-US" dirty="0">
                <a:effectLst>
                  <a:outerShdw blurRad="38100" dist="38100" dir="2700000" algn="tl">
                    <a:srgbClr val="000000">
                      <a:alpha val="43137"/>
                    </a:srgbClr>
                  </a:outerShdw>
                </a:effectLst>
              </a:rPr>
              <a:t/>
            </a:r>
            <a:br>
              <a:rPr lang="en-US" dirty="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
            </a:r>
            <a:br>
              <a:rPr lang="en-US"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2 Corinthians 5:21 ESV</a:t>
            </a:r>
            <a:endParaRPr lang="en-US" sz="2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371600"/>
            <a:ext cx="8686800" cy="1143000"/>
          </a:xfrm>
        </p:spPr>
        <p:txBody>
          <a:bodyPr>
            <a:noAutofit/>
          </a:bodyPr>
          <a:lstStyle/>
          <a:p>
            <a:r>
              <a:rPr lang="en-US" sz="3200" b="1" baseline="30000" dirty="0" smtClean="0">
                <a:effectLst>
                  <a:outerShdw blurRad="38100" dist="38100" dir="2700000" algn="tl">
                    <a:srgbClr val="000000">
                      <a:alpha val="43137"/>
                    </a:srgbClr>
                  </a:outerShdw>
                </a:effectLst>
              </a:rPr>
              <a:t>12 </a:t>
            </a:r>
            <a:r>
              <a:rPr lang="en-US" sz="3200" b="1" dirty="0" smtClean="0">
                <a:effectLst>
                  <a:outerShdw blurRad="38100" dist="38100" dir="2700000" algn="tl">
                    <a:srgbClr val="000000">
                      <a:alpha val="43137"/>
                    </a:srgbClr>
                  </a:outerShdw>
                </a:effectLst>
              </a:rPr>
              <a:t>remember that you were at that time separated from Christ, alienated from the commonwealth of Israel and strangers to the covenants of promise, having no hope and without God in the world.</a:t>
            </a:r>
            <a:r>
              <a:rPr lang="en-US" sz="4000" dirty="0" smtClean="0">
                <a:effectLst>
                  <a:outerShdw blurRad="38100" dist="38100" dir="2700000" algn="tl">
                    <a:srgbClr val="000000">
                      <a:alpha val="43137"/>
                    </a:srgbClr>
                  </a:outerShdw>
                </a:effectLst>
              </a:rPr>
              <a:t/>
            </a:r>
            <a:br>
              <a:rPr lang="en-US" sz="4000" dirty="0" smtClean="0">
                <a:effectLst>
                  <a:outerShdw blurRad="38100" dist="38100" dir="2700000" algn="tl">
                    <a:srgbClr val="000000">
                      <a:alpha val="43137"/>
                    </a:srgbClr>
                  </a:outerShdw>
                </a:effectLst>
              </a:rPr>
            </a:br>
            <a:r>
              <a:rPr lang="en-US" sz="4000" dirty="0" smtClean="0">
                <a:effectLst>
                  <a:outerShdw blurRad="38100" dist="38100" dir="2700000" algn="tl">
                    <a:srgbClr val="000000">
                      <a:alpha val="43137"/>
                    </a:srgbClr>
                  </a:outerShdw>
                </a:effectLst>
              </a:rPr>
              <a:t/>
            </a:r>
            <a:br>
              <a:rPr lang="en-US" sz="4000"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Ephesians 2:12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0"/>
            <a:ext cx="8686800" cy="1143000"/>
          </a:xfrm>
        </p:spPr>
        <p:txBody>
          <a:bodyPr>
            <a:noAutofit/>
          </a:bodyPr>
          <a:lstStyle/>
          <a:p>
            <a:r>
              <a:rPr lang="en-US" sz="3200" b="1" dirty="0" smtClean="0">
                <a:effectLst>
                  <a:outerShdw blurRad="38100" dist="38100" dir="2700000" algn="tl">
                    <a:srgbClr val="000000">
                      <a:alpha val="43137"/>
                    </a:srgbClr>
                  </a:outerShdw>
                </a:effectLst>
              </a:rPr>
              <a:t>Therefore, since we have been justified by faith, we have peace with God through our Lord Jesus Christ.  </a:t>
            </a:r>
            <a:r>
              <a:rPr lang="en-US" sz="3200" b="1" baseline="30000" dirty="0" smtClean="0">
                <a:effectLst>
                  <a:outerShdw blurRad="38100" dist="38100" dir="2700000" algn="tl">
                    <a:srgbClr val="000000">
                      <a:alpha val="43137"/>
                    </a:srgbClr>
                  </a:outerShdw>
                </a:effectLst>
              </a:rPr>
              <a:t>2 </a:t>
            </a:r>
            <a:r>
              <a:rPr lang="en-US" sz="3200" b="1" dirty="0" smtClean="0">
                <a:effectLst>
                  <a:outerShdw blurRad="38100" dist="38100" dir="2700000" algn="tl">
                    <a:srgbClr val="000000">
                      <a:alpha val="43137"/>
                    </a:srgbClr>
                  </a:outerShdw>
                </a:effectLst>
              </a:rPr>
              <a:t>Through him we have also obtained access by faith into this grace in which we stand, and we rejoice</a:t>
            </a:r>
            <a:r>
              <a:rPr lang="en-US" sz="3200" b="1" baseline="30000" dirty="0" smtClean="0">
                <a:effectLst>
                  <a:outerShdw blurRad="38100" dist="38100" dir="2700000" algn="tl">
                    <a:srgbClr val="000000">
                      <a:alpha val="43137"/>
                    </a:srgbClr>
                  </a:outerShdw>
                </a:effectLst>
              </a:rPr>
              <a:t> </a:t>
            </a:r>
            <a:r>
              <a:rPr lang="en-US" sz="3200" b="1" dirty="0" smtClean="0">
                <a:effectLst>
                  <a:outerShdw blurRad="38100" dist="38100" dir="2700000" algn="tl">
                    <a:srgbClr val="000000">
                      <a:alpha val="43137"/>
                    </a:srgbClr>
                  </a:outerShdw>
                </a:effectLst>
              </a:rPr>
              <a:t>in hope of the glory of God.</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Romans 5:1-2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438400"/>
            <a:ext cx="8686800" cy="1143000"/>
          </a:xfrm>
        </p:spPr>
        <p:txBody>
          <a:bodyPr>
            <a:noAutofit/>
          </a:bodyPr>
          <a:lstStyle/>
          <a:p>
            <a:r>
              <a:rPr lang="en-US" sz="3200" b="1" baseline="30000" dirty="0" smtClean="0">
                <a:effectLst>
                  <a:outerShdw blurRad="38100" dist="38100" dir="2700000" algn="tl">
                    <a:srgbClr val="000000">
                      <a:alpha val="43137"/>
                    </a:srgbClr>
                  </a:outerShdw>
                </a:effectLst>
              </a:rPr>
              <a:t>4 </a:t>
            </a:r>
            <a:r>
              <a:rPr lang="en-US" sz="3200" b="1" dirty="0" smtClean="0">
                <a:effectLst>
                  <a:outerShdw blurRad="38100" dist="38100" dir="2700000" algn="tl">
                    <a:srgbClr val="000000">
                      <a:alpha val="43137"/>
                    </a:srgbClr>
                  </a:outerShdw>
                </a:effectLst>
              </a:rPr>
              <a:t>But</a:t>
            </a:r>
            <a:r>
              <a:rPr lang="en-US" sz="3200" b="1" baseline="30000" dirty="0" smtClean="0">
                <a:effectLst>
                  <a:outerShdw blurRad="38100" dist="38100" dir="2700000" algn="tl">
                    <a:srgbClr val="000000">
                      <a:alpha val="43137"/>
                    </a:srgbClr>
                  </a:outerShdw>
                </a:effectLst>
              </a:rPr>
              <a:t> </a:t>
            </a:r>
            <a:r>
              <a:rPr lang="en-US" sz="3200" b="1" dirty="0" smtClean="0">
                <a:effectLst>
                  <a:outerShdw blurRad="38100" dist="38100" dir="2700000" algn="tl">
                    <a:srgbClr val="000000">
                      <a:alpha val="43137"/>
                    </a:srgbClr>
                  </a:outerShdw>
                </a:effectLst>
              </a:rPr>
              <a:t>God, being rich in mercy, because of the great love with which he loved us, </a:t>
            </a:r>
            <a:r>
              <a:rPr lang="en-US" sz="3200" b="1" baseline="30000" dirty="0" smtClean="0">
                <a:effectLst>
                  <a:outerShdw blurRad="38100" dist="38100" dir="2700000" algn="tl">
                    <a:srgbClr val="000000">
                      <a:alpha val="43137"/>
                    </a:srgbClr>
                  </a:outerShdw>
                </a:effectLst>
              </a:rPr>
              <a:t>5 </a:t>
            </a:r>
            <a:r>
              <a:rPr lang="en-US" sz="3200" b="1" dirty="0" smtClean="0">
                <a:effectLst>
                  <a:outerShdw blurRad="38100" dist="38100" dir="2700000" algn="tl">
                    <a:srgbClr val="000000">
                      <a:alpha val="43137"/>
                    </a:srgbClr>
                  </a:outerShdw>
                </a:effectLst>
              </a:rPr>
              <a:t>even when we were dead in our trespasses, made us alive together with Christ—by grace you have been saved— </a:t>
            </a:r>
            <a:r>
              <a:rPr lang="en-US" sz="3200" b="1" baseline="30000" dirty="0" smtClean="0">
                <a:effectLst>
                  <a:outerShdw blurRad="38100" dist="38100" dir="2700000" algn="tl">
                    <a:srgbClr val="000000">
                      <a:alpha val="43137"/>
                    </a:srgbClr>
                  </a:outerShdw>
                </a:effectLst>
              </a:rPr>
              <a:t>6 </a:t>
            </a:r>
            <a:r>
              <a:rPr lang="en-US" sz="3200" b="1" dirty="0" smtClean="0">
                <a:effectLst>
                  <a:outerShdw blurRad="38100" dist="38100" dir="2700000" algn="tl">
                    <a:srgbClr val="000000">
                      <a:alpha val="43137"/>
                    </a:srgbClr>
                  </a:outerShdw>
                </a:effectLst>
              </a:rPr>
              <a:t>and raised us up with him and seated us with him in the heavenly places in Christ Jesus, </a:t>
            </a:r>
            <a:r>
              <a:rPr lang="en-US" sz="3200" b="1" baseline="30000" dirty="0" smtClean="0">
                <a:effectLst>
                  <a:outerShdw blurRad="38100" dist="38100" dir="2700000" algn="tl">
                    <a:srgbClr val="000000">
                      <a:alpha val="43137"/>
                    </a:srgbClr>
                  </a:outerShdw>
                </a:effectLst>
              </a:rPr>
              <a:t>7 </a:t>
            </a:r>
            <a:r>
              <a:rPr lang="en-US" sz="3200" b="1" dirty="0" smtClean="0">
                <a:effectLst>
                  <a:outerShdw blurRad="38100" dist="38100" dir="2700000" algn="tl">
                    <a:srgbClr val="000000">
                      <a:alpha val="43137"/>
                    </a:srgbClr>
                  </a:outerShdw>
                </a:effectLst>
              </a:rPr>
              <a:t>so that in the coming ages he might show the immeasurable riches of his grace in kindness toward us in Christ Jesus.</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Ephesians 2:4-7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143000"/>
            <a:ext cx="8686800" cy="1143000"/>
          </a:xfrm>
        </p:spPr>
        <p:txBody>
          <a:bodyPr>
            <a:noAutofit/>
          </a:bodyPr>
          <a:lstStyle/>
          <a:p>
            <a:r>
              <a:rPr lang="en-US" sz="3600" b="1" dirty="0">
                <a:effectLst>
                  <a:outerShdw blurRad="38100" dist="38100" dir="2700000" algn="tl">
                    <a:srgbClr val="000000">
                      <a:alpha val="43137"/>
                    </a:srgbClr>
                  </a:outerShdw>
                </a:effectLst>
              </a:rPr>
              <a:t>All the promises of God are fulfilled in Jesus Christ.  For all the promises of God find their Yes in Him.</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Corinthians 1:20 ESV</a:t>
            </a:r>
            <a:endParaRPr lang="en-US" sz="36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440</TotalTime>
  <Words>73</Words>
  <Application>Microsoft Office PowerPoint</Application>
  <PresentationFormat>On-screen Show (4:3)</PresentationFormat>
  <Paragraphs>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Slide 1</vt:lpstr>
      <vt:lpstr>18 For Christ also died for sins once for all, the just for the unjust, so that He might bring us to God, having been put to death in the flesh, but made alive in the spirit  1 Peter 3:18 NASB</vt:lpstr>
      <vt:lpstr>19 For as by the one man's disobedience the many were made sinners, so by the one man's obedience the many will be made righteous.  Romans 5:19 ESV</vt:lpstr>
      <vt:lpstr>21 God made the one who did not know sin to be sin for us, so that in him we would become the righteousness of God.   2 Corinthians 5:21 ESV</vt:lpstr>
      <vt:lpstr>12 remember that you were at that time separated from Christ, alienated from the commonwealth of Israel and strangers to the covenants of promise, having no hope and without God in the world.  Ephesians 2:12 ESV</vt:lpstr>
      <vt:lpstr>Therefore, since we have been justified by faith, we have peace with God through our Lord Jesus Christ.  2 Through him we have also obtained access by faith into this grace in which we stand, and we rejoice in hope of the glory of God.  Romans 5:1-2 ESV</vt:lpstr>
      <vt:lpstr>4 But God, being rich in mercy, because of the great love with which he loved us, 5 even when we were dead in our trespasses, made us alive together with Christ—by grace you have been saved— 6 and raised us up with him and seated us with him in the heavenly places in Christ Jesus, 7 so that in the coming ages he might show the immeasurable riches of his grace in kindness toward us in Christ Jesus.  Ephesians 2:4-7 ESV</vt:lpstr>
      <vt:lpstr>All the promises of God are fulfilled in Jesus Christ.  For all the promises of God find their Yes in Him.  1 Corinthians 1:20 ESV</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24</cp:revision>
  <dcterms:created xsi:type="dcterms:W3CDTF">2015-07-05T02:39:43Z</dcterms:created>
  <dcterms:modified xsi:type="dcterms:W3CDTF">2015-11-29T11:57:59Z</dcterms:modified>
</cp:coreProperties>
</file>