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345" r:id="rId3"/>
    <p:sldId id="335" r:id="rId4"/>
    <p:sldId id="336" r:id="rId5"/>
    <p:sldId id="338" r:id="rId6"/>
    <p:sldId id="342" r:id="rId7"/>
    <p:sldId id="343" r:id="rId8"/>
    <p:sldId id="344" r:id="rId9"/>
    <p:sldId id="346" r:id="rId10"/>
    <p:sldId id="347" r:id="rId11"/>
    <p:sldId id="348" r:id="rId12"/>
    <p:sldId id="34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79" autoAdjust="0"/>
    <p:restoredTop sz="94624" autoAdjust="0"/>
  </p:normalViewPr>
  <p:slideViewPr>
    <p:cSldViewPr>
      <p:cViewPr>
        <p:scale>
          <a:sx n="70" d="100"/>
          <a:sy n="70" d="100"/>
        </p:scale>
        <p:origin x="-318" y="-78"/>
      </p:cViewPr>
      <p:guideLst>
        <p:guide orient="horz" pos="2160"/>
        <p:guide pos="2880"/>
      </p:guideLst>
    </p:cSldViewPr>
  </p:slideViewPr>
  <p:outlineViewPr>
    <p:cViewPr>
      <p:scale>
        <a:sx n="33" d="100"/>
        <a:sy n="33" d="100"/>
      </p:scale>
      <p:origin x="0" y="930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7FF288-7353-4AC1-9976-75614FDD42ED}" type="datetimeFigureOut">
              <a:rPr lang="en-US" smtClean="0"/>
              <a:pPr/>
              <a:t>12/6/2015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283458-DC13-42B8-8D89-E527E005915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F0DE16-4537-4A8E-A5A8-28E7A77B1021}" type="datetimeFigureOut">
              <a:rPr lang="en-US" smtClean="0"/>
              <a:pPr/>
              <a:t>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F0DE16-4537-4A8E-A5A8-28E7A77B1021}" type="datetimeFigureOut">
              <a:rPr lang="en-US" smtClean="0"/>
              <a:pPr/>
              <a:t>12/6/2015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0DE16-4537-4A8E-A5A8-28E7A77B1021}" type="datetimeFigureOut">
              <a:rPr lang="en-US" smtClean="0"/>
              <a:pPr/>
              <a:t>12/6/2015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0DE16-4537-4A8E-A5A8-28E7A77B1021}" type="datetimeFigureOut">
              <a:rPr lang="en-US" smtClean="0"/>
              <a:pPr/>
              <a:t>12/6/2015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0DE16-4537-4A8E-A5A8-28E7A77B1021}" type="datetimeFigureOut">
              <a:rPr lang="en-US" smtClean="0"/>
              <a:pPr/>
              <a:t>12/6/2015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12/6/2015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12/6/2015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9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0DE16-4537-4A8E-A5A8-28E7A77B1021}" type="datetimeFigureOut">
              <a:rPr lang="en-US" smtClean="0"/>
              <a:pPr/>
              <a:t>12/6/2015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33E-EF06-4953-8140-4B77AF583CF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4" name="Subtitle 3"/>
          <p:cNvSpPr>
            <a:spLocks noGrp="1"/>
          </p:cNvSpPr>
          <p:nvPr>
            <p:ph type="subTitle" idx="1"/>
          </p:nvPr>
        </p:nvSpPr>
        <p:spPr/>
        <p:txBody>
          <a:bodyPr/>
          <a:lstStyle/>
          <a:p>
            <a:endParaRPr lang="en-US"/>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York-Daily-News-front-page-Thursday-December-3-2015-san-bernardino-shootings.jpg"/>
          <p:cNvPicPr>
            <a:picLocks noGrp="1" noChangeAspect="1"/>
          </p:cNvPicPr>
          <p:nvPr>
            <p:ph idx="1"/>
          </p:nvPr>
        </p:nvPicPr>
        <p:blipFill>
          <a:blip r:embed="rId2" cstate="print"/>
          <a:stretch>
            <a:fillRect/>
          </a:stretch>
        </p:blipFill>
        <p:spPr>
          <a:xfrm rot="21212043">
            <a:off x="1717314" y="180623"/>
            <a:ext cx="4924809" cy="6437792"/>
          </a:xfrm>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19400"/>
            <a:ext cx="8686800" cy="1143000"/>
          </a:xfrm>
        </p:spPr>
        <p:txBody>
          <a:bodyPr>
            <a:noAutofit/>
          </a:bodyPr>
          <a:lstStyle/>
          <a:p>
            <a:r>
              <a:rPr lang="en-US" sz="3600" b="1" baseline="30000" dirty="0" smtClean="0">
                <a:effectLst>
                  <a:outerShdw blurRad="38100" dist="38100" dir="2700000" algn="tl">
                    <a:srgbClr val="000000">
                      <a:alpha val="43137"/>
                    </a:srgbClr>
                  </a:outerShdw>
                </a:effectLst>
              </a:rPr>
              <a:t>18 </a:t>
            </a:r>
            <a:r>
              <a:rPr lang="en-US" sz="3600" b="1" dirty="0" smtClean="0">
                <a:effectLst>
                  <a:outerShdw blurRad="38100" dist="38100" dir="2700000" algn="tl">
                    <a:srgbClr val="000000">
                      <a:alpha val="43137"/>
                    </a:srgbClr>
                  </a:outerShdw>
                </a:effectLst>
              </a:rPr>
              <a:t>For the word of the cross is folly to those who are perishing, but to us who are being saved it is the power of God. </a:t>
            </a:r>
            <a:r>
              <a:rPr lang="en-US" sz="3600" b="1" baseline="30000" dirty="0" smtClean="0">
                <a:effectLst>
                  <a:outerShdw blurRad="38100" dist="38100" dir="2700000" algn="tl">
                    <a:srgbClr val="000000">
                      <a:alpha val="43137"/>
                    </a:srgbClr>
                  </a:outerShdw>
                </a:effectLst>
              </a:rPr>
              <a:t>19 </a:t>
            </a:r>
            <a:r>
              <a:rPr lang="en-US" sz="3600" b="1" dirty="0" smtClean="0">
                <a:effectLst>
                  <a:outerShdw blurRad="38100" dist="38100" dir="2700000" algn="tl">
                    <a:srgbClr val="000000">
                      <a:alpha val="43137"/>
                    </a:srgbClr>
                  </a:outerShdw>
                </a:effectLst>
              </a:rPr>
              <a:t>For it is written, “I will destroy the wisdom of the wise, and the discernment of the discerning I will thwart.”  </a:t>
            </a:r>
            <a:r>
              <a:rPr lang="en-US" sz="3600" b="1" baseline="30000" dirty="0" smtClean="0">
                <a:effectLst>
                  <a:outerShdw blurRad="38100" dist="38100" dir="2700000" algn="tl">
                    <a:srgbClr val="000000">
                      <a:alpha val="43137"/>
                    </a:srgbClr>
                  </a:outerShdw>
                </a:effectLst>
              </a:rPr>
              <a:t>20 </a:t>
            </a:r>
            <a:r>
              <a:rPr lang="en-US" sz="3600" b="1" dirty="0" smtClean="0">
                <a:effectLst>
                  <a:outerShdw blurRad="38100" dist="38100" dir="2700000" algn="tl">
                    <a:srgbClr val="000000">
                      <a:alpha val="43137"/>
                    </a:srgbClr>
                  </a:outerShdw>
                </a:effectLst>
              </a:rPr>
              <a:t>Where is the one who is wise? Where is the scribe? Where is the debater of this age? Has not God made foolish the wisdom of the world?</a:t>
            </a:r>
            <a:r>
              <a:rPr lang="en-US" sz="3600" dirty="0" smtClean="0">
                <a:effectLst>
                  <a:outerShdw blurRad="38100" dist="38100" dir="2700000" algn="tl">
                    <a:srgbClr val="000000">
                      <a:alpha val="43137"/>
                    </a:srgbClr>
                  </a:outerShdw>
                </a:effectLst>
              </a:rPr>
              <a:t/>
            </a:r>
            <a:br>
              <a:rPr lang="en-US" sz="3600" dirty="0" smtClean="0">
                <a:effectLst>
                  <a:outerShdw blurRad="38100" dist="38100" dir="2700000" algn="tl">
                    <a:srgbClr val="000000">
                      <a:alpha val="43137"/>
                    </a:srgbClr>
                  </a:outerShdw>
                </a:effectLst>
              </a:rPr>
            </a:b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Corinthians 1:18-20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19400"/>
            <a:ext cx="8686800" cy="1143000"/>
          </a:xfrm>
        </p:spPr>
        <p:txBody>
          <a:bodyPr>
            <a:noAutofit/>
          </a:bodyPr>
          <a:lstStyle/>
          <a:p>
            <a:r>
              <a:rPr lang="en-US" sz="2600" b="1" baseline="30000" dirty="0" smtClean="0">
                <a:effectLst>
                  <a:outerShdw blurRad="38100" dist="38100" dir="2700000" algn="tl">
                    <a:srgbClr val="000000">
                      <a:alpha val="43137"/>
                    </a:srgbClr>
                  </a:outerShdw>
                </a:effectLst>
              </a:rPr>
              <a:t>18 </a:t>
            </a:r>
            <a:r>
              <a:rPr lang="en-US" sz="2600" b="1" dirty="0" smtClean="0">
                <a:effectLst>
                  <a:outerShdw blurRad="38100" dist="38100" dir="2700000" algn="tl">
                    <a:srgbClr val="000000">
                      <a:alpha val="43137"/>
                    </a:srgbClr>
                  </a:outerShdw>
                </a:effectLst>
              </a:rPr>
              <a:t>For the wrath of God is revealed from heaven against all ungodliness and unrighteousness of men, who by their unrighteousness suppress the truth. </a:t>
            </a:r>
            <a:r>
              <a:rPr lang="en-US" sz="2600" b="1" baseline="30000" dirty="0" smtClean="0">
                <a:effectLst>
                  <a:outerShdw blurRad="38100" dist="38100" dir="2700000" algn="tl">
                    <a:srgbClr val="000000">
                      <a:alpha val="43137"/>
                    </a:srgbClr>
                  </a:outerShdw>
                </a:effectLst>
              </a:rPr>
              <a:t>19 </a:t>
            </a:r>
            <a:r>
              <a:rPr lang="en-US" sz="2600" b="1" dirty="0" smtClean="0">
                <a:effectLst>
                  <a:outerShdw blurRad="38100" dist="38100" dir="2700000" algn="tl">
                    <a:srgbClr val="000000">
                      <a:alpha val="43137"/>
                    </a:srgbClr>
                  </a:outerShdw>
                </a:effectLst>
              </a:rPr>
              <a:t>For what can be known about God is plain to them, because God has shown it to them. </a:t>
            </a:r>
            <a:r>
              <a:rPr lang="en-US" sz="2600" b="1" baseline="30000" dirty="0" smtClean="0">
                <a:effectLst>
                  <a:outerShdw blurRad="38100" dist="38100" dir="2700000" algn="tl">
                    <a:srgbClr val="000000">
                      <a:alpha val="43137"/>
                    </a:srgbClr>
                  </a:outerShdw>
                </a:effectLst>
              </a:rPr>
              <a:t>20 </a:t>
            </a:r>
            <a:r>
              <a:rPr lang="en-US" sz="2600" b="1" dirty="0" smtClean="0">
                <a:effectLst>
                  <a:outerShdw blurRad="38100" dist="38100" dir="2700000" algn="tl">
                    <a:srgbClr val="000000">
                      <a:alpha val="43137"/>
                    </a:srgbClr>
                  </a:outerShdw>
                </a:effectLst>
              </a:rPr>
              <a:t>For his invisible attributes, namely, his eternal power and divine nature, have been clearly perceived, ever since the creation of the world,</a:t>
            </a:r>
            <a:r>
              <a:rPr lang="en-US" sz="2600" b="1" baseline="30000" dirty="0" smtClean="0">
                <a:effectLst>
                  <a:outerShdw blurRad="38100" dist="38100" dir="2700000" algn="tl">
                    <a:srgbClr val="000000">
                      <a:alpha val="43137"/>
                    </a:srgbClr>
                  </a:outerShdw>
                </a:effectLst>
              </a:rPr>
              <a:t> </a:t>
            </a:r>
            <a:r>
              <a:rPr lang="en-US" sz="2600" b="1" dirty="0" smtClean="0">
                <a:effectLst>
                  <a:outerShdw blurRad="38100" dist="38100" dir="2700000" algn="tl">
                    <a:srgbClr val="000000">
                      <a:alpha val="43137"/>
                    </a:srgbClr>
                  </a:outerShdw>
                </a:effectLst>
              </a:rPr>
              <a:t>in the things that have been made. So they are without excuse. </a:t>
            </a:r>
            <a:r>
              <a:rPr lang="en-US" sz="2600" b="1" baseline="30000" dirty="0" smtClean="0">
                <a:effectLst>
                  <a:outerShdw blurRad="38100" dist="38100" dir="2700000" algn="tl">
                    <a:srgbClr val="000000">
                      <a:alpha val="43137"/>
                    </a:srgbClr>
                  </a:outerShdw>
                </a:effectLst>
              </a:rPr>
              <a:t>21 </a:t>
            </a:r>
            <a:r>
              <a:rPr lang="en-US" sz="2600" b="1" dirty="0" smtClean="0">
                <a:effectLst>
                  <a:outerShdw blurRad="38100" dist="38100" dir="2700000" algn="tl">
                    <a:srgbClr val="000000">
                      <a:alpha val="43137"/>
                    </a:srgbClr>
                  </a:outerShdw>
                </a:effectLst>
              </a:rPr>
              <a:t>For although they knew God, they did not honor him as God or give thanks to him, but they became futile in their thinking, and their foolish hearts were darkened. </a:t>
            </a:r>
            <a:r>
              <a:rPr lang="en-US" sz="2600" b="1" baseline="30000" dirty="0" smtClean="0">
                <a:effectLst>
                  <a:outerShdw blurRad="38100" dist="38100" dir="2700000" algn="tl">
                    <a:srgbClr val="000000">
                      <a:alpha val="43137"/>
                    </a:srgbClr>
                  </a:outerShdw>
                </a:effectLst>
              </a:rPr>
              <a:t>22 </a:t>
            </a:r>
            <a:r>
              <a:rPr lang="en-US" sz="2600" b="1" dirty="0" smtClean="0">
                <a:effectLst>
                  <a:outerShdw blurRad="38100" dist="38100" dir="2700000" algn="tl">
                    <a:srgbClr val="000000">
                      <a:alpha val="43137"/>
                    </a:srgbClr>
                  </a:outerShdw>
                </a:effectLst>
              </a:rPr>
              <a:t>Claiming to be wise, they became fools, </a:t>
            </a:r>
            <a:r>
              <a:rPr lang="en-US" sz="2600" b="1" baseline="30000" dirty="0" smtClean="0">
                <a:effectLst>
                  <a:outerShdw blurRad="38100" dist="38100" dir="2700000" algn="tl">
                    <a:srgbClr val="000000">
                      <a:alpha val="43137"/>
                    </a:srgbClr>
                  </a:outerShdw>
                </a:effectLst>
              </a:rPr>
              <a:t>23 </a:t>
            </a:r>
            <a:r>
              <a:rPr lang="en-US" sz="2600" b="1" dirty="0" smtClean="0">
                <a:effectLst>
                  <a:outerShdw blurRad="38100" dist="38100" dir="2700000" algn="tl">
                    <a:srgbClr val="000000">
                      <a:alpha val="43137"/>
                    </a:srgbClr>
                  </a:outerShdw>
                </a:effectLst>
              </a:rPr>
              <a:t>and exchanged the glory of the immortal God for images resembling mortal man and birds and animals and creeping things.</a:t>
            </a: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3600" dirty="0" smtClean="0">
                <a:effectLst>
                  <a:outerShdw blurRad="38100" dist="38100" dir="2700000" algn="tl">
                    <a:srgbClr val="000000">
                      <a:alpha val="43137"/>
                    </a:srgbClr>
                  </a:outerShdw>
                </a:effectLst>
              </a:rPr>
              <a:t/>
            </a:r>
            <a:br>
              <a:rPr lang="en-US" sz="3600" dirty="0" smtClean="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Romans 1:18-23 ESV</a:t>
            </a:r>
            <a:endParaRPr lang="en-US" sz="20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686800" cy="1143000"/>
          </a:xfrm>
        </p:spPr>
        <p:txBody>
          <a:bodyPr>
            <a:noAutofit/>
          </a:bodyPr>
          <a:lstStyle/>
          <a:p>
            <a:r>
              <a:rPr lang="en-US" sz="3600" b="1" dirty="0" smtClean="0">
                <a:effectLst>
                  <a:outerShdw blurRad="38100" dist="38100" dir="2700000" algn="tl">
                    <a:srgbClr val="000000">
                      <a:alpha val="43137"/>
                    </a:srgbClr>
                  </a:outerShdw>
                </a:effectLst>
              </a:rPr>
              <a:t>…for </a:t>
            </a:r>
            <a:r>
              <a:rPr lang="en-US" sz="3600" b="1" dirty="0" smtClean="0">
                <a:effectLst>
                  <a:outerShdw blurRad="38100" dist="38100" dir="2700000" algn="tl">
                    <a:srgbClr val="000000">
                      <a:alpha val="43137"/>
                    </a:srgbClr>
                  </a:outerShdw>
                </a:effectLst>
              </a:rPr>
              <a:t>the anger of man does not produce the righteousness of God.</a:t>
            </a:r>
            <a:r>
              <a:rPr lang="en-US" sz="4000" dirty="0" smtClean="0">
                <a:effectLst>
                  <a:outerShdw blurRad="38100" dist="38100" dir="2700000" algn="tl">
                    <a:srgbClr val="000000">
                      <a:alpha val="43137"/>
                    </a:srgbClr>
                  </a:outerShdw>
                </a:effectLst>
              </a:rPr>
              <a:t/>
            </a:r>
            <a:br>
              <a:rPr lang="en-US" sz="4000" dirty="0" smtClean="0">
                <a:effectLst>
                  <a:outerShdw blurRad="38100" dist="38100" dir="2700000" algn="tl">
                    <a:srgbClr val="000000">
                      <a:alpha val="43137"/>
                    </a:srgbClr>
                  </a:outerShdw>
                </a:effectLst>
              </a:rPr>
            </a:br>
            <a:r>
              <a:rPr lang="en-US" sz="4000" dirty="0" smtClean="0">
                <a:effectLst>
                  <a:outerShdw blurRad="38100" dist="38100" dir="2700000" algn="tl">
                    <a:srgbClr val="000000">
                      <a:alpha val="43137"/>
                    </a:srgbClr>
                  </a:outerShdw>
                </a:effectLst>
              </a:rPr>
              <a:t/>
            </a:r>
            <a:br>
              <a:rPr lang="en-US" sz="4000"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James 1:20</a:t>
            </a:r>
            <a:r>
              <a:rPr lang="en-US" sz="2800" b="1" dirty="0" smtClean="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514600"/>
            <a:ext cx="8686800" cy="1143000"/>
          </a:xfrm>
        </p:spPr>
        <p:txBody>
          <a:bodyPr>
            <a:noAutofit/>
          </a:bodyPr>
          <a:lstStyle/>
          <a:p>
            <a:pPr lvl="0"/>
            <a:r>
              <a:rPr lang="en-US" sz="2800" b="1" baseline="30000" dirty="0" smtClean="0">
                <a:effectLst>
                  <a:outerShdw blurRad="38100" dist="38100" dir="2700000" algn="tl">
                    <a:srgbClr val="000000">
                      <a:alpha val="43137"/>
                    </a:srgbClr>
                  </a:outerShdw>
                </a:effectLst>
              </a:rPr>
              <a:t>13 </a:t>
            </a:r>
            <a:r>
              <a:rPr lang="en-US" sz="2800" b="1" dirty="0" smtClean="0">
                <a:effectLst>
                  <a:outerShdw blurRad="38100" dist="38100" dir="2700000" algn="tl">
                    <a:srgbClr val="000000">
                      <a:alpha val="43137"/>
                    </a:srgbClr>
                  </a:outerShdw>
                </a:effectLst>
              </a:rPr>
              <a:t>Now who is there to harm you if you are zealous for what is good? </a:t>
            </a:r>
            <a:r>
              <a:rPr lang="en-US" sz="2800" b="1" baseline="30000" dirty="0" smtClean="0">
                <a:effectLst>
                  <a:outerShdw blurRad="38100" dist="38100" dir="2700000" algn="tl">
                    <a:srgbClr val="000000">
                      <a:alpha val="43137"/>
                    </a:srgbClr>
                  </a:outerShdw>
                </a:effectLst>
              </a:rPr>
              <a:t>14 </a:t>
            </a:r>
            <a:r>
              <a:rPr lang="en-US" sz="2800" b="1" dirty="0" smtClean="0">
                <a:effectLst>
                  <a:outerShdw blurRad="38100" dist="38100" dir="2700000" algn="tl">
                    <a:srgbClr val="000000">
                      <a:alpha val="43137"/>
                    </a:srgbClr>
                  </a:outerShdw>
                </a:effectLst>
              </a:rPr>
              <a:t>But even if you should suffer for righteousness' sake, you will be blessed. Have no fear of them, nor be troubled, </a:t>
            </a:r>
            <a:r>
              <a:rPr lang="en-US" sz="2800" b="1" baseline="30000" dirty="0" smtClean="0">
                <a:effectLst>
                  <a:outerShdw blurRad="38100" dist="38100" dir="2700000" algn="tl">
                    <a:srgbClr val="000000">
                      <a:alpha val="43137"/>
                    </a:srgbClr>
                  </a:outerShdw>
                </a:effectLst>
              </a:rPr>
              <a:t>15 </a:t>
            </a:r>
            <a:r>
              <a:rPr lang="en-US" sz="2800" b="1" dirty="0" smtClean="0">
                <a:effectLst>
                  <a:outerShdw blurRad="38100" dist="38100" dir="2700000" algn="tl">
                    <a:srgbClr val="000000">
                      <a:alpha val="43137"/>
                    </a:srgbClr>
                  </a:outerShdw>
                </a:effectLst>
              </a:rPr>
              <a:t>but in your hearts honor Christ the Lord as holy, always being prepared to make a defense to anyone who asks you for a reason for the hope that is in you; yet do it with gentleness and respect,</a:t>
            </a:r>
            <a:r>
              <a:rPr lang="en-US" sz="2800" b="1" baseline="30000" dirty="0" smtClean="0">
                <a:effectLst>
                  <a:outerShdw blurRad="38100" dist="38100" dir="2700000" algn="tl">
                    <a:srgbClr val="000000">
                      <a:alpha val="43137"/>
                    </a:srgbClr>
                  </a:outerShdw>
                </a:effectLst>
              </a:rPr>
              <a:t>16 </a:t>
            </a:r>
            <a:r>
              <a:rPr lang="en-US" sz="2800" b="1" dirty="0" smtClean="0">
                <a:effectLst>
                  <a:outerShdw blurRad="38100" dist="38100" dir="2700000" algn="tl">
                    <a:srgbClr val="000000">
                      <a:alpha val="43137"/>
                    </a:srgbClr>
                  </a:outerShdw>
                </a:effectLst>
              </a:rPr>
              <a:t>having a good conscience, so that, when you are slandered, those who revile your good behavior in Christ may be put to shame.</a:t>
            </a:r>
            <a:r>
              <a:rPr lang="en-US" sz="3200" dirty="0" smtClean="0">
                <a:effectLst>
                  <a:outerShdw blurRad="38100" dist="38100" dir="2700000" algn="tl">
                    <a:srgbClr val="000000">
                      <a:alpha val="43137"/>
                    </a:srgbClr>
                  </a:outerShdw>
                </a:effectLst>
              </a:rPr>
              <a:t/>
            </a:r>
            <a:br>
              <a:rPr lang="en-US" sz="3200" dirty="0" smtClean="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Peter 3:13-16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95600"/>
            <a:ext cx="8686800" cy="1143000"/>
          </a:xfrm>
        </p:spPr>
        <p:txBody>
          <a:bodyPr>
            <a:noAutofit/>
          </a:bodyPr>
          <a:lstStyle/>
          <a:p>
            <a:r>
              <a:rPr lang="en-US" sz="2500" b="1" baseline="30000" dirty="0">
                <a:effectLst>
                  <a:outerShdw blurRad="38100" dist="38100" dir="2700000" algn="tl">
                    <a:srgbClr val="000000">
                      <a:alpha val="43137"/>
                    </a:srgbClr>
                  </a:outerShdw>
                </a:effectLst>
              </a:rPr>
              <a:t>10 </a:t>
            </a:r>
            <a:r>
              <a:rPr lang="en-US" sz="2500" b="1" dirty="0">
                <a:effectLst>
                  <a:outerShdw blurRad="38100" dist="38100" dir="2700000" algn="tl">
                    <a:srgbClr val="000000">
                      <a:alpha val="43137"/>
                    </a:srgbClr>
                  </a:outerShdw>
                </a:effectLst>
              </a:rPr>
              <a:t>But the </a:t>
            </a:r>
            <a:r>
              <a:rPr lang="en-US" sz="2500" b="1" cap="small" dirty="0">
                <a:effectLst>
                  <a:outerShdw blurRad="38100" dist="38100" dir="2700000" algn="tl">
                    <a:srgbClr val="000000">
                      <a:alpha val="43137"/>
                    </a:srgbClr>
                  </a:outerShdw>
                </a:effectLst>
              </a:rPr>
              <a:t>Lord</a:t>
            </a:r>
            <a:r>
              <a:rPr lang="en-US" sz="2500" b="1" dirty="0">
                <a:effectLst>
                  <a:outerShdw blurRad="38100" dist="38100" dir="2700000" algn="tl">
                    <a:srgbClr val="000000">
                      <a:alpha val="43137"/>
                    </a:srgbClr>
                  </a:outerShdw>
                </a:effectLst>
              </a:rPr>
              <a:t> is the true God; he is the living God and the everlasting King. At his wrath the earth quakes, and the nations cannot endure his indignation.</a:t>
            </a:r>
            <a:r>
              <a:rPr lang="en-US" sz="2500" b="1" baseline="30000" dirty="0">
                <a:effectLst>
                  <a:outerShdw blurRad="38100" dist="38100" dir="2700000" algn="tl">
                    <a:srgbClr val="000000">
                      <a:alpha val="43137"/>
                    </a:srgbClr>
                  </a:outerShdw>
                </a:effectLst>
              </a:rPr>
              <a:t> 12 </a:t>
            </a:r>
            <a:r>
              <a:rPr lang="en-US" sz="2500" b="1" dirty="0">
                <a:effectLst>
                  <a:outerShdw blurRad="38100" dist="38100" dir="2700000" algn="tl">
                    <a:srgbClr val="000000">
                      <a:alpha val="43137"/>
                    </a:srgbClr>
                  </a:outerShdw>
                </a:effectLst>
              </a:rPr>
              <a:t>It is he who made the earth by his power, who established the world by his wisdom, and by his understanding stretched out the heavens. </a:t>
            </a:r>
            <a:r>
              <a:rPr lang="en-US" sz="2500" b="1" baseline="30000" dirty="0">
                <a:effectLst>
                  <a:outerShdw blurRad="38100" dist="38100" dir="2700000" algn="tl">
                    <a:srgbClr val="000000">
                      <a:alpha val="43137"/>
                    </a:srgbClr>
                  </a:outerShdw>
                </a:effectLst>
              </a:rPr>
              <a:t>13 </a:t>
            </a:r>
            <a:r>
              <a:rPr lang="en-US" sz="2500" b="1" dirty="0">
                <a:effectLst>
                  <a:outerShdw blurRad="38100" dist="38100" dir="2700000" algn="tl">
                    <a:srgbClr val="000000">
                      <a:alpha val="43137"/>
                    </a:srgbClr>
                  </a:outerShdw>
                </a:effectLst>
              </a:rPr>
              <a:t>When he utters his voice, there is a tumult of waters in the heavens, and he makes the mist rise from the ends of the earth. He makes lightning for the rain, and he brings forth the wind from his storehouses. </a:t>
            </a:r>
            <a:r>
              <a:rPr lang="en-US" sz="2500" b="1" baseline="30000" dirty="0">
                <a:effectLst>
                  <a:outerShdw blurRad="38100" dist="38100" dir="2700000" algn="tl">
                    <a:srgbClr val="000000">
                      <a:alpha val="43137"/>
                    </a:srgbClr>
                  </a:outerShdw>
                </a:effectLst>
              </a:rPr>
              <a:t>14 </a:t>
            </a:r>
            <a:r>
              <a:rPr lang="en-US" sz="2500" b="1" dirty="0">
                <a:effectLst>
                  <a:outerShdw blurRad="38100" dist="38100" dir="2700000" algn="tl">
                    <a:srgbClr val="000000">
                      <a:alpha val="43137"/>
                    </a:srgbClr>
                  </a:outerShdw>
                </a:effectLst>
              </a:rPr>
              <a:t>Every man is stupid and without knowledge; every goldsmith is put to shame by his idols, for his images are false, and there is no breath in them. </a:t>
            </a:r>
            <a:r>
              <a:rPr lang="en-US" sz="2500" b="1" baseline="30000" dirty="0">
                <a:effectLst>
                  <a:outerShdw blurRad="38100" dist="38100" dir="2700000" algn="tl">
                    <a:srgbClr val="000000">
                      <a:alpha val="43137"/>
                    </a:srgbClr>
                  </a:outerShdw>
                </a:effectLst>
              </a:rPr>
              <a:t>15 </a:t>
            </a:r>
            <a:r>
              <a:rPr lang="en-US" sz="2500" b="1" dirty="0">
                <a:effectLst>
                  <a:outerShdw blurRad="38100" dist="38100" dir="2700000" algn="tl">
                    <a:srgbClr val="000000">
                      <a:alpha val="43137"/>
                    </a:srgbClr>
                  </a:outerShdw>
                </a:effectLst>
              </a:rPr>
              <a:t>They are worthless, a work of delusion; at the time of their punishment they shall perish. </a:t>
            </a:r>
            <a:r>
              <a:rPr lang="en-US" sz="2500" b="1" baseline="30000" dirty="0">
                <a:effectLst>
                  <a:outerShdw blurRad="38100" dist="38100" dir="2700000" algn="tl">
                    <a:srgbClr val="000000">
                      <a:alpha val="43137"/>
                    </a:srgbClr>
                  </a:outerShdw>
                </a:effectLst>
              </a:rPr>
              <a:t>16 </a:t>
            </a:r>
            <a:r>
              <a:rPr lang="en-US" sz="2500" b="1" dirty="0">
                <a:effectLst>
                  <a:outerShdw blurRad="38100" dist="38100" dir="2700000" algn="tl">
                    <a:srgbClr val="000000">
                      <a:alpha val="43137"/>
                    </a:srgbClr>
                  </a:outerShdw>
                </a:effectLst>
              </a:rPr>
              <a:t>Not like these is he who is the portion of Jacob, for he is the one who formed all things, and Israel is the tribe of his inheritance; the</a:t>
            </a:r>
            <a:r>
              <a:rPr lang="en-US" sz="2500" b="1" cap="small" dirty="0">
                <a:effectLst>
                  <a:outerShdw blurRad="38100" dist="38100" dir="2700000" algn="tl">
                    <a:srgbClr val="000000">
                      <a:alpha val="43137"/>
                    </a:srgbClr>
                  </a:outerShdw>
                </a:effectLst>
              </a:rPr>
              <a:t> Lord</a:t>
            </a:r>
            <a:r>
              <a:rPr lang="en-US" sz="2500" b="1" dirty="0">
                <a:effectLst>
                  <a:outerShdw blurRad="38100" dist="38100" dir="2700000" algn="tl">
                    <a:srgbClr val="000000">
                      <a:alpha val="43137"/>
                    </a:srgbClr>
                  </a:outerShdw>
                </a:effectLst>
              </a:rPr>
              <a:t> of hosts is his name.</a:t>
            </a:r>
            <a:r>
              <a:rPr lang="en-US" sz="2500" dirty="0">
                <a:effectLst>
                  <a:outerShdw blurRad="38100" dist="38100" dir="2700000" algn="tl">
                    <a:srgbClr val="000000">
                      <a:alpha val="43137"/>
                    </a:srgbClr>
                  </a:outerShdw>
                </a:effectLst>
              </a:rPr>
              <a:t/>
            </a:r>
            <a:br>
              <a:rPr lang="en-US" sz="2500" dirty="0">
                <a:effectLst>
                  <a:outerShdw blurRad="38100" dist="38100" dir="2700000" algn="tl">
                    <a:srgbClr val="000000">
                      <a:alpha val="43137"/>
                    </a:srgbClr>
                  </a:outerShdw>
                </a:effectLst>
              </a:rPr>
            </a:br>
            <a:r>
              <a:rPr lang="en-US" sz="2500" dirty="0" smtClean="0">
                <a:effectLst>
                  <a:outerShdw blurRad="38100" dist="38100" dir="2700000" algn="tl">
                    <a:srgbClr val="000000">
                      <a:alpha val="43137"/>
                    </a:srgbClr>
                  </a:outerShdw>
                </a:effectLst>
              </a:rPr>
              <a:t/>
            </a:r>
            <a:br>
              <a:rPr lang="en-US" sz="2500" dirty="0" smtClean="0">
                <a:effectLst>
                  <a:outerShdw blurRad="38100" dist="38100" dir="2700000" algn="tl">
                    <a:srgbClr val="000000">
                      <a:alpha val="43137"/>
                    </a:srgbClr>
                  </a:outerShdw>
                </a:effectLst>
              </a:rPr>
            </a:br>
            <a:r>
              <a:rPr lang="en-US" sz="2500" b="1" dirty="0" smtClean="0">
                <a:effectLst>
                  <a:outerShdw blurRad="38100" dist="38100" dir="2700000" algn="tl">
                    <a:srgbClr val="000000">
                      <a:alpha val="43137"/>
                    </a:srgbClr>
                  </a:outerShdw>
                </a:effectLst>
              </a:rPr>
              <a:t>Jeremiah 10:10, 12-16 </a:t>
            </a:r>
            <a:r>
              <a:rPr lang="en-US" sz="2500" b="1" dirty="0" smtClean="0">
                <a:effectLst>
                  <a:outerShdw blurRad="38100" dist="38100" dir="2700000" algn="tl">
                    <a:srgbClr val="000000">
                      <a:alpha val="43137"/>
                    </a:srgbClr>
                  </a:outerShdw>
                </a:effectLst>
              </a:rPr>
              <a:t>ESV</a:t>
            </a:r>
            <a:endParaRPr lang="en-US" sz="25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371600"/>
            <a:ext cx="8686800" cy="1143000"/>
          </a:xfrm>
        </p:spPr>
        <p:txBody>
          <a:bodyPr>
            <a:noAutofit/>
          </a:bodyPr>
          <a:lstStyle/>
          <a:p>
            <a:r>
              <a:rPr lang="en-US" sz="3600" b="1" baseline="30000" dirty="0" smtClean="0">
                <a:effectLst>
                  <a:outerShdw blurRad="38100" dist="38100" dir="2700000" algn="tl">
                    <a:srgbClr val="000000">
                      <a:alpha val="43137"/>
                    </a:srgbClr>
                  </a:outerShdw>
                </a:effectLst>
              </a:rPr>
              <a:t>2 </a:t>
            </a:r>
            <a:r>
              <a:rPr lang="en-US" sz="3600" b="1" dirty="0" smtClean="0">
                <a:effectLst>
                  <a:outerShdw blurRad="38100" dist="38100" dir="2700000" algn="tl">
                    <a:srgbClr val="000000">
                      <a:alpha val="43137"/>
                    </a:srgbClr>
                  </a:outerShdw>
                </a:effectLst>
              </a:rPr>
              <a:t>I will come upon him while he is weary and discouraged and throw him into a panic, and all the people who are with him will flee. I will strike down only the king</a:t>
            </a: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3600" dirty="0">
                <a:effectLst>
                  <a:outerShdw blurRad="38100" dist="38100" dir="2700000" algn="tl">
                    <a:srgbClr val="000000">
                      <a:alpha val="43137"/>
                    </a:srgbClr>
                  </a:outerShdw>
                </a:effectLst>
              </a:rPr>
              <a:t/>
            </a:r>
            <a:br>
              <a:rPr lang="en-US" sz="36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2 Samuel 17:2 ESV</a:t>
            </a:r>
            <a:endParaRPr lang="en-US" sz="36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95600"/>
            <a:ext cx="8686800" cy="1143000"/>
          </a:xfrm>
        </p:spPr>
        <p:txBody>
          <a:bodyPr>
            <a:noAutofit/>
          </a:bodyPr>
          <a:lstStyle/>
          <a:p>
            <a:pPr lvl="0"/>
            <a:r>
              <a:rPr lang="en-US" sz="3000" b="1" dirty="0" smtClean="0">
                <a:effectLst>
                  <a:outerShdw blurRad="38100" dist="38100" dir="2700000" algn="tl">
                    <a:srgbClr val="000000">
                      <a:alpha val="43137"/>
                    </a:srgbClr>
                  </a:outerShdw>
                </a:effectLst>
              </a:rPr>
              <a:t>O </a:t>
            </a:r>
            <a:r>
              <a:rPr lang="en-US" sz="3000" b="1" cap="small" dirty="0" smtClean="0">
                <a:effectLst>
                  <a:outerShdw blurRad="38100" dist="38100" dir="2700000" algn="tl">
                    <a:srgbClr val="000000">
                      <a:alpha val="43137"/>
                    </a:srgbClr>
                  </a:outerShdw>
                </a:effectLst>
              </a:rPr>
              <a:t>Lord</a:t>
            </a:r>
            <a:r>
              <a:rPr lang="en-US" sz="3000" b="1" dirty="0" smtClean="0">
                <a:effectLst>
                  <a:outerShdw blurRad="38100" dist="38100" dir="2700000" algn="tl">
                    <a:srgbClr val="000000">
                      <a:alpha val="43137"/>
                    </a:srgbClr>
                  </a:outerShdw>
                </a:effectLst>
              </a:rPr>
              <a:t>, how many are my foes! Many are rising against me; </a:t>
            </a:r>
            <a:r>
              <a:rPr lang="en-US" sz="3000" b="1" baseline="30000" dirty="0" smtClean="0">
                <a:effectLst>
                  <a:outerShdw blurRad="38100" dist="38100" dir="2700000" algn="tl">
                    <a:srgbClr val="000000">
                      <a:alpha val="43137"/>
                    </a:srgbClr>
                  </a:outerShdw>
                </a:effectLst>
              </a:rPr>
              <a:t>2 </a:t>
            </a:r>
            <a:r>
              <a:rPr lang="en-US" sz="3000" b="1" dirty="0" smtClean="0">
                <a:effectLst>
                  <a:outerShdw blurRad="38100" dist="38100" dir="2700000" algn="tl">
                    <a:srgbClr val="000000">
                      <a:alpha val="43137"/>
                    </a:srgbClr>
                  </a:outerShdw>
                </a:effectLst>
              </a:rPr>
              <a:t>many are saying of my soul, there is no salvation for him in God. </a:t>
            </a:r>
            <a:r>
              <a:rPr lang="en-US" sz="3000" b="1" i="1" dirty="0" smtClean="0">
                <a:effectLst>
                  <a:outerShdw blurRad="38100" dist="38100" dir="2700000" algn="tl">
                    <a:srgbClr val="000000">
                      <a:alpha val="43137"/>
                    </a:srgbClr>
                  </a:outerShdw>
                </a:effectLst>
              </a:rPr>
              <a:t>Selah </a:t>
            </a:r>
            <a:r>
              <a:rPr lang="en-US" sz="3000" b="1" baseline="30000" dirty="0" smtClean="0">
                <a:effectLst>
                  <a:outerShdw blurRad="38100" dist="38100" dir="2700000" algn="tl">
                    <a:srgbClr val="000000">
                      <a:alpha val="43137"/>
                    </a:srgbClr>
                  </a:outerShdw>
                </a:effectLst>
              </a:rPr>
              <a:t>3 </a:t>
            </a:r>
            <a:r>
              <a:rPr lang="en-US" sz="3000" b="1" dirty="0" smtClean="0">
                <a:effectLst>
                  <a:outerShdw blurRad="38100" dist="38100" dir="2700000" algn="tl">
                    <a:srgbClr val="000000">
                      <a:alpha val="43137"/>
                    </a:srgbClr>
                  </a:outerShdw>
                </a:effectLst>
              </a:rPr>
              <a:t>But you, O </a:t>
            </a:r>
            <a:r>
              <a:rPr lang="en-US" sz="3000" b="1" cap="small" dirty="0" smtClean="0">
                <a:effectLst>
                  <a:outerShdw blurRad="38100" dist="38100" dir="2700000" algn="tl">
                    <a:srgbClr val="000000">
                      <a:alpha val="43137"/>
                    </a:srgbClr>
                  </a:outerShdw>
                </a:effectLst>
              </a:rPr>
              <a:t>Lord</a:t>
            </a:r>
            <a:r>
              <a:rPr lang="en-US" sz="3000" b="1" dirty="0" smtClean="0">
                <a:effectLst>
                  <a:outerShdw blurRad="38100" dist="38100" dir="2700000" algn="tl">
                    <a:srgbClr val="000000">
                      <a:alpha val="43137"/>
                    </a:srgbClr>
                  </a:outerShdw>
                </a:effectLst>
              </a:rPr>
              <a:t>, are a shield about me, my glory, and the lifter of my head.  </a:t>
            </a:r>
            <a:r>
              <a:rPr lang="en-US" sz="3000" b="1" baseline="30000" dirty="0" smtClean="0">
                <a:effectLst>
                  <a:outerShdw blurRad="38100" dist="38100" dir="2700000" algn="tl">
                    <a:srgbClr val="000000">
                      <a:alpha val="43137"/>
                    </a:srgbClr>
                  </a:outerShdw>
                </a:effectLst>
              </a:rPr>
              <a:t>4 </a:t>
            </a:r>
            <a:r>
              <a:rPr lang="en-US" sz="3000" b="1" dirty="0" smtClean="0">
                <a:effectLst>
                  <a:outerShdw blurRad="38100" dist="38100" dir="2700000" algn="tl">
                    <a:srgbClr val="000000">
                      <a:alpha val="43137"/>
                    </a:srgbClr>
                  </a:outerShdw>
                </a:effectLst>
              </a:rPr>
              <a:t>I cried aloud to the </a:t>
            </a:r>
            <a:r>
              <a:rPr lang="en-US" sz="3000" b="1" cap="small" dirty="0" smtClean="0">
                <a:effectLst>
                  <a:outerShdw blurRad="38100" dist="38100" dir="2700000" algn="tl">
                    <a:srgbClr val="000000">
                      <a:alpha val="43137"/>
                    </a:srgbClr>
                  </a:outerShdw>
                </a:effectLst>
              </a:rPr>
              <a:t>Lord</a:t>
            </a:r>
            <a:r>
              <a:rPr lang="en-US" sz="3000" b="1" dirty="0" smtClean="0">
                <a:effectLst>
                  <a:outerShdw blurRad="38100" dist="38100" dir="2700000" algn="tl">
                    <a:srgbClr val="000000">
                      <a:alpha val="43137"/>
                    </a:srgbClr>
                  </a:outerShdw>
                </a:effectLst>
              </a:rPr>
              <a:t>, and he answered me from his holy hill. </a:t>
            </a:r>
            <a:r>
              <a:rPr lang="en-US" sz="3000" b="1" i="1" dirty="0" smtClean="0">
                <a:effectLst>
                  <a:outerShdw blurRad="38100" dist="38100" dir="2700000" algn="tl">
                    <a:srgbClr val="000000">
                      <a:alpha val="43137"/>
                    </a:srgbClr>
                  </a:outerShdw>
                </a:effectLst>
              </a:rPr>
              <a:t>Selah  </a:t>
            </a:r>
            <a:r>
              <a:rPr lang="en-US" sz="3000" b="1" baseline="30000" dirty="0" smtClean="0">
                <a:effectLst>
                  <a:outerShdw blurRad="38100" dist="38100" dir="2700000" algn="tl">
                    <a:srgbClr val="000000">
                      <a:alpha val="43137"/>
                    </a:srgbClr>
                  </a:outerShdw>
                </a:effectLst>
              </a:rPr>
              <a:t>5</a:t>
            </a:r>
            <a:r>
              <a:rPr lang="en-US" sz="3000" b="1" baseline="30000" dirty="0" smtClean="0">
                <a:effectLst>
                  <a:outerShdw blurRad="38100" dist="38100" dir="2700000" algn="tl">
                    <a:srgbClr val="000000">
                      <a:alpha val="43137"/>
                    </a:srgbClr>
                  </a:outerShdw>
                </a:effectLst>
              </a:rPr>
              <a:t> </a:t>
            </a:r>
            <a:r>
              <a:rPr lang="en-US" sz="3000" b="1" dirty="0" smtClean="0">
                <a:effectLst>
                  <a:outerShdw blurRad="38100" dist="38100" dir="2700000" algn="tl">
                    <a:srgbClr val="000000">
                      <a:alpha val="43137"/>
                    </a:srgbClr>
                  </a:outerShdw>
                </a:effectLst>
              </a:rPr>
              <a:t>I lay down and slept; I woke again, for the </a:t>
            </a:r>
            <a:r>
              <a:rPr lang="en-US" sz="3000" b="1" cap="small" dirty="0" smtClean="0">
                <a:effectLst>
                  <a:outerShdw blurRad="38100" dist="38100" dir="2700000" algn="tl">
                    <a:srgbClr val="000000">
                      <a:alpha val="43137"/>
                    </a:srgbClr>
                  </a:outerShdw>
                </a:effectLst>
              </a:rPr>
              <a:t>Lord</a:t>
            </a:r>
            <a:r>
              <a:rPr lang="en-US" sz="3000" b="1" dirty="0" smtClean="0">
                <a:effectLst>
                  <a:outerShdw blurRad="38100" dist="38100" dir="2700000" algn="tl">
                    <a:srgbClr val="000000">
                      <a:alpha val="43137"/>
                    </a:srgbClr>
                  </a:outerShdw>
                </a:effectLst>
              </a:rPr>
              <a:t> sustained me.  </a:t>
            </a:r>
            <a:r>
              <a:rPr lang="en-US" sz="3000" b="1" baseline="30000" dirty="0" smtClean="0">
                <a:effectLst>
                  <a:outerShdw blurRad="38100" dist="38100" dir="2700000" algn="tl">
                    <a:srgbClr val="000000">
                      <a:alpha val="43137"/>
                    </a:srgbClr>
                  </a:outerShdw>
                </a:effectLst>
              </a:rPr>
              <a:t>6 </a:t>
            </a:r>
            <a:r>
              <a:rPr lang="en-US" sz="3000" b="1" dirty="0" smtClean="0">
                <a:effectLst>
                  <a:outerShdw blurRad="38100" dist="38100" dir="2700000" algn="tl">
                    <a:srgbClr val="000000">
                      <a:alpha val="43137"/>
                    </a:srgbClr>
                  </a:outerShdw>
                </a:effectLst>
              </a:rPr>
              <a:t>I will not be afraid of many thousands of people who have set themselves against me all around.  </a:t>
            </a:r>
            <a:r>
              <a:rPr lang="en-US" sz="3000" b="1" baseline="30000" dirty="0" smtClean="0">
                <a:effectLst>
                  <a:outerShdw blurRad="38100" dist="38100" dir="2700000" algn="tl">
                    <a:srgbClr val="000000">
                      <a:alpha val="43137"/>
                    </a:srgbClr>
                  </a:outerShdw>
                </a:effectLst>
              </a:rPr>
              <a:t>7 </a:t>
            </a:r>
            <a:r>
              <a:rPr lang="en-US" sz="3000" b="1" dirty="0" smtClean="0">
                <a:effectLst>
                  <a:outerShdw blurRad="38100" dist="38100" dir="2700000" algn="tl">
                    <a:srgbClr val="000000">
                      <a:alpha val="43137"/>
                    </a:srgbClr>
                  </a:outerShdw>
                </a:effectLst>
              </a:rPr>
              <a:t>Arise, O </a:t>
            </a:r>
            <a:r>
              <a:rPr lang="en-US" sz="3000" b="1" cap="small" dirty="0" smtClean="0">
                <a:effectLst>
                  <a:outerShdw blurRad="38100" dist="38100" dir="2700000" algn="tl">
                    <a:srgbClr val="000000">
                      <a:alpha val="43137"/>
                    </a:srgbClr>
                  </a:outerShdw>
                </a:effectLst>
              </a:rPr>
              <a:t>Lord</a:t>
            </a:r>
            <a:r>
              <a:rPr lang="en-US" sz="3000" b="1" dirty="0" smtClean="0">
                <a:effectLst>
                  <a:outerShdw blurRad="38100" dist="38100" dir="2700000" algn="tl">
                    <a:srgbClr val="000000">
                      <a:alpha val="43137"/>
                    </a:srgbClr>
                  </a:outerShdw>
                </a:effectLst>
              </a:rPr>
              <a:t>!  Save me, O my God!  For you strike all my enemies on the cheek; you break the teeth of the wicked.  </a:t>
            </a:r>
            <a:r>
              <a:rPr lang="en-US" sz="3000" b="1" baseline="30000" dirty="0" smtClean="0">
                <a:effectLst>
                  <a:outerShdw blurRad="38100" dist="38100" dir="2700000" algn="tl">
                    <a:srgbClr val="000000">
                      <a:alpha val="43137"/>
                    </a:srgbClr>
                  </a:outerShdw>
                </a:effectLst>
              </a:rPr>
              <a:t>8 </a:t>
            </a:r>
            <a:r>
              <a:rPr lang="en-US" sz="3000" b="1" dirty="0" smtClean="0">
                <a:effectLst>
                  <a:outerShdw blurRad="38100" dist="38100" dir="2700000" algn="tl">
                    <a:srgbClr val="000000">
                      <a:alpha val="43137"/>
                    </a:srgbClr>
                  </a:outerShdw>
                </a:effectLst>
              </a:rPr>
              <a:t>Salvation belongs to the </a:t>
            </a:r>
            <a:r>
              <a:rPr lang="en-US" sz="3000" b="1" cap="small" dirty="0" smtClean="0">
                <a:effectLst>
                  <a:outerShdw blurRad="38100" dist="38100" dir="2700000" algn="tl">
                    <a:srgbClr val="000000">
                      <a:alpha val="43137"/>
                    </a:srgbClr>
                  </a:outerShdw>
                </a:effectLst>
              </a:rPr>
              <a:t>Lord</a:t>
            </a:r>
            <a:r>
              <a:rPr lang="en-US" sz="3000" b="1" dirty="0" smtClean="0">
                <a:effectLst>
                  <a:outerShdw blurRad="38100" dist="38100" dir="2700000" algn="tl">
                    <a:srgbClr val="000000">
                      <a:alpha val="43137"/>
                    </a:srgbClr>
                  </a:outerShdw>
                </a:effectLst>
              </a:rPr>
              <a:t>; your blessing be on your people! </a:t>
            </a:r>
            <a:r>
              <a:rPr lang="en-US" sz="3000" b="1" i="1" dirty="0" smtClean="0">
                <a:effectLst>
                  <a:outerShdw blurRad="38100" dist="38100" dir="2700000" algn="tl">
                    <a:srgbClr val="000000">
                      <a:alpha val="43137"/>
                    </a:srgbClr>
                  </a:outerShdw>
                </a:effectLst>
              </a:rPr>
              <a:t>Selah</a:t>
            </a:r>
            <a:r>
              <a:rPr lang="en-US" sz="2800" dirty="0" smtClean="0">
                <a:effectLst>
                  <a:outerShdw blurRad="38100" dist="38100" dir="2700000" algn="tl">
                    <a:srgbClr val="000000">
                      <a:alpha val="43137"/>
                    </a:srgbClr>
                  </a:outerShdw>
                </a:effectLst>
              </a:rPr>
              <a:t/>
            </a:r>
            <a:br>
              <a:rPr lang="en-US" sz="2800" dirty="0" smtClean="0">
                <a:effectLst>
                  <a:outerShdw blurRad="38100" dist="38100" dir="2700000" algn="tl">
                    <a:srgbClr val="000000">
                      <a:alpha val="43137"/>
                    </a:srgbClr>
                  </a:outerShdw>
                </a:effectLst>
              </a:rPr>
            </a:b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Psalm 3 ESV</a:t>
            </a:r>
            <a:endParaRPr lang="en-US" sz="2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514600"/>
            <a:ext cx="8686800" cy="1143000"/>
          </a:xfrm>
        </p:spPr>
        <p:txBody>
          <a:bodyPr>
            <a:noAutofit/>
          </a:bodyPr>
          <a:lstStyle/>
          <a:p>
            <a:pPr lvl="0"/>
            <a:r>
              <a:rPr lang="en-US" sz="2800" b="1" baseline="30000" dirty="0" smtClean="0">
                <a:solidFill>
                  <a:schemeClr val="bg1">
                    <a:lumMod val="75000"/>
                  </a:schemeClr>
                </a:solidFill>
                <a:effectLst>
                  <a:outerShdw blurRad="38100" dist="38100" dir="2700000" algn="tl">
                    <a:srgbClr val="000000">
                      <a:alpha val="43137"/>
                    </a:srgbClr>
                  </a:outerShdw>
                </a:effectLst>
              </a:rPr>
              <a:t>13 </a:t>
            </a:r>
            <a:r>
              <a:rPr lang="en-US" sz="2800" b="1" dirty="0" smtClean="0">
                <a:solidFill>
                  <a:schemeClr val="bg1">
                    <a:lumMod val="75000"/>
                  </a:schemeClr>
                </a:solidFill>
                <a:effectLst>
                  <a:outerShdw blurRad="38100" dist="38100" dir="2700000" algn="tl">
                    <a:srgbClr val="000000">
                      <a:alpha val="43137"/>
                    </a:srgbClr>
                  </a:outerShdw>
                </a:effectLst>
              </a:rPr>
              <a:t>Now who is there to harm you if you are zealous for what is good? </a:t>
            </a:r>
            <a:r>
              <a:rPr lang="en-US" sz="2800" b="1" baseline="30000" dirty="0" smtClean="0">
                <a:solidFill>
                  <a:schemeClr val="bg1">
                    <a:lumMod val="75000"/>
                  </a:schemeClr>
                </a:solidFill>
                <a:effectLst>
                  <a:outerShdw blurRad="38100" dist="38100" dir="2700000" algn="tl">
                    <a:srgbClr val="000000">
                      <a:alpha val="43137"/>
                    </a:srgbClr>
                  </a:outerShdw>
                </a:effectLst>
              </a:rPr>
              <a:t>14 </a:t>
            </a:r>
            <a:r>
              <a:rPr lang="en-US" sz="2800" b="1" dirty="0" smtClean="0">
                <a:solidFill>
                  <a:schemeClr val="bg1">
                    <a:lumMod val="75000"/>
                  </a:schemeClr>
                </a:solidFill>
                <a:effectLst>
                  <a:outerShdw blurRad="38100" dist="38100" dir="2700000" algn="tl">
                    <a:srgbClr val="000000">
                      <a:alpha val="43137"/>
                    </a:srgbClr>
                  </a:outerShdw>
                </a:effectLst>
              </a:rPr>
              <a:t>But even if you should suffer for righteousness' sake, you will be blessed. Have no fear of them, nor be troubled, </a:t>
            </a:r>
            <a:r>
              <a:rPr lang="en-US" sz="2800" b="1" baseline="30000" dirty="0" smtClean="0">
                <a:solidFill>
                  <a:schemeClr val="bg1">
                    <a:lumMod val="75000"/>
                  </a:schemeClr>
                </a:solidFill>
                <a:effectLst>
                  <a:outerShdw blurRad="38100" dist="38100" dir="2700000" algn="tl">
                    <a:srgbClr val="000000">
                      <a:alpha val="43137"/>
                    </a:srgbClr>
                  </a:outerShdw>
                </a:effectLst>
              </a:rPr>
              <a:t>15 </a:t>
            </a:r>
            <a:r>
              <a:rPr lang="en-US" sz="2800" b="1" dirty="0" smtClean="0">
                <a:solidFill>
                  <a:schemeClr val="bg1">
                    <a:lumMod val="75000"/>
                  </a:schemeClr>
                </a:solidFill>
                <a:effectLst>
                  <a:outerShdw blurRad="38100" dist="38100" dir="2700000" algn="tl">
                    <a:srgbClr val="000000">
                      <a:alpha val="43137"/>
                    </a:srgbClr>
                  </a:outerShdw>
                </a:effectLst>
              </a:rPr>
              <a:t>but in your hearts honor Christ the Lord as holy, always being prepared to make a defense to anyone who asks you for a reason for the hope that is in you; </a:t>
            </a:r>
            <a:r>
              <a:rPr lang="en-US" sz="2800" b="1" dirty="0" smtClean="0">
                <a:effectLst>
                  <a:outerShdw blurRad="38100" dist="38100" dir="2700000" algn="tl">
                    <a:srgbClr val="000000">
                      <a:alpha val="43137"/>
                    </a:srgbClr>
                  </a:outerShdw>
                </a:effectLst>
              </a:rPr>
              <a:t>yet do it with gentleness and respect,</a:t>
            </a:r>
            <a:r>
              <a:rPr lang="en-US" sz="2800" b="1" baseline="30000" dirty="0" smtClean="0">
                <a:effectLst>
                  <a:outerShdw blurRad="38100" dist="38100" dir="2700000" algn="tl">
                    <a:srgbClr val="000000">
                      <a:alpha val="43137"/>
                    </a:srgbClr>
                  </a:outerShdw>
                </a:effectLst>
              </a:rPr>
              <a:t>16 </a:t>
            </a:r>
            <a:r>
              <a:rPr lang="en-US" sz="2800" b="1" dirty="0" smtClean="0">
                <a:effectLst>
                  <a:outerShdw blurRad="38100" dist="38100" dir="2700000" algn="tl">
                    <a:srgbClr val="000000">
                      <a:alpha val="43137"/>
                    </a:srgbClr>
                  </a:outerShdw>
                </a:effectLst>
              </a:rPr>
              <a:t>having a good conscience, so that, when you are slandered, those who revile your good behavior in Christ may be put to shame.</a:t>
            </a:r>
            <a:r>
              <a:rPr lang="en-US" sz="3200" dirty="0" smtClean="0">
                <a:effectLst>
                  <a:outerShdw blurRad="38100" dist="38100" dir="2700000" algn="tl">
                    <a:srgbClr val="000000">
                      <a:alpha val="43137"/>
                    </a:srgbClr>
                  </a:outerShdw>
                </a:effectLst>
              </a:rPr>
              <a:t/>
            </a:r>
            <a:br>
              <a:rPr lang="en-US" sz="3200" dirty="0" smtClean="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Peter 3:13-16 ESV</a:t>
            </a: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0"/>
            <a:ext cx="8686800" cy="1143000"/>
          </a:xfrm>
        </p:spPr>
        <p:txBody>
          <a:bodyPr>
            <a:noAutofit/>
          </a:bodyPr>
          <a:lstStyle/>
          <a:p>
            <a:r>
              <a:rPr lang="en-US" sz="3200" b="1" baseline="30000" dirty="0">
                <a:effectLst>
                  <a:outerShdw blurRad="38100" dist="38100" dir="2700000" algn="tl">
                    <a:srgbClr val="000000">
                      <a:alpha val="43137"/>
                    </a:srgbClr>
                  </a:outerShdw>
                </a:effectLst>
              </a:rPr>
              <a:t>14 </a:t>
            </a:r>
            <a:r>
              <a:rPr lang="en-US" sz="3200" b="1" dirty="0">
                <a:effectLst>
                  <a:outerShdw blurRad="38100" dist="38100" dir="2700000" algn="tl">
                    <a:srgbClr val="000000">
                      <a:alpha val="43137"/>
                    </a:srgbClr>
                  </a:outerShdw>
                </a:effectLst>
              </a:rPr>
              <a:t>And above all these put on love, which binds everything together in perfect harmony. </a:t>
            </a:r>
            <a:r>
              <a:rPr lang="en-US" sz="3200" b="1" baseline="30000" dirty="0">
                <a:effectLst>
                  <a:outerShdw blurRad="38100" dist="38100" dir="2700000" algn="tl">
                    <a:srgbClr val="000000">
                      <a:alpha val="43137"/>
                    </a:srgbClr>
                  </a:outerShdw>
                </a:effectLst>
              </a:rPr>
              <a:t>15 </a:t>
            </a:r>
            <a:r>
              <a:rPr lang="en-US" sz="3200" b="1" dirty="0">
                <a:effectLst>
                  <a:outerShdw blurRad="38100" dist="38100" dir="2700000" algn="tl">
                    <a:srgbClr val="000000">
                      <a:alpha val="43137"/>
                    </a:srgbClr>
                  </a:outerShdw>
                </a:effectLst>
              </a:rPr>
              <a:t>And let the peace of Christ rule in your hearts, to which indeed you were called in one body. And be thankful.</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Colossians 3:14-15 ESV</a:t>
            </a: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2438400" cy="868362"/>
          </a:xfrm>
        </p:spPr>
        <p:txBody>
          <a:bodyPr>
            <a:noAutofit/>
          </a:bodyPr>
          <a:lstStyle/>
          <a:p>
            <a:pPr algn="l"/>
            <a:r>
              <a:rPr lang="en-US" sz="6600" i="1" u="sng" dirty="0" smtClean="0">
                <a:latin typeface="Book Antiqua" pitchFamily="18" charset="0"/>
                <a:cs typeface="Andalus" pitchFamily="18" charset="-78"/>
              </a:rPr>
              <a:t>Peace</a:t>
            </a:r>
            <a:endParaRPr lang="en-US" sz="6600" i="1" u="sng" dirty="0">
              <a:latin typeface="Book Antiqua" pitchFamily="18" charset="0"/>
              <a:cs typeface="Andalus" pitchFamily="18" charset="-78"/>
            </a:endParaRPr>
          </a:p>
        </p:txBody>
      </p:sp>
      <p:sp>
        <p:nvSpPr>
          <p:cNvPr id="3" name="Content Placeholder 2"/>
          <p:cNvSpPr>
            <a:spLocks noGrp="1"/>
          </p:cNvSpPr>
          <p:nvPr>
            <p:ph idx="1"/>
          </p:nvPr>
        </p:nvSpPr>
        <p:spPr>
          <a:xfrm>
            <a:off x="457200" y="1371600"/>
            <a:ext cx="8229600" cy="4876800"/>
          </a:xfrm>
        </p:spPr>
        <p:txBody>
          <a:bodyPr>
            <a:normAutofit lnSpcReduction="10000"/>
          </a:bodyPr>
          <a:lstStyle/>
          <a:p>
            <a:r>
              <a:rPr lang="en-US" b="1" dirty="0" smtClean="0">
                <a:effectLst>
                  <a:outerShdw blurRad="38100" dist="38100" dir="2700000" algn="tl">
                    <a:srgbClr val="000000">
                      <a:alpha val="43137"/>
                    </a:srgbClr>
                  </a:outerShdw>
                </a:effectLst>
              </a:rPr>
              <a:t>Therefore, since we have been justified by faith, we have peace with God through our Lord Jesus Christ.  </a:t>
            </a:r>
            <a:r>
              <a:rPr lang="en-US" b="1" baseline="30000" dirty="0" smtClean="0">
                <a:effectLst>
                  <a:outerShdw blurRad="38100" dist="38100" dir="2700000" algn="tl">
                    <a:srgbClr val="000000">
                      <a:alpha val="43137"/>
                    </a:srgbClr>
                  </a:outerShdw>
                </a:effectLst>
              </a:rPr>
              <a:t>2 </a:t>
            </a:r>
            <a:r>
              <a:rPr lang="en-US" b="1" dirty="0" smtClean="0">
                <a:effectLst>
                  <a:outerShdw blurRad="38100" dist="38100" dir="2700000" algn="tl">
                    <a:srgbClr val="000000">
                      <a:alpha val="43137"/>
                    </a:srgbClr>
                  </a:outerShdw>
                </a:effectLst>
              </a:rPr>
              <a:t>Through him we have also obtained access by faith into this grace in which we stand, and we rejoice</a:t>
            </a:r>
            <a:r>
              <a:rPr lang="en-US" b="1" baseline="30000"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in hope of the glory of God</a:t>
            </a:r>
            <a:r>
              <a:rPr lang="en-US" b="1" dirty="0" smtClean="0">
                <a:effectLst>
                  <a:outerShdw blurRad="38100" dist="38100" dir="2700000" algn="tl">
                    <a:srgbClr val="000000">
                      <a:alpha val="43137"/>
                    </a:srgbClr>
                  </a:outerShdw>
                </a:effectLst>
              </a:rPr>
              <a:t>.  </a:t>
            </a:r>
            <a:r>
              <a:rPr lang="en-US" sz="2400" b="1" dirty="0" smtClean="0">
                <a:effectLst>
                  <a:outerShdw blurRad="38100" dist="38100" dir="2700000" algn="tl">
                    <a:srgbClr val="000000">
                      <a:alpha val="43137"/>
                    </a:srgbClr>
                  </a:outerShdw>
                </a:effectLst>
              </a:rPr>
              <a:t>Romans 5:1-2 ESV</a:t>
            </a:r>
          </a:p>
          <a:p>
            <a:pPr>
              <a:buNone/>
            </a:pPr>
            <a:endParaRPr lang="en-US" b="1" dirty="0" smtClean="0">
              <a:effectLst>
                <a:outerShdw blurRad="38100" dist="38100" dir="2700000" algn="tl">
                  <a:srgbClr val="000000">
                    <a:alpha val="43137"/>
                  </a:srgbClr>
                </a:outerShdw>
              </a:effectLst>
            </a:endParaRPr>
          </a:p>
          <a:p>
            <a:r>
              <a:rPr lang="en-US" b="1" baseline="30000" dirty="0" smtClean="0">
                <a:effectLst>
                  <a:outerShdw blurRad="38100" dist="38100" dir="2700000" algn="tl">
                    <a:srgbClr val="000000">
                      <a:alpha val="43137"/>
                    </a:srgbClr>
                  </a:outerShdw>
                </a:effectLst>
              </a:rPr>
              <a:t>14 </a:t>
            </a:r>
            <a:r>
              <a:rPr lang="en-US" b="1" dirty="0" smtClean="0">
                <a:effectLst>
                  <a:outerShdw blurRad="38100" dist="38100" dir="2700000" algn="tl">
                    <a:srgbClr val="000000">
                      <a:alpha val="43137"/>
                    </a:srgbClr>
                  </a:outerShdw>
                </a:effectLst>
              </a:rPr>
              <a:t>For he himself is our peace, who has made us both one and has broken down in his flesh the dividing wall of </a:t>
            </a:r>
            <a:r>
              <a:rPr lang="en-US" b="1" dirty="0" smtClean="0">
                <a:effectLst>
                  <a:outerShdw blurRad="38100" dist="38100" dir="2700000" algn="tl">
                    <a:srgbClr val="000000">
                      <a:alpha val="43137"/>
                    </a:srgbClr>
                  </a:outerShdw>
                </a:effectLst>
              </a:rPr>
              <a:t>hostility  </a:t>
            </a:r>
            <a:r>
              <a:rPr lang="en-US" sz="2400" b="1" dirty="0" smtClean="0">
                <a:effectLst>
                  <a:outerShdw blurRad="38100" dist="38100" dir="2700000" algn="tl">
                    <a:srgbClr val="000000">
                      <a:alpha val="43137"/>
                    </a:srgbClr>
                  </a:outerShdw>
                </a:effectLst>
              </a:rPr>
              <a:t>Ephesians 2:14 ESV</a:t>
            </a:r>
            <a:endParaRPr lang="en-US"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460</TotalTime>
  <Words>33</Words>
  <Application>Microsoft Office PowerPoint</Application>
  <PresentationFormat>On-screen Show (4:3)</PresentationFormat>
  <Paragraphs>13</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Slide 1</vt:lpstr>
      <vt:lpstr>Slide 2</vt:lpstr>
      <vt:lpstr>18 For the word of the cross is folly to those who are perishing, but to us who are being saved it is the power of God. 19 For it is written, “I will destroy the wisdom of the wise, and the discernment of the discerning I will thwart.”  20 Where is the one who is wise? Where is the scribe? Where is the debater of this age? Has not God made foolish the wisdom of the world?  1 Corinthians 1:18-20 ESV</vt:lpstr>
      <vt:lpstr>18 For the wrath of God is revealed from heaven against all ungodliness and unrighteousness of men, who by their unrighteousness suppress the truth. 19 For what can be known about God is plain to them, because God has shown it to them. 20 For his invisible attributes, namely, his eternal power and divine nature, have been clearly perceived, ever since the creation of the world, in the things that have been made. So they are without excuse. 21 For although they knew God, they did not honor him as God or give thanks to him, but they became futile in their thinking, and their foolish hearts were darkened. 22 Claiming to be wise, they became fools, 23 and exchanged the glory of the immortal God for images resembling mortal man and birds and animals and creeping things.  Romans 1:18-23 ESV</vt:lpstr>
      <vt:lpstr>…for the anger of man does not produce the righteousness of God.  James 1:20 ESV</vt:lpstr>
      <vt:lpstr>13 Now who is there to harm you if you are zealous for what is good? 14 But even if you should suffer for righteousness' sake, you will be blessed. Have no fear of them, nor be troubled, 15 but in your hearts honor Christ the Lord as holy, always being prepared to make a defense to anyone who asks you for a reason for the hope that is in you; yet do it with gentleness and respect,16 having a good conscience, so that, when you are slandered, those who revile your good behavior in Christ may be put to shame.  1 Peter 3:13-16 ESV</vt:lpstr>
      <vt:lpstr>10 But the Lord is the true God; he is the living God and the everlasting King. At his wrath the earth quakes, and the nations cannot endure his indignation. 12 It is he who made the earth by his power, who established the world by his wisdom, and by his understanding stretched out the heavens. 13 When he utters his voice, there is a tumult of waters in the heavens, and he makes the mist rise from the ends of the earth. He makes lightning for the rain, and he brings forth the wind from his storehouses. 14 Every man is stupid and without knowledge; every goldsmith is put to shame by his idols, for his images are false, and there is no breath in them. 15 They are worthless, a work of delusion; at the time of their punishment they shall perish. 16 Not like these is he who is the portion of Jacob, for he is the one who formed all things, and Israel is the tribe of his inheritance; the Lord of hosts is his name.  Jeremiah 10:10, 12-16 ESV</vt:lpstr>
      <vt:lpstr>2 I will come upon him while he is weary and discouraged and throw him into a panic, and all the people who are with him will flee. I will strike down only the king  2 Samuel 17:2 ESV</vt:lpstr>
      <vt:lpstr>O Lord, how many are my foes! Many are rising against me; 2 many are saying of my soul, there is no salvation for him in God. Selah 3 But you, O Lord, are a shield about me, my glory, and the lifter of my head.  4 I cried aloud to the Lord, and he answered me from his holy hill. Selah  5 I lay down and slept; I woke again, for the Lord sustained me.  6 I will not be afraid of many thousands of people who have set themselves against me all around.  7 Arise, O Lord!  Save me, O my God!  For you strike all my enemies on the cheek; you break the teeth of the wicked.  8 Salvation belongs to the Lord; your blessing be on your people! Selah  Psalm 3 ESV</vt:lpstr>
      <vt:lpstr>13 Now who is there to harm you if you are zealous for what is good? 14 But even if you should suffer for righteousness' sake, you will be blessed. Have no fear of them, nor be troubled, 15 but in your hearts honor Christ the Lord as holy, always being prepared to make a defense to anyone who asks you for a reason for the hope that is in you; yet do it with gentleness and respect,16 having a good conscience, so that, when you are slandered, those who revile your good behavior in Christ may be put to shame.  1 Peter 3:13-16 ESV</vt:lpstr>
      <vt:lpstr>14 And above all these put on love, which binds everything together in perfect harmony. 15 And let the peace of Christ rule in your hearts, to which indeed you were called in one body. And be thankful.  Colossians 3:14-15 ESV</vt:lpstr>
      <vt:lpstr>Peace</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27</cp:revision>
  <dcterms:created xsi:type="dcterms:W3CDTF">2015-07-05T02:39:43Z</dcterms:created>
  <dcterms:modified xsi:type="dcterms:W3CDTF">2015-12-06T11:30:08Z</dcterms:modified>
</cp:coreProperties>
</file>