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50" r:id="rId3"/>
    <p:sldId id="335" r:id="rId4"/>
    <p:sldId id="336" r:id="rId5"/>
    <p:sldId id="351" r:id="rId6"/>
    <p:sldId id="352" r:id="rId7"/>
    <p:sldId id="342" r:id="rId8"/>
    <p:sldId id="343" r:id="rId9"/>
    <p:sldId id="344" r:id="rId10"/>
    <p:sldId id="346" r:id="rId11"/>
    <p:sldId id="353" r:id="rId12"/>
    <p:sldId id="347" r:id="rId13"/>
    <p:sldId id="348" r:id="rId14"/>
    <p:sldId id="354" r:id="rId15"/>
    <p:sldId id="355" r:id="rId16"/>
    <p:sldId id="35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12/13/2015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12/13/2015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Declaration-of-Independence.jpg"/>
          <p:cNvPicPr>
            <a:picLocks noGrp="1" noChangeAspect="1"/>
          </p:cNvPicPr>
          <p:nvPr>
            <p:ph idx="1"/>
          </p:nvPr>
        </p:nvPicPr>
        <p:blipFill>
          <a:blip r:embed="rId2" cstate="print"/>
          <a:stretch>
            <a:fillRect/>
          </a:stretch>
        </p:blipFill>
        <p:spPr>
          <a:xfrm>
            <a:off x="685800" y="990600"/>
            <a:ext cx="7694308" cy="51054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2800" b="1" dirty="0" smtClean="0">
                <a:effectLst>
                  <a:outerShdw blurRad="38100" dist="38100" dir="2700000" algn="tl">
                    <a:srgbClr val="000000">
                      <a:alpha val="43137"/>
                    </a:srgbClr>
                  </a:outerShdw>
                </a:effectLst>
              </a:rPr>
              <a:t>Since therefore Christ suffered in the flesh, arm yourselves with the same way of thinking, for whoever has suffered in the flesh has ceased from sin,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so as to live for the rest of the time in the flesh no longer for human passions but for the will of God. </a:t>
            </a:r>
            <a:r>
              <a:rPr lang="en-US" sz="2800" b="1" baseline="30000" dirty="0" smtClean="0">
                <a:effectLst>
                  <a:outerShdw blurRad="38100" dist="38100" dir="2700000" algn="tl">
                    <a:srgbClr val="000000">
                      <a:alpha val="43137"/>
                    </a:srgbClr>
                  </a:outerShdw>
                </a:effectLst>
              </a:rPr>
              <a:t>3 </a:t>
            </a:r>
            <a:r>
              <a:rPr lang="en-US" sz="2800" b="1" dirty="0" smtClean="0">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 </a:t>
            </a:r>
            <a:r>
              <a:rPr lang="en-US" sz="2800" b="1" baseline="30000" dirty="0" smtClean="0">
                <a:effectLst>
                  <a:outerShdw blurRad="38100" dist="38100" dir="2700000" algn="tl">
                    <a:srgbClr val="000000">
                      <a:alpha val="43137"/>
                    </a:srgbClr>
                  </a:outerShdw>
                </a:effectLst>
              </a:rPr>
              <a:t>4 </a:t>
            </a:r>
            <a:r>
              <a:rPr lang="en-US" sz="2800" b="1" dirty="0" smtClean="0">
                <a:effectLst>
                  <a:outerShdw blurRad="38100" dist="38100" dir="2700000" algn="tl">
                    <a:srgbClr val="000000">
                      <a:alpha val="43137"/>
                    </a:srgbClr>
                  </a:outerShdw>
                </a:effectLst>
              </a:rPr>
              <a:t>With respect to this they are surprised when you do not join them in the same flood of debauchery, and they malign you; </a:t>
            </a:r>
            <a:r>
              <a:rPr lang="en-US" sz="2800" b="1" baseline="30000" dirty="0" smtClean="0">
                <a:effectLst>
                  <a:outerShdw blurRad="38100" dist="38100" dir="2700000" algn="tl">
                    <a:srgbClr val="000000">
                      <a:alpha val="43137"/>
                    </a:srgbClr>
                  </a:outerShdw>
                </a:effectLst>
              </a:rPr>
              <a:t>5 </a:t>
            </a:r>
            <a:r>
              <a:rPr lang="en-US" sz="2800" b="1" dirty="0" smtClean="0">
                <a:effectLst>
                  <a:outerShdw blurRad="38100" dist="38100" dir="2700000" algn="tl">
                    <a:srgbClr val="000000">
                      <a:alpha val="43137"/>
                    </a:srgbClr>
                  </a:outerShdw>
                </a:effectLst>
              </a:rPr>
              <a:t>but they will give account to him who is ready to judge the living and the dead.</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a:t>
            </a:r>
            <a:r>
              <a:rPr lang="en-US" sz="2400" b="1" dirty="0" smtClean="0">
                <a:effectLst>
                  <a:outerShdw blurRad="38100" dist="38100" dir="2700000" algn="tl">
                    <a:srgbClr val="000000">
                      <a:alpha val="43137"/>
                    </a:srgbClr>
                  </a:outerShdw>
                </a:effectLst>
              </a:rPr>
              <a:t>Peter 4:1-5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2 </a:t>
            </a:r>
            <a:r>
              <a:rPr lang="en-US" sz="3600" b="1" dirty="0" smtClean="0">
                <a:effectLst>
                  <a:outerShdw blurRad="38100" dist="38100" dir="2700000" algn="tl">
                    <a:srgbClr val="000000">
                      <a:alpha val="43137"/>
                    </a:srgbClr>
                  </a:outerShdw>
                </a:effectLst>
              </a:rPr>
              <a:t>looking to Jesus, the founder and </a:t>
            </a:r>
            <a:r>
              <a:rPr lang="en-US" sz="3600" b="1" dirty="0" err="1" smtClean="0">
                <a:effectLst>
                  <a:outerShdw blurRad="38100" dist="38100" dir="2700000" algn="tl">
                    <a:srgbClr val="000000">
                      <a:alpha val="43137"/>
                    </a:srgbClr>
                  </a:outerShdw>
                </a:effectLst>
              </a:rPr>
              <a:t>perfecter</a:t>
            </a:r>
            <a:r>
              <a:rPr lang="en-US" sz="3600" b="1" dirty="0" smtClean="0">
                <a:effectLst>
                  <a:outerShdw blurRad="38100" dist="38100" dir="2700000" algn="tl">
                    <a:srgbClr val="000000">
                      <a:alpha val="43137"/>
                    </a:srgbClr>
                  </a:outerShdw>
                </a:effectLst>
              </a:rPr>
              <a:t> of our faith, who for the joy that was set before him endured the cross, despising the shame, and is seated at the right hand of the throne of God.</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12:2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897563"/>
          </a:xfrm>
        </p:spPr>
        <p:txBody>
          <a:bodyPr>
            <a:normAutofit/>
          </a:bodyPr>
          <a:lstStyle/>
          <a:p>
            <a:r>
              <a:rPr lang="en-US" b="1" baseline="30000" dirty="0" smtClean="0">
                <a:effectLst>
                  <a:outerShdw blurRad="38100" dist="38100" dir="2700000" algn="tl">
                    <a:srgbClr val="000000">
                      <a:alpha val="43137"/>
                    </a:srgbClr>
                  </a:outerShdw>
                </a:effectLst>
              </a:rPr>
              <a:t>10</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For it was fitting that he, for whom and by whom all things exist, in bringing many sons to glory, should make the founder of their salvation perfect through </a:t>
            </a:r>
            <a:r>
              <a:rPr lang="en-US" b="1" dirty="0" smtClean="0">
                <a:effectLst>
                  <a:outerShdw blurRad="38100" dist="38100" dir="2700000" algn="tl">
                    <a:srgbClr val="000000">
                      <a:alpha val="43137"/>
                    </a:srgbClr>
                  </a:outerShdw>
                </a:effectLst>
              </a:rPr>
              <a:t>suffering.  </a:t>
            </a:r>
            <a:r>
              <a:rPr lang="en-US" sz="2400" b="1" dirty="0" smtClean="0">
                <a:effectLst>
                  <a:outerShdw blurRad="38100" dist="38100" dir="2700000" algn="tl">
                    <a:srgbClr val="000000">
                      <a:alpha val="43137"/>
                    </a:srgbClr>
                  </a:outerShdw>
                </a:effectLst>
              </a:rPr>
              <a:t>Hebrews 2:10 ESV</a:t>
            </a:r>
          </a:p>
          <a:p>
            <a:endParaRPr lang="en-US" sz="2400" b="1" dirty="0" smtClean="0">
              <a:effectLst>
                <a:outerShdw blurRad="38100" dist="38100" dir="2700000" algn="tl">
                  <a:srgbClr val="000000">
                    <a:alpha val="43137"/>
                  </a:srgbClr>
                </a:outerShdw>
              </a:effectLst>
            </a:endParaRPr>
          </a:p>
          <a:p>
            <a:r>
              <a:rPr lang="en-US" b="1" baseline="30000" dirty="0" smtClean="0">
                <a:effectLst>
                  <a:outerShdw blurRad="38100" dist="38100" dir="2700000" algn="tl">
                    <a:srgbClr val="000000">
                      <a:alpha val="43137"/>
                    </a:srgbClr>
                  </a:outerShdw>
                </a:effectLst>
              </a:rPr>
              <a:t>18 </a:t>
            </a:r>
            <a:r>
              <a:rPr lang="en-US" b="1" dirty="0" smtClean="0">
                <a:effectLst>
                  <a:outerShdw blurRad="38100" dist="38100" dir="2700000" algn="tl">
                    <a:srgbClr val="000000">
                      <a:alpha val="43137"/>
                    </a:srgbClr>
                  </a:outerShdw>
                </a:effectLst>
              </a:rPr>
              <a:t>For Christ also died for sins once for all, </a:t>
            </a:r>
            <a:r>
              <a:rPr lang="en-US" b="1" i="1" dirty="0" smtClean="0">
                <a:effectLst>
                  <a:outerShdw blurRad="38100" dist="38100" dir="2700000" algn="tl">
                    <a:srgbClr val="000000">
                      <a:alpha val="43137"/>
                    </a:srgbClr>
                  </a:outerShdw>
                </a:effectLst>
              </a:rPr>
              <a:t>the</a:t>
            </a:r>
            <a:r>
              <a:rPr lang="en-US" b="1" dirty="0" smtClean="0">
                <a:effectLst>
                  <a:outerShdw blurRad="38100" dist="38100" dir="2700000" algn="tl">
                    <a:srgbClr val="000000">
                      <a:alpha val="43137"/>
                    </a:srgbClr>
                  </a:outerShdw>
                </a:effectLst>
              </a:rPr>
              <a:t> just for </a:t>
            </a:r>
            <a:r>
              <a:rPr lang="en-US" b="1" i="1" dirty="0" smtClean="0">
                <a:effectLst>
                  <a:outerShdw blurRad="38100" dist="38100" dir="2700000" algn="tl">
                    <a:srgbClr val="000000">
                      <a:alpha val="43137"/>
                    </a:srgbClr>
                  </a:outerShdw>
                </a:effectLst>
              </a:rPr>
              <a:t>the</a:t>
            </a:r>
            <a:r>
              <a:rPr lang="en-US" b="1" dirty="0" smtClean="0">
                <a:effectLst>
                  <a:outerShdw blurRad="38100" dist="38100" dir="2700000" algn="tl">
                    <a:srgbClr val="000000">
                      <a:alpha val="43137"/>
                    </a:srgbClr>
                  </a:outerShdw>
                </a:effectLst>
              </a:rPr>
              <a:t> unjust, so that He might bring us to </a:t>
            </a:r>
            <a:r>
              <a:rPr lang="en-US" b="1" dirty="0" smtClean="0">
                <a:effectLst>
                  <a:outerShdw blurRad="38100" dist="38100" dir="2700000" algn="tl">
                    <a:srgbClr val="000000">
                      <a:alpha val="43137"/>
                    </a:srgbClr>
                  </a:outerShdw>
                </a:effectLst>
              </a:rPr>
              <a:t>God</a:t>
            </a:r>
            <a:br>
              <a:rPr lang="en-US"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3:18a NASB</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2800" b="1" dirty="0" smtClean="0">
                <a:solidFill>
                  <a:schemeClr val="bg1">
                    <a:lumMod val="65000"/>
                  </a:schemeClr>
                </a:solidFill>
                <a:effectLst>
                  <a:outerShdw blurRad="38100" dist="38100" dir="2700000" algn="tl">
                    <a:srgbClr val="000000">
                      <a:alpha val="43137"/>
                    </a:srgbClr>
                  </a:outerShdw>
                </a:effectLst>
              </a:rPr>
              <a:t>Since therefore Christ suffered in the flesh, arm yourselves with the same way of thinking, </a:t>
            </a:r>
            <a:r>
              <a:rPr lang="en-US" sz="2800" b="1" dirty="0" smtClean="0">
                <a:effectLst>
                  <a:outerShdw blurRad="38100" dist="38100" dir="2700000" algn="tl">
                    <a:srgbClr val="000000">
                      <a:alpha val="43137"/>
                    </a:srgbClr>
                  </a:outerShdw>
                </a:effectLst>
              </a:rPr>
              <a:t>for whoever has suffered in the flesh has ceased from sin,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so as to live for the rest of the time in the flesh no longer for human passions but for the will of God.</a:t>
            </a:r>
            <a:r>
              <a:rPr lang="en-US" sz="2800" b="1" dirty="0" smtClean="0">
                <a:solidFill>
                  <a:schemeClr val="bg1">
                    <a:lumMod val="65000"/>
                  </a:schemeClr>
                </a:solidFill>
                <a:effectLst>
                  <a:outerShdw blurRad="38100" dist="38100" dir="2700000" algn="tl">
                    <a:srgbClr val="000000">
                      <a:alpha val="43137"/>
                    </a:srgbClr>
                  </a:outerShdw>
                </a:effectLst>
              </a:rPr>
              <a:t> </a:t>
            </a:r>
            <a:r>
              <a:rPr lang="en-US" sz="2800" b="1" baseline="30000" dirty="0" smtClean="0">
                <a:solidFill>
                  <a:schemeClr val="bg1">
                    <a:lumMod val="65000"/>
                  </a:schemeClr>
                </a:solidFill>
                <a:effectLst>
                  <a:outerShdw blurRad="38100" dist="38100" dir="2700000" algn="tl">
                    <a:srgbClr val="000000">
                      <a:alpha val="43137"/>
                    </a:srgbClr>
                  </a:outerShdw>
                </a:effectLst>
              </a:rPr>
              <a:t>3 </a:t>
            </a:r>
            <a:r>
              <a:rPr lang="en-US" sz="2800" b="1" dirty="0" smtClean="0">
                <a:solidFill>
                  <a:schemeClr val="bg1">
                    <a:lumMod val="65000"/>
                  </a:schemeClr>
                </a:solidFill>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 </a:t>
            </a:r>
            <a:r>
              <a:rPr lang="en-US" sz="2800" b="1" baseline="30000" dirty="0" smtClean="0">
                <a:solidFill>
                  <a:schemeClr val="bg1">
                    <a:lumMod val="65000"/>
                  </a:schemeClr>
                </a:solidFill>
                <a:effectLst>
                  <a:outerShdw blurRad="38100" dist="38100" dir="2700000" algn="tl">
                    <a:srgbClr val="000000">
                      <a:alpha val="43137"/>
                    </a:srgbClr>
                  </a:outerShdw>
                </a:effectLst>
              </a:rPr>
              <a:t>4 </a:t>
            </a:r>
            <a:r>
              <a:rPr lang="en-US" sz="2800" b="1" dirty="0" smtClean="0">
                <a:solidFill>
                  <a:schemeClr val="bg1">
                    <a:lumMod val="65000"/>
                  </a:schemeClr>
                </a:solidFill>
                <a:effectLst>
                  <a:outerShdw blurRad="38100" dist="38100" dir="2700000" algn="tl">
                    <a:srgbClr val="000000">
                      <a:alpha val="43137"/>
                    </a:srgbClr>
                  </a:outerShdw>
                </a:effectLst>
              </a:rPr>
              <a:t>With respect to this they are surprised when you do not join them in the same flood of debauchery, and they malign you; </a:t>
            </a:r>
            <a:r>
              <a:rPr lang="en-US" sz="2800" b="1" baseline="30000" dirty="0" smtClean="0">
                <a:solidFill>
                  <a:schemeClr val="bg1">
                    <a:lumMod val="65000"/>
                  </a:schemeClr>
                </a:solidFill>
                <a:effectLst>
                  <a:outerShdw blurRad="38100" dist="38100" dir="2700000" algn="tl">
                    <a:srgbClr val="000000">
                      <a:alpha val="43137"/>
                    </a:srgbClr>
                  </a:outerShdw>
                </a:effectLst>
              </a:rPr>
              <a:t>5 </a:t>
            </a:r>
            <a:r>
              <a:rPr lang="en-US" sz="2800" b="1" dirty="0" smtClean="0">
                <a:solidFill>
                  <a:schemeClr val="bg1">
                    <a:lumMod val="65000"/>
                  </a:schemeClr>
                </a:solidFill>
                <a:effectLst>
                  <a:outerShdw blurRad="38100" dist="38100" dir="2700000" algn="tl">
                    <a:srgbClr val="000000">
                      <a:alpha val="43137"/>
                    </a:srgbClr>
                  </a:outerShdw>
                </a:effectLst>
              </a:rPr>
              <a:t>but they will give account to him who is ready to judge the living and the dead.</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a:t>
            </a:r>
            <a:r>
              <a:rPr lang="en-US" sz="2400" b="1" dirty="0" smtClean="0">
                <a:effectLst>
                  <a:outerShdw blurRad="38100" dist="38100" dir="2700000" algn="tl">
                    <a:srgbClr val="000000">
                      <a:alpha val="43137"/>
                    </a:srgbClr>
                  </a:outerShdw>
                </a:effectLst>
              </a:rPr>
              <a:t>Peter 4:1-5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r>
              <a:rPr lang="en-US" sz="2000" b="1" dirty="0" smtClean="0">
                <a:effectLst>
                  <a:outerShdw blurRad="38100" dist="38100" dir="2700000" algn="tl">
                    <a:srgbClr val="000000">
                      <a:alpha val="43137"/>
                    </a:srgbClr>
                  </a:outerShdw>
                </a:effectLst>
              </a:rPr>
              <a:t>I said in my heart, “Come now, I will test you with pleasure; enjoy yourself.” But behold, this also was vanity. </a:t>
            </a:r>
            <a:r>
              <a:rPr lang="en-US" sz="2000" b="1" baseline="30000" dirty="0" smtClean="0">
                <a:effectLst>
                  <a:outerShdw blurRad="38100" dist="38100" dir="2700000" algn="tl">
                    <a:srgbClr val="000000">
                      <a:alpha val="43137"/>
                    </a:srgbClr>
                  </a:outerShdw>
                </a:effectLst>
              </a:rPr>
              <a:t>2 </a:t>
            </a:r>
            <a:r>
              <a:rPr lang="en-US" sz="2000" b="1" dirty="0" smtClean="0">
                <a:effectLst>
                  <a:outerShdw blurRad="38100" dist="38100" dir="2700000" algn="tl">
                    <a:srgbClr val="000000">
                      <a:alpha val="43137"/>
                    </a:srgbClr>
                  </a:outerShdw>
                </a:effectLst>
              </a:rPr>
              <a:t>I said of laughter, “It is mad,” and of pleasure, “What use is it?” </a:t>
            </a:r>
            <a:r>
              <a:rPr lang="en-US" sz="2000" b="1" baseline="30000" dirty="0" smtClean="0">
                <a:effectLst>
                  <a:outerShdw blurRad="38100" dist="38100" dir="2700000" algn="tl">
                    <a:srgbClr val="000000">
                      <a:alpha val="43137"/>
                    </a:srgbClr>
                  </a:outerShdw>
                </a:effectLst>
              </a:rPr>
              <a:t>3 </a:t>
            </a:r>
            <a:r>
              <a:rPr lang="en-US" sz="2000" b="1" dirty="0" smtClean="0">
                <a:effectLst>
                  <a:outerShdw blurRad="38100" dist="38100" dir="2700000" algn="tl">
                    <a:srgbClr val="000000">
                      <a:alpha val="43137"/>
                    </a:srgbClr>
                  </a:outerShdw>
                </a:effectLst>
              </a:rPr>
              <a:t>I searched with my heart how to cheer my body with wine—my heart still guiding me with wisdom—and how to lay hold on folly, till I might see what was good for the children of man to do under heaven during the few days of their life. </a:t>
            </a:r>
            <a:r>
              <a:rPr lang="en-US" sz="2000" b="1" baseline="30000" dirty="0" smtClean="0">
                <a:effectLst>
                  <a:outerShdw blurRad="38100" dist="38100" dir="2700000" algn="tl">
                    <a:srgbClr val="000000">
                      <a:alpha val="43137"/>
                    </a:srgbClr>
                  </a:outerShdw>
                </a:effectLst>
              </a:rPr>
              <a:t>4 </a:t>
            </a:r>
            <a:r>
              <a:rPr lang="en-US" sz="2000" b="1" dirty="0" smtClean="0">
                <a:effectLst>
                  <a:outerShdw blurRad="38100" dist="38100" dir="2700000" algn="tl">
                    <a:srgbClr val="000000">
                      <a:alpha val="43137"/>
                    </a:srgbClr>
                  </a:outerShdw>
                </a:effectLst>
              </a:rPr>
              <a:t>I made great works. I built houses and planted vineyards for myself. </a:t>
            </a:r>
            <a:r>
              <a:rPr lang="en-US" sz="2000" b="1" baseline="30000" dirty="0" smtClean="0">
                <a:effectLst>
                  <a:outerShdw blurRad="38100" dist="38100" dir="2700000" algn="tl">
                    <a:srgbClr val="000000">
                      <a:alpha val="43137"/>
                    </a:srgbClr>
                  </a:outerShdw>
                </a:effectLst>
              </a:rPr>
              <a:t>5 </a:t>
            </a:r>
            <a:r>
              <a:rPr lang="en-US" sz="2000" b="1" dirty="0" smtClean="0">
                <a:effectLst>
                  <a:outerShdw blurRad="38100" dist="38100" dir="2700000" algn="tl">
                    <a:srgbClr val="000000">
                      <a:alpha val="43137"/>
                    </a:srgbClr>
                  </a:outerShdw>
                </a:effectLst>
              </a:rPr>
              <a:t>I made myself gardens and parks, and planted in them all kinds of fruit trees. </a:t>
            </a:r>
            <a:r>
              <a:rPr lang="en-US" sz="2000" b="1" baseline="30000" dirty="0" smtClean="0">
                <a:effectLst>
                  <a:outerShdw blurRad="38100" dist="38100" dir="2700000" algn="tl">
                    <a:srgbClr val="000000">
                      <a:alpha val="43137"/>
                    </a:srgbClr>
                  </a:outerShdw>
                </a:effectLst>
              </a:rPr>
              <a:t>6 </a:t>
            </a:r>
            <a:r>
              <a:rPr lang="en-US" sz="2000" b="1" dirty="0" smtClean="0">
                <a:effectLst>
                  <a:outerShdw blurRad="38100" dist="38100" dir="2700000" algn="tl">
                    <a:srgbClr val="000000">
                      <a:alpha val="43137"/>
                    </a:srgbClr>
                  </a:outerShdw>
                </a:effectLst>
              </a:rPr>
              <a:t>I made myself pools from which to water the forest of growing trees. </a:t>
            </a:r>
            <a:r>
              <a:rPr lang="en-US" sz="2000" b="1" baseline="30000" dirty="0" smtClean="0">
                <a:effectLst>
                  <a:outerShdw blurRad="38100" dist="38100" dir="2700000" algn="tl">
                    <a:srgbClr val="000000">
                      <a:alpha val="43137"/>
                    </a:srgbClr>
                  </a:outerShdw>
                </a:effectLst>
              </a:rPr>
              <a:t>7 </a:t>
            </a:r>
            <a:r>
              <a:rPr lang="en-US" sz="2000" b="1" dirty="0" smtClean="0">
                <a:effectLst>
                  <a:outerShdw blurRad="38100" dist="38100" dir="2700000" algn="tl">
                    <a:srgbClr val="000000">
                      <a:alpha val="43137"/>
                    </a:srgbClr>
                  </a:outerShdw>
                </a:effectLst>
              </a:rPr>
              <a:t>I bought male and female slaves, and had slaves who were born in my house. I had also great possessions of herds and flocks, more than any who had been before me in Jerusalem. </a:t>
            </a:r>
            <a:r>
              <a:rPr lang="en-US" sz="2000" b="1" baseline="30000" dirty="0" smtClean="0">
                <a:effectLst>
                  <a:outerShdw blurRad="38100" dist="38100" dir="2700000" algn="tl">
                    <a:srgbClr val="000000">
                      <a:alpha val="43137"/>
                    </a:srgbClr>
                  </a:outerShdw>
                </a:effectLst>
              </a:rPr>
              <a:t>8 </a:t>
            </a:r>
            <a:r>
              <a:rPr lang="en-US" sz="2000" b="1" dirty="0" smtClean="0">
                <a:effectLst>
                  <a:outerShdw blurRad="38100" dist="38100" dir="2700000" algn="tl">
                    <a:srgbClr val="000000">
                      <a:alpha val="43137"/>
                    </a:srgbClr>
                  </a:outerShdw>
                </a:effectLst>
              </a:rPr>
              <a:t>I also gathered for myself silver and gold and the treasure of kings and provinces. I got singers, both men and women, and many concubines, the delight of the sons of man.  </a:t>
            </a:r>
            <a:r>
              <a:rPr lang="en-US" sz="2000" b="1" baseline="30000" dirty="0" smtClean="0">
                <a:effectLst>
                  <a:outerShdw blurRad="38100" dist="38100" dir="2700000" algn="tl">
                    <a:srgbClr val="000000">
                      <a:alpha val="43137"/>
                    </a:srgbClr>
                  </a:outerShdw>
                </a:effectLst>
              </a:rPr>
              <a:t>9 </a:t>
            </a:r>
            <a:r>
              <a:rPr lang="en-US" sz="2000" b="1" dirty="0" smtClean="0">
                <a:effectLst>
                  <a:outerShdw blurRad="38100" dist="38100" dir="2700000" algn="tl">
                    <a:srgbClr val="000000">
                      <a:alpha val="43137"/>
                    </a:srgbClr>
                  </a:outerShdw>
                </a:effectLst>
              </a:rPr>
              <a:t>So I became great and surpassed all who were before me in Jerusalem. Also my wisdom remained with me. </a:t>
            </a:r>
            <a:r>
              <a:rPr lang="en-US" sz="2000" b="1" baseline="30000" dirty="0" smtClean="0">
                <a:effectLst>
                  <a:outerShdw blurRad="38100" dist="38100" dir="2700000" algn="tl">
                    <a:srgbClr val="000000">
                      <a:alpha val="43137"/>
                    </a:srgbClr>
                  </a:outerShdw>
                </a:effectLst>
              </a:rPr>
              <a:t>10 </a:t>
            </a:r>
            <a:r>
              <a:rPr lang="en-US" sz="2000" b="1" dirty="0" smtClean="0">
                <a:effectLst>
                  <a:outerShdw blurRad="38100" dist="38100" dir="2700000" algn="tl">
                    <a:srgbClr val="000000">
                      <a:alpha val="43137"/>
                    </a:srgbClr>
                  </a:outerShdw>
                </a:effectLst>
              </a:rPr>
              <a:t>And whatever my eyes desired I did not keep from them. I kept my heart from no pleasure, for my heart found pleasure in all my toil, and this was my reward for all my toil. </a:t>
            </a:r>
            <a:r>
              <a:rPr lang="en-US" sz="2000" b="1" baseline="30000" dirty="0" smtClean="0">
                <a:effectLst>
                  <a:outerShdw blurRad="38100" dist="38100" dir="2700000" algn="tl">
                    <a:srgbClr val="000000">
                      <a:alpha val="43137"/>
                    </a:srgbClr>
                  </a:outerShdw>
                </a:effectLst>
              </a:rPr>
              <a:t>11 </a:t>
            </a:r>
            <a:r>
              <a:rPr lang="en-US" sz="2000" b="1" dirty="0" smtClean="0">
                <a:effectLst>
                  <a:outerShdw blurRad="38100" dist="38100" dir="2700000" algn="tl">
                    <a:srgbClr val="000000">
                      <a:alpha val="43137"/>
                    </a:srgbClr>
                  </a:outerShdw>
                </a:effectLst>
              </a:rPr>
              <a:t>Then I considered all that my hands had done and the toil I had expended in doing it, and behold, all was vanity and a striving after wind, and there was nothing to be gained under the sun.</a:t>
            </a:r>
            <a:r>
              <a:rPr lang="en-US" sz="2000" dirty="0" smtClean="0">
                <a:effectLst>
                  <a:outerShdw blurRad="38100" dist="38100" dir="2700000" algn="tl">
                    <a:srgbClr val="000000">
                      <a:alpha val="43137"/>
                    </a:srgbClr>
                  </a:outerShdw>
                </a:effectLst>
              </a:rPr>
              <a:t/>
            </a:r>
            <a:br>
              <a:rPr lang="en-US" sz="2000" dirty="0" smtClean="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Ecclesiastes 2:1-11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pPr lvl="0"/>
            <a:r>
              <a:rPr lang="en-US" sz="2400" b="1" dirty="0" smtClean="0">
                <a:effectLst>
                  <a:outerShdw blurRad="38100" dist="38100" dir="2700000" algn="tl">
                    <a:srgbClr val="000000">
                      <a:alpha val="43137"/>
                    </a:srgbClr>
                  </a:outerShdw>
                </a:effectLst>
              </a:rPr>
              <a:t>Preserve me, O God, for in you I take refuge. </a:t>
            </a:r>
            <a:r>
              <a:rPr lang="en-US" sz="2400" b="1" baseline="30000" dirty="0" smtClean="0">
                <a:effectLst>
                  <a:outerShdw blurRad="38100" dist="38100" dir="2700000" algn="tl">
                    <a:srgbClr val="000000">
                      <a:alpha val="43137"/>
                    </a:srgbClr>
                  </a:outerShdw>
                </a:effectLst>
              </a:rPr>
              <a:t>2 </a:t>
            </a:r>
            <a:r>
              <a:rPr lang="en-US" sz="2400" b="1" dirty="0" smtClean="0">
                <a:effectLst>
                  <a:outerShdw blurRad="38100" dist="38100" dir="2700000" algn="tl">
                    <a:srgbClr val="000000">
                      <a:alpha val="43137"/>
                    </a:srgbClr>
                  </a:outerShdw>
                </a:effectLst>
              </a:rPr>
              <a:t>I say to the </a:t>
            </a:r>
            <a:r>
              <a:rPr lang="en-US" sz="2400" b="1" cap="small" dirty="0" smtClean="0">
                <a:effectLst>
                  <a:outerShdw blurRad="38100" dist="38100" dir="2700000" algn="tl">
                    <a:srgbClr val="000000">
                      <a:alpha val="43137"/>
                    </a:srgbClr>
                  </a:outerShdw>
                </a:effectLst>
              </a:rPr>
              <a:t>Lord</a:t>
            </a:r>
            <a:r>
              <a:rPr lang="en-US" sz="2400" b="1" dirty="0" smtClean="0">
                <a:effectLst>
                  <a:outerShdw blurRad="38100" dist="38100" dir="2700000" algn="tl">
                    <a:srgbClr val="000000">
                      <a:alpha val="43137"/>
                    </a:srgbClr>
                  </a:outerShdw>
                </a:effectLst>
              </a:rPr>
              <a:t>, “You are my Lord; I have no good apart from you.”  </a:t>
            </a:r>
            <a:r>
              <a:rPr lang="en-US" sz="2400" b="1" baseline="30000" dirty="0" smtClean="0">
                <a:effectLst>
                  <a:outerShdw blurRad="38100" dist="38100" dir="2700000" algn="tl">
                    <a:srgbClr val="000000">
                      <a:alpha val="43137"/>
                    </a:srgbClr>
                  </a:outerShdw>
                </a:effectLst>
              </a:rPr>
              <a:t>3 </a:t>
            </a:r>
            <a:r>
              <a:rPr lang="en-US" sz="2400" b="1" dirty="0" smtClean="0">
                <a:effectLst>
                  <a:outerShdw blurRad="38100" dist="38100" dir="2700000" algn="tl">
                    <a:srgbClr val="000000">
                      <a:alpha val="43137"/>
                    </a:srgbClr>
                  </a:outerShdw>
                </a:effectLst>
              </a:rPr>
              <a:t>As for the saints in the land, they are the excellent ones, in whom is all my delight. </a:t>
            </a:r>
            <a:r>
              <a:rPr lang="en-US" sz="2400" b="1" baseline="30000" dirty="0" smtClean="0">
                <a:effectLst>
                  <a:outerShdw blurRad="38100" dist="38100" dir="2700000" algn="tl">
                    <a:srgbClr val="000000">
                      <a:alpha val="43137"/>
                    </a:srgbClr>
                  </a:outerShdw>
                </a:effectLst>
              </a:rPr>
              <a:t>4 </a:t>
            </a:r>
            <a:r>
              <a:rPr lang="en-US" sz="2400" b="1" dirty="0" smtClean="0">
                <a:effectLst>
                  <a:outerShdw blurRad="38100" dist="38100" dir="2700000" algn="tl">
                    <a:srgbClr val="000000">
                      <a:alpha val="43137"/>
                    </a:srgbClr>
                  </a:outerShdw>
                </a:effectLst>
              </a:rPr>
              <a:t>The sorrows of those who run after another god shall multiply; their drink offerings of blood I will not pour out or take their names on my lips. </a:t>
            </a:r>
            <a:r>
              <a:rPr lang="en-US" sz="2400" b="1" baseline="30000" dirty="0" smtClean="0">
                <a:effectLst>
                  <a:outerShdw blurRad="38100" dist="38100" dir="2700000" algn="tl">
                    <a:srgbClr val="000000">
                      <a:alpha val="43137"/>
                    </a:srgbClr>
                  </a:outerShdw>
                </a:effectLst>
              </a:rPr>
              <a:t>5 </a:t>
            </a:r>
            <a:r>
              <a:rPr lang="en-US" sz="2400" b="1" dirty="0" smtClean="0">
                <a:effectLst>
                  <a:outerShdw blurRad="38100" dist="38100" dir="2700000" algn="tl">
                    <a:srgbClr val="000000">
                      <a:alpha val="43137"/>
                    </a:srgbClr>
                  </a:outerShdw>
                </a:effectLst>
              </a:rPr>
              <a:t>The </a:t>
            </a:r>
            <a:r>
              <a:rPr lang="en-US" sz="2400" b="1" cap="small" dirty="0" smtClean="0">
                <a:effectLst>
                  <a:outerShdw blurRad="38100" dist="38100" dir="2700000" algn="tl">
                    <a:srgbClr val="000000">
                      <a:alpha val="43137"/>
                    </a:srgbClr>
                  </a:outerShdw>
                </a:effectLst>
              </a:rPr>
              <a:t>Lord</a:t>
            </a:r>
            <a:r>
              <a:rPr lang="en-US" sz="2400" b="1" dirty="0" smtClean="0">
                <a:effectLst>
                  <a:outerShdw blurRad="38100" dist="38100" dir="2700000" algn="tl">
                    <a:srgbClr val="000000">
                      <a:alpha val="43137"/>
                    </a:srgbClr>
                  </a:outerShdw>
                </a:effectLst>
              </a:rPr>
              <a:t> is my chosen portion and my cup; you hold my lot. </a:t>
            </a:r>
            <a:r>
              <a:rPr lang="en-US" sz="2400" b="1" baseline="30000" dirty="0" smtClean="0">
                <a:effectLst>
                  <a:outerShdw blurRad="38100" dist="38100" dir="2700000" algn="tl">
                    <a:srgbClr val="000000">
                      <a:alpha val="43137"/>
                    </a:srgbClr>
                  </a:outerShdw>
                </a:effectLst>
              </a:rPr>
              <a:t>6 </a:t>
            </a:r>
            <a:r>
              <a:rPr lang="en-US" sz="2400" b="1" dirty="0" smtClean="0">
                <a:effectLst>
                  <a:outerShdw blurRad="38100" dist="38100" dir="2700000" algn="tl">
                    <a:srgbClr val="000000">
                      <a:alpha val="43137"/>
                    </a:srgbClr>
                  </a:outerShdw>
                </a:effectLst>
              </a:rPr>
              <a:t>The lines have fallen for me in pleasant places; indeed, I have a beautiful inheritance. </a:t>
            </a:r>
            <a:r>
              <a:rPr lang="en-US" sz="2400" b="1" baseline="30000" dirty="0" smtClean="0">
                <a:effectLst>
                  <a:outerShdw blurRad="38100" dist="38100" dir="2700000" algn="tl">
                    <a:srgbClr val="000000">
                      <a:alpha val="43137"/>
                    </a:srgbClr>
                  </a:outerShdw>
                </a:effectLst>
              </a:rPr>
              <a:t>7 </a:t>
            </a:r>
            <a:r>
              <a:rPr lang="en-US" sz="2400" b="1" dirty="0" smtClean="0">
                <a:effectLst>
                  <a:outerShdw blurRad="38100" dist="38100" dir="2700000" algn="tl">
                    <a:srgbClr val="000000">
                      <a:alpha val="43137"/>
                    </a:srgbClr>
                  </a:outerShdw>
                </a:effectLst>
              </a:rPr>
              <a:t>I bless the </a:t>
            </a:r>
            <a:r>
              <a:rPr lang="en-US" sz="2400" b="1" cap="small" dirty="0" smtClean="0">
                <a:effectLst>
                  <a:outerShdw blurRad="38100" dist="38100" dir="2700000" algn="tl">
                    <a:srgbClr val="000000">
                      <a:alpha val="43137"/>
                    </a:srgbClr>
                  </a:outerShdw>
                </a:effectLst>
              </a:rPr>
              <a:t>Lord</a:t>
            </a:r>
            <a:r>
              <a:rPr lang="en-US" sz="2400" b="1" dirty="0" smtClean="0">
                <a:effectLst>
                  <a:outerShdw blurRad="38100" dist="38100" dir="2700000" algn="tl">
                    <a:srgbClr val="000000">
                      <a:alpha val="43137"/>
                    </a:srgbClr>
                  </a:outerShdw>
                </a:effectLst>
              </a:rPr>
              <a:t> who gives me counsel; in the night also my heart instructs me. </a:t>
            </a:r>
            <a:r>
              <a:rPr lang="en-US" sz="2400" b="1" baseline="30000" dirty="0" smtClean="0">
                <a:effectLst>
                  <a:outerShdw blurRad="38100" dist="38100" dir="2700000" algn="tl">
                    <a:srgbClr val="000000">
                      <a:alpha val="43137"/>
                    </a:srgbClr>
                  </a:outerShdw>
                </a:effectLst>
              </a:rPr>
              <a:t>8 </a:t>
            </a:r>
            <a:r>
              <a:rPr lang="en-US" sz="2400" b="1" dirty="0" smtClean="0">
                <a:effectLst>
                  <a:outerShdw blurRad="38100" dist="38100" dir="2700000" algn="tl">
                    <a:srgbClr val="000000">
                      <a:alpha val="43137"/>
                    </a:srgbClr>
                  </a:outerShdw>
                </a:effectLst>
              </a:rPr>
              <a:t>I have set the </a:t>
            </a:r>
            <a:r>
              <a:rPr lang="en-US" sz="2400" b="1" cap="small" dirty="0" smtClean="0">
                <a:effectLst>
                  <a:outerShdw blurRad="38100" dist="38100" dir="2700000" algn="tl">
                    <a:srgbClr val="000000">
                      <a:alpha val="43137"/>
                    </a:srgbClr>
                  </a:outerShdw>
                </a:effectLst>
              </a:rPr>
              <a:t>Lord</a:t>
            </a:r>
            <a:r>
              <a:rPr lang="en-US" sz="2400" b="1" dirty="0" smtClean="0">
                <a:effectLst>
                  <a:outerShdw blurRad="38100" dist="38100" dir="2700000" algn="tl">
                    <a:srgbClr val="000000">
                      <a:alpha val="43137"/>
                    </a:srgbClr>
                  </a:outerShdw>
                </a:effectLst>
              </a:rPr>
              <a:t> always before me; because he is at my right hand, I shall not be shaken. </a:t>
            </a:r>
            <a:r>
              <a:rPr lang="en-US" sz="2400" b="1" baseline="30000" dirty="0" smtClean="0">
                <a:effectLst>
                  <a:outerShdw blurRad="38100" dist="38100" dir="2700000" algn="tl">
                    <a:srgbClr val="000000">
                      <a:alpha val="43137"/>
                    </a:srgbClr>
                  </a:outerShdw>
                </a:effectLst>
              </a:rPr>
              <a:t>9 </a:t>
            </a:r>
            <a:r>
              <a:rPr lang="en-US" sz="2400" b="1" dirty="0" smtClean="0">
                <a:effectLst>
                  <a:outerShdw blurRad="38100" dist="38100" dir="2700000" algn="tl">
                    <a:srgbClr val="000000">
                      <a:alpha val="43137"/>
                    </a:srgbClr>
                  </a:outerShdw>
                </a:effectLst>
              </a:rPr>
              <a:t>Therefore my heart is glad, and my whole being rejoices; my flesh also dwells secure. </a:t>
            </a:r>
            <a:r>
              <a:rPr lang="en-US" sz="2400" b="1" baseline="30000" dirty="0" smtClean="0">
                <a:effectLst>
                  <a:outerShdw blurRad="38100" dist="38100" dir="2700000" algn="tl">
                    <a:srgbClr val="000000">
                      <a:alpha val="43137"/>
                    </a:srgbClr>
                  </a:outerShdw>
                </a:effectLst>
              </a:rPr>
              <a:t>10 </a:t>
            </a:r>
            <a:r>
              <a:rPr lang="en-US" sz="2400" b="1" dirty="0" smtClean="0">
                <a:effectLst>
                  <a:outerShdw blurRad="38100" dist="38100" dir="2700000" algn="tl">
                    <a:srgbClr val="000000">
                      <a:alpha val="43137"/>
                    </a:srgbClr>
                  </a:outerShdw>
                </a:effectLst>
              </a:rPr>
              <a:t>For you will not abandon my soul to </a:t>
            </a:r>
            <a:r>
              <a:rPr lang="en-US" sz="2400" b="1" dirty="0" err="1" smtClean="0">
                <a:effectLst>
                  <a:outerShdw blurRad="38100" dist="38100" dir="2700000" algn="tl">
                    <a:srgbClr val="000000">
                      <a:alpha val="43137"/>
                    </a:srgbClr>
                  </a:outerShdw>
                </a:effectLst>
              </a:rPr>
              <a:t>Sheol</a:t>
            </a:r>
            <a:r>
              <a:rPr lang="en-US" sz="2400" b="1" dirty="0" smtClean="0">
                <a:effectLst>
                  <a:outerShdw blurRad="38100" dist="38100" dir="2700000" algn="tl">
                    <a:srgbClr val="000000">
                      <a:alpha val="43137"/>
                    </a:srgbClr>
                  </a:outerShdw>
                </a:effectLst>
              </a:rPr>
              <a:t>, or let your holy one see corruption. </a:t>
            </a:r>
            <a:r>
              <a:rPr lang="en-US" sz="2400" b="1" baseline="30000" dirty="0" smtClean="0">
                <a:effectLst>
                  <a:outerShdw blurRad="38100" dist="38100" dir="2700000" algn="tl">
                    <a:srgbClr val="000000">
                      <a:alpha val="43137"/>
                    </a:srgbClr>
                  </a:outerShdw>
                </a:effectLst>
              </a:rPr>
              <a:t>11 </a:t>
            </a:r>
            <a:r>
              <a:rPr lang="en-US" sz="2400" b="1" dirty="0" smtClean="0">
                <a:effectLst>
                  <a:outerShdw blurRad="38100" dist="38100" dir="2700000" algn="tl">
                    <a:srgbClr val="000000">
                      <a:alpha val="43137"/>
                    </a:srgbClr>
                  </a:outerShdw>
                </a:effectLst>
              </a:rPr>
              <a:t>You make known to me the path of life; in your presence there is fullness of joy; at your right hand are pleasures forevermore.</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Psalm 16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143000"/>
          </a:xfrm>
        </p:spPr>
        <p:txBody>
          <a:bodyPr>
            <a:noAutofit/>
          </a:bodyPr>
          <a:lstStyle/>
          <a:p>
            <a:r>
              <a:rPr lang="en-US" sz="3200" b="1" dirty="0" smtClean="0">
                <a:effectLst>
                  <a:outerShdw blurRad="38100" dist="38100" dir="2700000" algn="tl">
                    <a:srgbClr val="000000">
                      <a:alpha val="43137"/>
                    </a:srgbClr>
                  </a:outerShdw>
                </a:effectLst>
              </a:rPr>
              <a:t>This also, I saw, is from the hand of God, </a:t>
            </a:r>
            <a:r>
              <a:rPr lang="en-US" sz="3200" b="1" baseline="30000" dirty="0" smtClean="0">
                <a:effectLst>
                  <a:outerShdw blurRad="38100" dist="38100" dir="2700000" algn="tl">
                    <a:srgbClr val="000000">
                      <a:alpha val="43137"/>
                    </a:srgbClr>
                  </a:outerShdw>
                </a:effectLst>
              </a:rPr>
              <a:t>25</a:t>
            </a:r>
            <a:r>
              <a:rPr lang="en-US" sz="3200" b="1" dirty="0" smtClean="0">
                <a:effectLst>
                  <a:outerShdw blurRad="38100" dist="38100" dir="2700000" algn="tl">
                    <a:srgbClr val="000000">
                      <a:alpha val="43137"/>
                    </a:srgbClr>
                  </a:outerShdw>
                </a:effectLst>
              </a:rPr>
              <a:t> for apart from him who can eat or who can have enjoyment? </a:t>
            </a:r>
            <a:r>
              <a:rPr lang="en-US" sz="3200" b="1" baseline="30000" dirty="0" smtClean="0">
                <a:effectLst>
                  <a:outerShdw blurRad="38100" dist="38100" dir="2700000" algn="tl">
                    <a:srgbClr val="000000">
                      <a:alpha val="43137"/>
                    </a:srgbClr>
                  </a:outerShdw>
                </a:effectLst>
              </a:rPr>
              <a:t>26</a:t>
            </a:r>
            <a:r>
              <a:rPr lang="en-US" sz="3200" b="1" dirty="0" smtClean="0">
                <a:effectLst>
                  <a:outerShdw blurRad="38100" dist="38100" dir="2700000" algn="tl">
                    <a:srgbClr val="000000">
                      <a:alpha val="43137"/>
                    </a:srgbClr>
                  </a:outerShdw>
                </a:effectLst>
              </a:rPr>
              <a:t> For to the one who pleases him God has given wisdom and knowledge and joy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Ecclesiastes 2:24b-26a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52800"/>
            <a:ext cx="8686800" cy="1143000"/>
          </a:xfrm>
        </p:spPr>
        <p:txBody>
          <a:bodyPr>
            <a:noAutofit/>
          </a:bodyPr>
          <a:lstStyle/>
          <a:p>
            <a:r>
              <a:rPr lang="en-US" sz="3200" i="1" dirty="0" smtClean="0">
                <a:effectLst>
                  <a:outerShdw blurRad="38100" dist="38100" dir="2700000" algn="tl">
                    <a:srgbClr val="000000">
                      <a:alpha val="43137"/>
                    </a:srgbClr>
                  </a:outerShdw>
                </a:effectLst>
              </a:rPr>
              <a:t>"And this is what God does again and again. He may be doing it for you in this Advent season -- graciously and tenderly frustrating you with life that is not centered on Christ and filling you with longings and desires that can't find their satisfaction in what this world offers, but only in the God-man. What a Christmas gift that might be! Let all your frustrations with this world throw you onto the Word of God. It will become </a:t>
            </a:r>
            <a:r>
              <a:rPr lang="en-US" sz="3200" i="1" dirty="0" smtClean="0">
                <a:effectLst>
                  <a:outerShdw blurRad="38100" dist="38100" dir="2700000" algn="tl">
                    <a:srgbClr val="000000">
                      <a:alpha val="43137"/>
                    </a:srgbClr>
                  </a:outerShdw>
                </a:effectLst>
              </a:rPr>
              <a:t>sweet- like </a:t>
            </a:r>
            <a:r>
              <a:rPr lang="en-US" sz="3200" i="1" dirty="0" smtClean="0">
                <a:effectLst>
                  <a:outerShdw blurRad="38100" dist="38100" dir="2700000" algn="tl">
                    <a:srgbClr val="000000">
                      <a:alpha val="43137"/>
                    </a:srgbClr>
                  </a:outerShdw>
                </a:effectLst>
              </a:rPr>
              <a:t>walking into paradise."</a:t>
            </a:r>
            <a:r>
              <a:rPr lang="en-US" sz="32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Piper </a:t>
            </a:r>
            <a:r>
              <a:rPr lang="en-US" sz="2400" b="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rPr>
              <a:t>The Dawning of Indestructible Joy</a:t>
            </a: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endParaRPr lang="en-US" sz="28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2800" b="1" dirty="0" smtClean="0">
                <a:solidFill>
                  <a:schemeClr val="bg1">
                    <a:lumMod val="65000"/>
                  </a:schemeClr>
                </a:solidFill>
                <a:effectLst>
                  <a:outerShdw blurRad="38100" dist="38100" dir="2700000" algn="tl">
                    <a:srgbClr val="000000">
                      <a:alpha val="43137"/>
                    </a:srgbClr>
                  </a:outerShdw>
                </a:effectLst>
              </a:rPr>
              <a:t>Since therefore Christ suffered in the flesh, arm yourselves with the same way of thinking, for whoever has suffered in the flesh has ceased from sin,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so as to live for the rest of the time in the flesh no longer for human passions but for the will of God. </a:t>
            </a:r>
            <a:r>
              <a:rPr lang="en-US" sz="2800" b="1" baseline="30000" dirty="0" smtClean="0">
                <a:solidFill>
                  <a:schemeClr val="bg1">
                    <a:lumMod val="65000"/>
                  </a:schemeClr>
                </a:solidFill>
                <a:effectLst>
                  <a:outerShdw blurRad="38100" dist="38100" dir="2700000" algn="tl">
                    <a:srgbClr val="000000">
                      <a:alpha val="43137"/>
                    </a:srgbClr>
                  </a:outerShdw>
                </a:effectLst>
              </a:rPr>
              <a:t>3 </a:t>
            </a:r>
            <a:r>
              <a:rPr lang="en-US" sz="2800" b="1" dirty="0" smtClean="0">
                <a:solidFill>
                  <a:schemeClr val="bg1">
                    <a:lumMod val="65000"/>
                  </a:schemeClr>
                </a:solidFill>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 </a:t>
            </a:r>
            <a:r>
              <a:rPr lang="en-US" sz="2800" b="1" baseline="30000" dirty="0" smtClean="0">
                <a:solidFill>
                  <a:schemeClr val="bg1">
                    <a:lumMod val="65000"/>
                  </a:schemeClr>
                </a:solidFill>
                <a:effectLst>
                  <a:outerShdw blurRad="38100" dist="38100" dir="2700000" algn="tl">
                    <a:srgbClr val="000000">
                      <a:alpha val="43137"/>
                    </a:srgbClr>
                  </a:outerShdw>
                </a:effectLst>
              </a:rPr>
              <a:t>4 </a:t>
            </a:r>
            <a:r>
              <a:rPr lang="en-US" sz="2800" b="1" dirty="0" smtClean="0">
                <a:solidFill>
                  <a:schemeClr val="bg1">
                    <a:lumMod val="65000"/>
                  </a:schemeClr>
                </a:solidFill>
                <a:effectLst>
                  <a:outerShdw blurRad="38100" dist="38100" dir="2700000" algn="tl">
                    <a:srgbClr val="000000">
                      <a:alpha val="43137"/>
                    </a:srgbClr>
                  </a:outerShdw>
                </a:effectLst>
              </a:rPr>
              <a:t>With respect to this they are surprised when you do not join them in the same flood of debauchery, and they malign you; </a:t>
            </a:r>
            <a:r>
              <a:rPr lang="en-US" sz="2800" b="1" baseline="30000" dirty="0" smtClean="0">
                <a:solidFill>
                  <a:schemeClr val="bg1">
                    <a:lumMod val="65000"/>
                  </a:schemeClr>
                </a:solidFill>
                <a:effectLst>
                  <a:outerShdw blurRad="38100" dist="38100" dir="2700000" algn="tl">
                    <a:srgbClr val="000000">
                      <a:alpha val="43137"/>
                    </a:srgbClr>
                  </a:outerShdw>
                </a:effectLst>
              </a:rPr>
              <a:t>5 </a:t>
            </a:r>
            <a:r>
              <a:rPr lang="en-US" sz="2800" b="1" dirty="0" smtClean="0">
                <a:solidFill>
                  <a:schemeClr val="bg1">
                    <a:lumMod val="65000"/>
                  </a:schemeClr>
                </a:solidFill>
                <a:effectLst>
                  <a:outerShdw blurRad="38100" dist="38100" dir="2700000" algn="tl">
                    <a:srgbClr val="000000">
                      <a:alpha val="43137"/>
                    </a:srgbClr>
                  </a:outerShdw>
                </a:effectLst>
              </a:rPr>
              <a:t>but they will give account to him who is ready to judge the living and the dead.</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a:t>
            </a:r>
            <a:r>
              <a:rPr lang="en-US" sz="2400" b="1" dirty="0" smtClean="0">
                <a:effectLst>
                  <a:outerShdw blurRad="38100" dist="38100" dir="2700000" algn="tl">
                    <a:srgbClr val="000000">
                      <a:alpha val="43137"/>
                    </a:srgbClr>
                  </a:outerShdw>
                </a:effectLst>
              </a:rPr>
              <a:t>Peter 4:1-5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686800" cy="1143000"/>
          </a:xfrm>
        </p:spPr>
        <p:txBody>
          <a:bodyPr>
            <a:noAutofit/>
          </a:bodyPr>
          <a:lstStyle/>
          <a:p>
            <a:pPr lvl="0"/>
            <a:r>
              <a:rPr lang="en-US" sz="3200" b="1" dirty="0" smtClean="0">
                <a:effectLst>
                  <a:outerShdw blurRad="38100" dist="38100" dir="2700000" algn="tl">
                    <a:srgbClr val="000000">
                      <a:alpha val="43137"/>
                    </a:srgbClr>
                  </a:outerShdw>
                </a:effectLst>
              </a:rPr>
              <a:t>And the angel said to them, “Fear not, for behold, I bring you good news of great joy that will be for all the people.</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Luke 2:10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86800" cy="1143000"/>
          </a:xfrm>
        </p:spPr>
        <p:txBody>
          <a:bodyPr>
            <a:noAutofit/>
          </a:bodyPr>
          <a:lstStyle/>
          <a:p>
            <a:r>
              <a:rPr lang="en-US" sz="3200" b="1" dirty="0" smtClean="0">
                <a:effectLst>
                  <a:outerShdw blurRad="38100" dist="38100" dir="2700000" algn="tl">
                    <a:srgbClr val="000000">
                      <a:alpha val="43137"/>
                    </a:srgbClr>
                  </a:outerShdw>
                </a:effectLst>
              </a:rPr>
              <a:t>And behold, I am with you always, to the end of the age.”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Colossians 3:14-15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2800" b="1" dirty="0" smtClean="0">
                <a:solidFill>
                  <a:schemeClr val="bg1">
                    <a:lumMod val="65000"/>
                  </a:schemeClr>
                </a:solidFill>
                <a:effectLst>
                  <a:outerShdw blurRad="38100" dist="38100" dir="2700000" algn="tl">
                    <a:srgbClr val="000000">
                      <a:alpha val="43137"/>
                    </a:srgbClr>
                  </a:outerShdw>
                </a:effectLst>
              </a:rPr>
              <a:t>Since therefore Christ suffered in the flesh, arm yourselves with the same way of thinking, for whoever has suffered in the flesh has ceased from sin, </a:t>
            </a:r>
            <a:r>
              <a:rPr lang="en-US" sz="2800" b="1" baseline="30000" dirty="0" smtClean="0">
                <a:solidFill>
                  <a:schemeClr val="bg1">
                    <a:lumMod val="65000"/>
                  </a:schemeClr>
                </a:solidFill>
                <a:effectLst>
                  <a:outerShdw blurRad="38100" dist="38100" dir="2700000" algn="tl">
                    <a:srgbClr val="000000">
                      <a:alpha val="43137"/>
                    </a:srgbClr>
                  </a:outerShdw>
                </a:effectLst>
              </a:rPr>
              <a:t>2 </a:t>
            </a:r>
            <a:r>
              <a:rPr lang="en-US" sz="2800" b="1" dirty="0" smtClean="0">
                <a:solidFill>
                  <a:schemeClr val="bg1">
                    <a:lumMod val="65000"/>
                  </a:schemeClr>
                </a:solidFill>
                <a:effectLst>
                  <a:outerShdw blurRad="38100" dist="38100" dir="2700000" algn="tl">
                    <a:srgbClr val="000000">
                      <a:alpha val="43137"/>
                    </a:srgbClr>
                  </a:outerShdw>
                </a:effectLst>
              </a:rPr>
              <a:t>so as to live for the rest of the time in the flesh no longer for human passions but for the will of God. </a:t>
            </a:r>
            <a:r>
              <a:rPr lang="en-US" sz="2800" b="1" baseline="30000" dirty="0" smtClean="0">
                <a:effectLst>
                  <a:outerShdw blurRad="38100" dist="38100" dir="2700000" algn="tl">
                    <a:srgbClr val="000000">
                      <a:alpha val="43137"/>
                    </a:srgbClr>
                  </a:outerShdw>
                </a:effectLst>
              </a:rPr>
              <a:t>3 </a:t>
            </a:r>
            <a:r>
              <a:rPr lang="en-US" sz="2800" b="1" dirty="0" smtClean="0">
                <a:effectLst>
                  <a:outerShdw blurRad="38100" dist="38100" dir="2700000" algn="tl">
                    <a:srgbClr val="000000">
                      <a:alpha val="43137"/>
                    </a:srgbClr>
                  </a:outerShdw>
                </a:effectLst>
              </a:rPr>
              <a:t>For the time that is past suffices for doing what the Gentiles want to do, living in sensuality, passions, drunkenness, orgies, drinking parties, and lawless idolatry. </a:t>
            </a:r>
            <a:r>
              <a:rPr lang="en-US" sz="2800" b="1" baseline="30000" dirty="0" smtClean="0">
                <a:solidFill>
                  <a:schemeClr val="bg1">
                    <a:lumMod val="65000"/>
                  </a:schemeClr>
                </a:solidFill>
                <a:effectLst>
                  <a:outerShdw blurRad="38100" dist="38100" dir="2700000" algn="tl">
                    <a:srgbClr val="000000">
                      <a:alpha val="43137"/>
                    </a:srgbClr>
                  </a:outerShdw>
                </a:effectLst>
              </a:rPr>
              <a:t>4 </a:t>
            </a:r>
            <a:r>
              <a:rPr lang="en-US" sz="2800" b="1" dirty="0" smtClean="0">
                <a:solidFill>
                  <a:schemeClr val="bg1">
                    <a:lumMod val="65000"/>
                  </a:schemeClr>
                </a:solidFill>
                <a:effectLst>
                  <a:outerShdw blurRad="38100" dist="38100" dir="2700000" algn="tl">
                    <a:srgbClr val="000000">
                      <a:alpha val="43137"/>
                    </a:srgbClr>
                  </a:outerShdw>
                </a:effectLst>
              </a:rPr>
              <a:t>With respect to this they are surprised when you do not join them in the same flood of debauchery, and they malign you; </a:t>
            </a:r>
            <a:r>
              <a:rPr lang="en-US" sz="2800" b="1" baseline="30000" dirty="0" smtClean="0">
                <a:solidFill>
                  <a:schemeClr val="bg1">
                    <a:lumMod val="65000"/>
                  </a:schemeClr>
                </a:solidFill>
                <a:effectLst>
                  <a:outerShdw blurRad="38100" dist="38100" dir="2700000" algn="tl">
                    <a:srgbClr val="000000">
                      <a:alpha val="43137"/>
                    </a:srgbClr>
                  </a:outerShdw>
                </a:effectLst>
              </a:rPr>
              <a:t>5 </a:t>
            </a:r>
            <a:r>
              <a:rPr lang="en-US" sz="2800" b="1" dirty="0" smtClean="0">
                <a:solidFill>
                  <a:schemeClr val="bg1">
                    <a:lumMod val="65000"/>
                  </a:schemeClr>
                </a:solidFill>
                <a:effectLst>
                  <a:outerShdw blurRad="38100" dist="38100" dir="2700000" algn="tl">
                    <a:srgbClr val="000000">
                      <a:alpha val="43137"/>
                    </a:srgbClr>
                  </a:outerShdw>
                </a:effectLst>
              </a:rPr>
              <a:t>but they will give account to him who is ready to judge the living and the dead.</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a:t>
            </a:r>
            <a:r>
              <a:rPr lang="en-US" sz="2400" b="1" dirty="0" smtClean="0">
                <a:effectLst>
                  <a:outerShdw blurRad="38100" dist="38100" dir="2700000" algn="tl">
                    <a:srgbClr val="000000">
                      <a:alpha val="43137"/>
                    </a:srgbClr>
                  </a:outerShdw>
                </a:effectLst>
              </a:rPr>
              <a:t>Peter 4:1-5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pPr lvl="0"/>
            <a:r>
              <a:rPr lang="en-US" sz="2400" b="1" dirty="0" smtClean="0">
                <a:effectLst>
                  <a:outerShdw blurRad="38100" dist="38100" dir="2700000" algn="tl">
                    <a:srgbClr val="000000">
                      <a:alpha val="43137"/>
                    </a:srgbClr>
                  </a:outerShdw>
                </a:effectLst>
              </a:rPr>
              <a:t>Abide in me, and I in you. As the branch cannot bear fruit by itself, unless it abides in the vine, neither can you, unless you abide in me. </a:t>
            </a:r>
            <a:r>
              <a:rPr lang="en-US" sz="2400" b="1" baseline="30000" dirty="0" smtClean="0">
                <a:effectLst>
                  <a:outerShdw blurRad="38100" dist="38100" dir="2700000" algn="tl">
                    <a:srgbClr val="000000">
                      <a:alpha val="43137"/>
                    </a:srgbClr>
                  </a:outerShdw>
                </a:effectLst>
              </a:rPr>
              <a:t>5 </a:t>
            </a:r>
            <a:r>
              <a:rPr lang="en-US" sz="2400" b="1" dirty="0" smtClean="0">
                <a:effectLst>
                  <a:outerShdw blurRad="38100" dist="38100" dir="2700000" algn="tl">
                    <a:srgbClr val="000000">
                      <a:alpha val="43137"/>
                    </a:srgbClr>
                  </a:outerShdw>
                </a:effectLst>
              </a:rPr>
              <a:t>I am the vine; you are the branches. Whoever abides in me and I in him, he it is that bears much fruit, for apart from me you can do nothing. </a:t>
            </a:r>
            <a:r>
              <a:rPr lang="en-US" sz="2400" b="1" baseline="30000" dirty="0" smtClean="0">
                <a:effectLst>
                  <a:outerShdw blurRad="38100" dist="38100" dir="2700000" algn="tl">
                    <a:srgbClr val="000000">
                      <a:alpha val="43137"/>
                    </a:srgbClr>
                  </a:outerShdw>
                </a:effectLst>
              </a:rPr>
              <a:t>6 </a:t>
            </a:r>
            <a:r>
              <a:rPr lang="en-US" sz="2400" b="1" dirty="0" smtClean="0">
                <a:effectLst>
                  <a:outerShdw blurRad="38100" dist="38100" dir="2700000" algn="tl">
                    <a:srgbClr val="000000">
                      <a:alpha val="43137"/>
                    </a:srgbClr>
                  </a:outerShdw>
                </a:effectLst>
              </a:rPr>
              <a:t>If anyone does not abide in me he is thrown away like a branch and withers; and the branches are gathered, thrown into the fire, and burned. </a:t>
            </a:r>
            <a:r>
              <a:rPr lang="en-US" sz="2400" b="1" baseline="30000" dirty="0" smtClean="0">
                <a:effectLst>
                  <a:outerShdw blurRad="38100" dist="38100" dir="2700000" algn="tl">
                    <a:srgbClr val="000000">
                      <a:alpha val="43137"/>
                    </a:srgbClr>
                  </a:outerShdw>
                </a:effectLst>
              </a:rPr>
              <a:t>7 </a:t>
            </a:r>
            <a:r>
              <a:rPr lang="en-US" sz="2400" b="1" dirty="0" smtClean="0">
                <a:effectLst>
                  <a:outerShdw blurRad="38100" dist="38100" dir="2700000" algn="tl">
                    <a:srgbClr val="000000">
                      <a:alpha val="43137"/>
                    </a:srgbClr>
                  </a:outerShdw>
                </a:effectLst>
              </a:rPr>
              <a:t>If you abide in me, and my words abide in you, ask whatever you wish, and it will be done for you. </a:t>
            </a:r>
            <a:r>
              <a:rPr lang="en-US" sz="2400" b="1" baseline="30000" dirty="0" smtClean="0">
                <a:effectLst>
                  <a:outerShdw blurRad="38100" dist="38100" dir="2700000" algn="tl">
                    <a:srgbClr val="000000">
                      <a:alpha val="43137"/>
                    </a:srgbClr>
                  </a:outerShdw>
                </a:effectLst>
              </a:rPr>
              <a:t>8 </a:t>
            </a:r>
            <a:r>
              <a:rPr lang="en-US" sz="2400" b="1" dirty="0" smtClean="0">
                <a:effectLst>
                  <a:outerShdw blurRad="38100" dist="38100" dir="2700000" algn="tl">
                    <a:srgbClr val="000000">
                      <a:alpha val="43137"/>
                    </a:srgbClr>
                  </a:outerShdw>
                </a:effectLst>
              </a:rPr>
              <a:t>By this my Father is glorified, that you bear much fruit and so prove to be my disciples. </a:t>
            </a:r>
            <a:r>
              <a:rPr lang="en-US" sz="2400" b="1" baseline="30000" dirty="0" smtClean="0">
                <a:effectLst>
                  <a:outerShdw blurRad="38100" dist="38100" dir="2700000" algn="tl">
                    <a:srgbClr val="000000">
                      <a:alpha val="43137"/>
                    </a:srgbClr>
                  </a:outerShdw>
                </a:effectLst>
              </a:rPr>
              <a:t>9 </a:t>
            </a:r>
            <a:r>
              <a:rPr lang="en-US" sz="2400" b="1" dirty="0" smtClean="0">
                <a:effectLst>
                  <a:outerShdw blurRad="38100" dist="38100" dir="2700000" algn="tl">
                    <a:srgbClr val="000000">
                      <a:alpha val="43137"/>
                    </a:srgbClr>
                  </a:outerShdw>
                </a:effectLst>
              </a:rPr>
              <a:t>As the Father has loved me, so have I loved you. Abide in my love. </a:t>
            </a:r>
            <a:r>
              <a:rPr lang="en-US" sz="2400" b="1" baseline="30000" dirty="0" smtClean="0">
                <a:effectLst>
                  <a:outerShdw blurRad="38100" dist="38100" dir="2700000" algn="tl">
                    <a:srgbClr val="000000">
                      <a:alpha val="43137"/>
                    </a:srgbClr>
                  </a:outerShdw>
                </a:effectLst>
              </a:rPr>
              <a:t>10 </a:t>
            </a:r>
            <a:r>
              <a:rPr lang="en-US" sz="2400" b="1" dirty="0" smtClean="0">
                <a:effectLst>
                  <a:outerShdw blurRad="38100" dist="38100" dir="2700000" algn="tl">
                    <a:srgbClr val="000000">
                      <a:alpha val="43137"/>
                    </a:srgbClr>
                  </a:outerShdw>
                </a:effectLst>
              </a:rPr>
              <a:t>If you keep my commandments, you will abide in my love, just as I have kept my Father's commandments and abide in his love. </a:t>
            </a:r>
            <a:r>
              <a:rPr lang="en-US" sz="2400" b="1" baseline="30000" dirty="0" smtClean="0">
                <a:effectLst>
                  <a:outerShdw blurRad="38100" dist="38100" dir="2700000" algn="tl">
                    <a:srgbClr val="000000">
                      <a:alpha val="43137"/>
                    </a:srgbClr>
                  </a:outerShdw>
                </a:effectLst>
              </a:rPr>
              <a:t>11 </a:t>
            </a:r>
            <a:r>
              <a:rPr lang="en-US" sz="2400" b="1" dirty="0" smtClean="0">
                <a:effectLst>
                  <a:outerShdw blurRad="38100" dist="38100" dir="2700000" algn="tl">
                    <a:srgbClr val="000000">
                      <a:alpha val="43137"/>
                    </a:srgbClr>
                  </a:outerShdw>
                </a:effectLst>
              </a:rPr>
              <a:t>These things I have spoken to you, that my joy may be in you, and that your joy may be full. </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John 15:2-11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7400"/>
            <a:ext cx="8686800" cy="1143000"/>
          </a:xfrm>
        </p:spPr>
        <p:txBody>
          <a:bodyPr>
            <a:noAutofit/>
          </a:bodyPr>
          <a:lstStyle/>
          <a:p>
            <a:pPr lvl="0"/>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Not that I am speaking of being in need, for I have learned in whatever situation I am to be content. </a:t>
            </a:r>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I know how to be brought low, and I know how to abound. In any and every circumstance, I have learned the secret of facing plenty and hunger, abundance and need. </a:t>
            </a:r>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I can do all things through him who strengthens me.</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Philippians 4:11-13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168</Words>
  <Application>Microsoft Office PowerPoint</Application>
  <PresentationFormat>On-screen Show (4:3)</PresentationFormat>
  <Paragraphs>16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1 Peter 4:1-5 ESV</vt:lpstr>
      <vt:lpstr>2 looking to Jesus, the founder and perfecter of our faith, who for the joy that was set before him endured the cross, despising the shame, and is seated at the right hand of the throne of God.  Hebrews 12:2 ESV</vt:lpstr>
      <vt:lpstr>Slide 5</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1 Peter 4:1-5 ESV</vt:lpstr>
      <vt:lpstr>I said in my heart, “Come now, I will test you with pleasure; enjoy yourself.” But behold, this also was vanity. 2 I said of laughter, “It is mad,” and of pleasure, “What use is it?” 3 I searched with my heart how to cheer my body with wine—my heart still guiding me with wisdom—and how to lay hold on folly, till I might see what was good for the children of man to do under heaven during the few days of their life. 4 I made great works. I built houses and planted vineyards for myself. 5 I made myself gardens and parks, and planted in them all kinds of fruit trees. 6 I made myself pools from which to water the forest of growing trees. 7 I bought male and female slaves, and had slaves who were born in my house. I had also great possessions of herds and flocks, more than any who had been before me in Jerusalem. 8 I also gathered for myself silver and gold and the treasure of kings and provinces. I got singers, both men and women, and many concubines, the delight of the sons of man.  9 So I became great and surpassed all who were before me in Jerusalem. Also my wisdom remained with me. 10 And whatever my eyes desired I did not keep from them. I kept my heart from no pleasure, for my heart found pleasure in all my toil, and this was my reward for all my toil. 11 Then I considered all that my hands had done and the toil I had expended in doing it, and behold, all was vanity and a striving after wind, and there was nothing to be gained under the sun.  Ecclesiastes 2:1-11 ESV</vt:lpstr>
      <vt:lpstr>Preserve me, O God, for in you I take refuge. 2 I say to the Lord, “You are my Lord; I have no good apart from you.”  3 As for the saints in the land, they are the excellent ones, in whom is all my delight. 4 The sorrows of those who run after another god shall multiply; their drink offerings of blood I will not pour out or take their names on my lips. 5 The Lord is my chosen portion and my cup; you hold my lot. 6 The lines have fallen for me in pleasant places; indeed, I have a beautiful inheritance. 7 I bless the Lord who gives me counsel; in the night also my heart instructs me. 8 I have set the Lord always before me; because he is at my right hand, I shall not be shaken. 9 Therefore my heart is glad, and my whole being rejoices; my flesh also dwells secure. 10 For you will not abandon my soul to Sheol, or let your holy one see corruption. 11 You make known to me the path of life; in your presence there is fullness of joy; at your right hand are pleasures forevermore.  Psalm 16 ESV</vt:lpstr>
      <vt:lpstr>This also, I saw, is from the hand of God, 25 for apart from him who can eat or who can have enjoyment? 26 For to the one who pleases him God has given wisdom and knowledge and joy   Ecclesiastes 2:24b-26a ESV</vt:lpstr>
      <vt:lpstr>"And this is what God does again and again. He may be doing it for you in this Advent season -- graciously and tenderly frustrating you with life that is not centered on Christ and filling you with longings and desires that can't find their satisfaction in what this world offers, but only in the God-man. What a Christmas gift that might be! Let all your frustrations with this world throw you onto the Word of God. It will become sweet- like walking into paradise."    John Piper - The Dawning of Indestructible Joy   </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1 Peter 4:1-5 ESV</vt:lpstr>
      <vt:lpstr>And the angel said to them, “Fear not, for behold, I bring you good news of great joy that will be for all the people.  Luke 2:10 ESV</vt:lpstr>
      <vt:lpstr>And behold, I am with you always, to the end of the age.”  Colossians 3:14-15 ESV</vt:lpstr>
      <vt:lpstr>Since therefore Christ suffered in the flesh, arm yourselves with the same way of thinking, for whoever has suffered in the flesh has ceased from sin, 2 so as to live for the rest of the time in the flesh no longer for human passions but for the will of God. 3 For the time that is past suffices for doing what the Gentiles want to do, living in sensuality, passions, drunkenness, orgies, drinking parties, and lawless idolatry. 4 With respect to this they are surprised when you do not join them in the same flood of debauchery, and they malign you; 5 but they will give account to him who is ready to judge the living and the dead.  1 Peter 4:1-5 ESV</vt:lpstr>
      <vt:lpstr>Abide in me, and I in you. As the branch cannot bear fruit by itself, unless it abides in the vine, neither can you, unless you abide in me. 5 I am the vine; you are the branches. Whoever abides in me and I in him, he it is that bears much fruit, for apart from me you can do nothing. 6 If anyone does not abide in me he is thrown away like a branch and withers; and the branches are gathered, thrown into the fire, and burned. 7 If you abide in me, and my words abide in you, ask whatever you wish, and it will be done for you. 8 By this my Father is glorified, that you bear much fruit and so prove to be my disciples. 9 As the Father has loved me, so have I loved you. Abide in my love. 10 If you keep my commandments, you will abide in my love, just as I have kept my Father's commandments and abide in his love. 11 These things I have spoken to you, that my joy may be in you, and that your joy may be full.   John 15:2-11 ESV</vt:lpstr>
      <vt:lpstr>11 Not that I am speaking of being in need, for I have learned in whatever situation I am to be content. 12 I know how to be brought low, and I know how to abound. In any and every circumstance, I have learned the secret of facing plenty and hunger, abundance and need. 13 I can do all things through him who strengthens me.  Philippians 4:11-13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29</cp:revision>
  <dcterms:created xsi:type="dcterms:W3CDTF">2015-07-05T02:39:43Z</dcterms:created>
  <dcterms:modified xsi:type="dcterms:W3CDTF">2015-12-13T11:27:31Z</dcterms:modified>
</cp:coreProperties>
</file>