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564" y="-90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2" name="Shape 12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What does the term “deadwood” bring to mind?</a:t>
            </a:r>
          </a:p>
          <a:p>
            <a:r>
              <a:t>Share story about old coworker.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19250" y="6604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299" y="638919"/>
            <a:ext cx="5325770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xfrm>
            <a:off x="952500" y="0"/>
            <a:ext cx="11099800" cy="2159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914399" y="2286000"/>
            <a:ext cx="11176001" cy="68580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Replacement</a:t>
            </a:r>
          </a:p>
        </p:txBody>
      </p:sp>
      <p:sp>
        <p:nvSpPr>
          <p:cNvPr id="120" name="Shape 120"/>
          <p:cNvSpPr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Ephesians 4:25-32</a:t>
            </a:r>
          </a:p>
          <a:p>
            <a:r>
              <a:t>10 April 2016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0" y="0"/>
            <a:ext cx="10464800" cy="19812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Ephesians 4:17-32</a:t>
            </a:r>
            <a:br>
              <a:rPr lang="en-US" sz="5400" dirty="0" smtClean="0"/>
            </a:br>
            <a:r>
              <a:rPr lang="en-US" sz="5400" dirty="0" smtClean="0"/>
              <a:t>(NET)</a:t>
            </a:r>
            <a:endParaRPr lang="en-US" sz="5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>
          <a:xfrm>
            <a:off x="1270000" y="2133600"/>
            <a:ext cx="10464800" cy="7239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17 So I say this, and insist in the Lord, that you no longer live as the Gentiles do, in the</a:t>
            </a:r>
          </a:p>
          <a:p>
            <a:r>
              <a:rPr lang="en-US" sz="2000" dirty="0" smtClean="0"/>
              <a:t>futility of their thinking. 18 They are darkened in their understanding, being alienated from</a:t>
            </a:r>
          </a:p>
          <a:p>
            <a:r>
              <a:rPr lang="en-US" sz="2000" dirty="0" smtClean="0"/>
              <a:t>the life of God because of the ignorance that is in them due to the hardness of their hearts.</a:t>
            </a:r>
          </a:p>
          <a:p>
            <a:r>
              <a:rPr lang="en-US" sz="2000" dirty="0" smtClean="0"/>
              <a:t>19 Because they are callous, they have given themselves over to indecency for the practice</a:t>
            </a:r>
          </a:p>
          <a:p>
            <a:r>
              <a:rPr lang="en-US" sz="2000" dirty="0" smtClean="0"/>
              <a:t>of every kind of impurity with greediness. 20 But you did not learn about Christ like this, 21 if</a:t>
            </a:r>
          </a:p>
          <a:p>
            <a:r>
              <a:rPr lang="en-US" sz="2000" dirty="0" smtClean="0"/>
              <a:t>indeed you heard about him and were taught in him, just as the truth is in Jesus. 22 You</a:t>
            </a:r>
          </a:p>
          <a:p>
            <a:r>
              <a:rPr lang="en-US" sz="2000" dirty="0" smtClean="0"/>
              <a:t>were taught with reference to your former way of life to lay aside the old man who is being</a:t>
            </a:r>
          </a:p>
          <a:p>
            <a:r>
              <a:rPr lang="en-US" sz="2000" dirty="0" smtClean="0"/>
              <a:t>corrupted in accordance with deceitful desires, 23 to be renewed in the spirit of your mind,</a:t>
            </a:r>
          </a:p>
          <a:p>
            <a:r>
              <a:rPr lang="en-US" sz="2000" dirty="0" smtClean="0"/>
              <a:t>24 and to put on the new man who has been created in God’s image—in righteousness and</a:t>
            </a:r>
          </a:p>
          <a:p>
            <a:r>
              <a:rPr lang="en-US" sz="2000" dirty="0" smtClean="0"/>
              <a:t>holiness that comes from </a:t>
            </a:r>
            <a:r>
              <a:rPr lang="en-US" sz="2000" dirty="0" smtClean="0"/>
              <a:t>truth.25 </a:t>
            </a:r>
            <a:r>
              <a:rPr lang="en-US" sz="2000" dirty="0" smtClean="0"/>
              <a:t>Therefore, having laid aside falsehood, each one of you speak the truth with his </a:t>
            </a:r>
            <a:r>
              <a:rPr lang="en-US" sz="2000" dirty="0" smtClean="0"/>
              <a:t>neighbor, for </a:t>
            </a:r>
            <a:r>
              <a:rPr lang="en-US" sz="2000" dirty="0" smtClean="0"/>
              <a:t>we are members of one another. 26 Be angry and do not sin; do not let the sun go </a:t>
            </a:r>
            <a:r>
              <a:rPr lang="en-US" sz="2000" dirty="0" smtClean="0"/>
              <a:t>down on the cause of your anger. 27 Do not give the devil an opportunity. 28 The one who steals must </a:t>
            </a:r>
            <a:r>
              <a:rPr lang="en-US" sz="2000" dirty="0" smtClean="0"/>
              <a:t>steal no longer; rather he must labor, doing good with his own hands, so that he </a:t>
            </a:r>
            <a:r>
              <a:rPr lang="en-US" sz="2000" dirty="0" smtClean="0"/>
              <a:t>may have </a:t>
            </a:r>
            <a:r>
              <a:rPr lang="en-US" sz="2000" dirty="0" smtClean="0"/>
              <a:t>something to share with the one who has need. 29 You must let no unwholesome </a:t>
            </a:r>
            <a:r>
              <a:rPr lang="en-US" sz="2000" dirty="0" smtClean="0"/>
              <a:t>word come </a:t>
            </a:r>
            <a:r>
              <a:rPr lang="en-US" sz="2000" dirty="0" smtClean="0"/>
              <a:t>out of your mouth, but only what is beneficial for the building up of the one in </a:t>
            </a:r>
            <a:r>
              <a:rPr lang="en-US" sz="2000" dirty="0" err="1" smtClean="0"/>
              <a:t>need,that</a:t>
            </a:r>
            <a:r>
              <a:rPr lang="en-US" sz="2000" dirty="0" smtClean="0"/>
              <a:t> </a:t>
            </a:r>
            <a:r>
              <a:rPr lang="en-US" sz="2000" dirty="0" smtClean="0"/>
              <a:t>it may give grace to those who hear. 30 And do not grieve the Holy Spirit of God, </a:t>
            </a:r>
            <a:r>
              <a:rPr lang="en-US" sz="2000" dirty="0" smtClean="0"/>
              <a:t>by whom </a:t>
            </a:r>
            <a:r>
              <a:rPr lang="en-US" sz="2000" dirty="0" smtClean="0"/>
              <a:t>you were sealed for the day of redemption. 31 You must put away every kind </a:t>
            </a:r>
            <a:r>
              <a:rPr lang="en-US" sz="2000" dirty="0" smtClean="0"/>
              <a:t>of bitterness</a:t>
            </a:r>
            <a:r>
              <a:rPr lang="en-US" sz="2000" dirty="0" smtClean="0"/>
              <a:t>, anger, wrath, quarreling, and evil, slanderous talk. 32 Instead, be kind to </a:t>
            </a:r>
            <a:r>
              <a:rPr lang="en-US" sz="2000" dirty="0" smtClean="0"/>
              <a:t>one another</a:t>
            </a:r>
            <a:r>
              <a:rPr lang="en-US" sz="2000" dirty="0" smtClean="0"/>
              <a:t>, compassionate, forgiving one another, just as God in Christ also forgave you.</a:t>
            </a:r>
            <a:endParaRPr lang="en-US" sz="2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0" y="381000"/>
            <a:ext cx="10464800" cy="16764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Ephesians 4:25</a:t>
            </a:r>
            <a:br>
              <a:rPr lang="en-US" sz="4400" dirty="0" smtClean="0"/>
            </a:br>
            <a:r>
              <a:rPr lang="en-US" sz="4400" dirty="0" smtClean="0"/>
              <a:t>(NET)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>
          <a:xfrm>
            <a:off x="1270000" y="2971800"/>
            <a:ext cx="10464800" cy="3187700"/>
          </a:xfrm>
        </p:spPr>
        <p:txBody>
          <a:bodyPr>
            <a:normAutofit/>
          </a:bodyPr>
          <a:lstStyle/>
          <a:p>
            <a:r>
              <a:rPr lang="en-US" dirty="0" smtClean="0"/>
              <a:t>Therefore, having laid aside falsehood, each one of</a:t>
            </a:r>
          </a:p>
          <a:p>
            <a:r>
              <a:rPr lang="en-US" dirty="0" smtClean="0"/>
              <a:t>you speak the truth with his neighbor, for we are</a:t>
            </a:r>
          </a:p>
          <a:p>
            <a:r>
              <a:rPr lang="en-US" dirty="0" smtClean="0"/>
              <a:t>members of one another.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0" y="685800"/>
            <a:ext cx="10464800" cy="1905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Ephesians 4:26-27</a:t>
            </a:r>
            <a:br>
              <a:rPr lang="en-US" sz="4400" dirty="0" smtClean="0"/>
            </a:br>
            <a:r>
              <a:rPr lang="en-US" sz="4400" dirty="0" smtClean="0"/>
              <a:t>(NET)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>
          <a:xfrm>
            <a:off x="1270000" y="3670300"/>
            <a:ext cx="10464800" cy="2730500"/>
          </a:xfrm>
        </p:spPr>
        <p:txBody>
          <a:bodyPr>
            <a:normAutofit/>
          </a:bodyPr>
          <a:lstStyle/>
          <a:p>
            <a:r>
              <a:rPr lang="en-US" dirty="0" smtClean="0"/>
              <a:t>26 Be angry and do not sin; do not let the sun go</a:t>
            </a:r>
          </a:p>
          <a:p>
            <a:r>
              <a:rPr lang="en-US" dirty="0" smtClean="0"/>
              <a:t>down on the cause of your anger. 27 Do not give</a:t>
            </a:r>
          </a:p>
          <a:p>
            <a:r>
              <a:rPr lang="en-US" dirty="0" smtClean="0"/>
              <a:t>the devil an opportunity.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0" y="609600"/>
            <a:ext cx="10464800" cy="18288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Ephesians 4:25-32</a:t>
            </a:r>
            <a:br>
              <a:rPr lang="en-US" sz="4400" dirty="0" smtClean="0"/>
            </a:br>
            <a:r>
              <a:rPr lang="en-US" sz="4400" dirty="0" smtClean="0"/>
              <a:t>(NET)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>
          <a:xfrm>
            <a:off x="1270000" y="2895600"/>
            <a:ext cx="10464800" cy="6477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25 Therefore, having laid aside falsehood, each one of you speak</a:t>
            </a:r>
          </a:p>
          <a:p>
            <a:r>
              <a:rPr lang="en-US" dirty="0" smtClean="0"/>
              <a:t>the truth with his neighbor, for we are members of one another.</a:t>
            </a:r>
          </a:p>
          <a:p>
            <a:r>
              <a:rPr lang="en-US" dirty="0" smtClean="0"/>
              <a:t>26 Be angry and do not sin; do not let the sun go down on the</a:t>
            </a:r>
          </a:p>
          <a:p>
            <a:r>
              <a:rPr lang="en-US" dirty="0" smtClean="0"/>
              <a:t>cause of your anger. 27 Do not give the devil an opportunity. 28 The</a:t>
            </a:r>
          </a:p>
          <a:p>
            <a:r>
              <a:rPr lang="en-US" dirty="0" smtClean="0"/>
              <a:t>one who steals must steal no longer; rather he must labor, doing</a:t>
            </a:r>
          </a:p>
          <a:p>
            <a:r>
              <a:rPr lang="en-US" dirty="0" smtClean="0"/>
              <a:t>good with his own hands, so that he may have something to share</a:t>
            </a:r>
          </a:p>
          <a:p>
            <a:r>
              <a:rPr lang="en-US" dirty="0" smtClean="0"/>
              <a:t>with the one who has need. 29 You must let no unwholesome word</a:t>
            </a:r>
          </a:p>
          <a:p>
            <a:r>
              <a:rPr lang="en-US" dirty="0" smtClean="0"/>
              <a:t>come out of your mouth, but only what is beneficial for the building</a:t>
            </a:r>
          </a:p>
          <a:p>
            <a:r>
              <a:rPr lang="en-US" dirty="0" smtClean="0"/>
              <a:t>up of the one in need, that it may give grace to those who hear.</a:t>
            </a:r>
          </a:p>
          <a:p>
            <a:r>
              <a:rPr lang="en-US" dirty="0" smtClean="0"/>
              <a:t>30 And do not grieve the Holy Spirit of God, by whom you were</a:t>
            </a:r>
          </a:p>
          <a:p>
            <a:r>
              <a:rPr lang="en-US" dirty="0" smtClean="0"/>
              <a:t>sealed for the day of redemption. 31 You must put away every kind</a:t>
            </a:r>
          </a:p>
          <a:p>
            <a:r>
              <a:rPr lang="en-US" dirty="0" smtClean="0"/>
              <a:t>of bitterness, anger, wrath, quarreling, and evil, slanderous talk.</a:t>
            </a:r>
          </a:p>
          <a:p>
            <a:r>
              <a:rPr lang="en-US" dirty="0" smtClean="0"/>
              <a:t>32 Instead, be kind to one another, compassionate, forgiving one</a:t>
            </a:r>
          </a:p>
          <a:p>
            <a:r>
              <a:rPr lang="en-US" dirty="0" smtClean="0"/>
              <a:t>another, just as God in Christ also forgave you.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0" y="1066800"/>
            <a:ext cx="10464800" cy="1371600"/>
          </a:xfrm>
        </p:spPr>
        <p:txBody>
          <a:bodyPr>
            <a:noAutofit/>
          </a:bodyPr>
          <a:lstStyle/>
          <a:p>
            <a:r>
              <a:rPr lang="en-US" sz="4400" dirty="0" smtClean="0"/>
              <a:t>Psalm 4:1-4</a:t>
            </a:r>
            <a:br>
              <a:rPr lang="en-US" sz="4400" dirty="0" smtClean="0"/>
            </a:br>
            <a:r>
              <a:rPr lang="en-US" sz="4400" dirty="0" smtClean="0"/>
              <a:t>(NET)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>
          <a:xfrm>
            <a:off x="1270000" y="2895600"/>
            <a:ext cx="10464800" cy="6324600"/>
          </a:xfrm>
        </p:spPr>
        <p:txBody>
          <a:bodyPr>
            <a:normAutofit/>
          </a:bodyPr>
          <a:lstStyle/>
          <a:p>
            <a:r>
              <a:rPr lang="en-US" dirty="0" smtClean="0"/>
              <a:t>1 When I call out, answer me, O God who vindicates me!</a:t>
            </a:r>
          </a:p>
          <a:p>
            <a:r>
              <a:rPr lang="en-US" dirty="0" smtClean="0"/>
              <a:t>Though I am hemmed in, you will lead me into a wide, </a:t>
            </a:r>
            <a:r>
              <a:rPr lang="en-US" dirty="0" smtClean="0"/>
              <a:t>open place</a:t>
            </a:r>
            <a:r>
              <a:rPr lang="en-US" dirty="0" smtClean="0"/>
              <a:t>. Have mercy on me and respond to my </a:t>
            </a:r>
            <a:r>
              <a:rPr lang="en-US" dirty="0" smtClean="0"/>
              <a:t>prayer! 2 </a:t>
            </a:r>
            <a:r>
              <a:rPr lang="en-US" dirty="0" smtClean="0"/>
              <a:t>You men, how long will you try to turn my honor </a:t>
            </a:r>
            <a:r>
              <a:rPr lang="en-US" dirty="0" smtClean="0"/>
              <a:t>into shame? How </a:t>
            </a:r>
            <a:r>
              <a:rPr lang="en-US" dirty="0" smtClean="0"/>
              <a:t>long will you love what is worthless and search </a:t>
            </a:r>
            <a:r>
              <a:rPr lang="en-US" dirty="0" smtClean="0"/>
              <a:t>for what </a:t>
            </a:r>
            <a:r>
              <a:rPr lang="en-US" dirty="0" smtClean="0"/>
              <a:t>is deceptive</a:t>
            </a:r>
            <a:r>
              <a:rPr lang="en-US" dirty="0" smtClean="0"/>
              <a:t>? (</a:t>
            </a:r>
            <a:r>
              <a:rPr lang="en-US" dirty="0" smtClean="0"/>
              <a:t>Selah)</a:t>
            </a:r>
          </a:p>
          <a:p>
            <a:r>
              <a:rPr lang="en-US" dirty="0" smtClean="0"/>
              <a:t>3 Realize that the Lord shows the godly special favor;</a:t>
            </a:r>
          </a:p>
          <a:p>
            <a:r>
              <a:rPr lang="en-US" dirty="0" smtClean="0"/>
              <a:t>the Lord responds when I cry out to </a:t>
            </a:r>
            <a:r>
              <a:rPr lang="en-US" dirty="0" smtClean="0"/>
              <a:t>him. 4 </a:t>
            </a:r>
            <a:r>
              <a:rPr lang="en-US" dirty="0" smtClean="0"/>
              <a:t>Tremble with fear and do not sin! Meditate as you lie </a:t>
            </a:r>
            <a:r>
              <a:rPr lang="en-US" dirty="0" smtClean="0"/>
              <a:t>in bed</a:t>
            </a:r>
            <a:r>
              <a:rPr lang="en-US" dirty="0" smtClean="0"/>
              <a:t>, and repent of your ways!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0" y="838200"/>
            <a:ext cx="10464800" cy="1371600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Ephesians 4:26-27</a:t>
            </a:r>
            <a:br>
              <a:rPr lang="en-US" sz="4400" dirty="0" smtClean="0"/>
            </a:br>
            <a:r>
              <a:rPr lang="en-US" sz="4400" dirty="0" smtClean="0"/>
              <a:t>(NET)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>
          <a:xfrm>
            <a:off x="1270000" y="3352800"/>
            <a:ext cx="10464800" cy="2349500"/>
          </a:xfrm>
        </p:spPr>
        <p:txBody>
          <a:bodyPr>
            <a:normAutofit/>
          </a:bodyPr>
          <a:lstStyle/>
          <a:p>
            <a:r>
              <a:rPr lang="en-US" dirty="0" smtClean="0"/>
              <a:t>26 Be angry and do not sin; do not let the sun go</a:t>
            </a:r>
          </a:p>
          <a:p>
            <a:r>
              <a:rPr lang="en-US" dirty="0" smtClean="0"/>
              <a:t>down on the cause of your anger. 27 Do not give</a:t>
            </a:r>
          </a:p>
          <a:p>
            <a:r>
              <a:rPr lang="en-US" dirty="0" smtClean="0"/>
              <a:t>the devil an opportunity.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0" y="838200"/>
            <a:ext cx="10464800" cy="1143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New Testament on Anger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>
          <a:xfrm>
            <a:off x="635000" y="3048000"/>
            <a:ext cx="11582400" cy="5867400"/>
          </a:xfrm>
        </p:spPr>
        <p:txBody>
          <a:bodyPr>
            <a:normAutofit/>
          </a:bodyPr>
          <a:lstStyle/>
          <a:p>
            <a:r>
              <a:rPr lang="en-US" dirty="0" smtClean="0"/>
              <a:t>• Ephesians 4:31 (NET) - You must put away every kind of bitterness</a:t>
            </a:r>
            <a:r>
              <a:rPr lang="en-US" dirty="0" smtClean="0"/>
              <a:t>, anger</a:t>
            </a:r>
            <a:r>
              <a:rPr lang="en-US" dirty="0" smtClean="0"/>
              <a:t>, wrath, quarreling, and evil, slanderous talk.</a:t>
            </a:r>
          </a:p>
          <a:p>
            <a:r>
              <a:rPr lang="en-US" dirty="0" smtClean="0"/>
              <a:t>• Colossians 3:8 (NET) - But now, put off all such things as anger</a:t>
            </a:r>
            <a:r>
              <a:rPr lang="en-US" dirty="0" smtClean="0"/>
              <a:t>, rage</a:t>
            </a:r>
            <a:r>
              <a:rPr lang="en-US" dirty="0" smtClean="0"/>
              <a:t>, malice, slander, abusive language from your mouth.</a:t>
            </a:r>
          </a:p>
          <a:p>
            <a:r>
              <a:rPr lang="en-US" dirty="0" smtClean="0"/>
              <a:t>• 1 Timothy 2:8 - So I want the men to pray in every place, lifting </a:t>
            </a:r>
            <a:r>
              <a:rPr lang="en-US" dirty="0" smtClean="0"/>
              <a:t>up holy </a:t>
            </a:r>
            <a:r>
              <a:rPr lang="en-US" dirty="0" smtClean="0"/>
              <a:t>hands without anger or dispute.</a:t>
            </a:r>
          </a:p>
          <a:p>
            <a:r>
              <a:rPr lang="en-US" dirty="0" smtClean="0"/>
              <a:t>• James 1:19-20 (NET) - Let every person be quick to listen, slow </a:t>
            </a:r>
            <a:r>
              <a:rPr lang="en-US" dirty="0" smtClean="0"/>
              <a:t>to speak</a:t>
            </a:r>
            <a:r>
              <a:rPr lang="en-US" dirty="0" smtClean="0"/>
              <a:t>, slow to anger. For human anger does not </a:t>
            </a:r>
            <a:r>
              <a:rPr lang="en-US" dirty="0" smtClean="0"/>
              <a:t>accomplish God’s </a:t>
            </a:r>
            <a:r>
              <a:rPr lang="en-US" dirty="0" smtClean="0"/>
              <a:t>righteousness.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0" y="914400"/>
            <a:ext cx="10464800" cy="12954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Another Angle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>
          <a:xfrm>
            <a:off x="558800" y="3048000"/>
            <a:ext cx="11887200" cy="5334000"/>
          </a:xfrm>
        </p:spPr>
        <p:txBody>
          <a:bodyPr>
            <a:normAutofit/>
          </a:bodyPr>
          <a:lstStyle/>
          <a:p>
            <a:r>
              <a:rPr lang="en-US" dirty="0" smtClean="0"/>
              <a:t>• Romans 12:18-19 (NET) - If possible, so far as it</a:t>
            </a:r>
          </a:p>
          <a:p>
            <a:r>
              <a:rPr lang="en-US" dirty="0" smtClean="0"/>
              <a:t>depends on you, live peaceably with all people.</a:t>
            </a:r>
          </a:p>
          <a:p>
            <a:r>
              <a:rPr lang="en-US" dirty="0" smtClean="0"/>
              <a:t>Do not avenge yourselves, dear friends, but give</a:t>
            </a:r>
          </a:p>
          <a:p>
            <a:r>
              <a:rPr lang="en-US" dirty="0" smtClean="0"/>
              <a:t>place to God’s wrath, for it is written, “Vengeance</a:t>
            </a:r>
          </a:p>
          <a:p>
            <a:r>
              <a:rPr lang="en-US" dirty="0" smtClean="0"/>
              <a:t>is mine, I will repay,” says the Lord.</a:t>
            </a:r>
          </a:p>
          <a:p>
            <a:r>
              <a:rPr lang="en-US" dirty="0" smtClean="0"/>
              <a:t>• Colossians 3:18 (NET) - Let the peace of Christ be</a:t>
            </a:r>
          </a:p>
          <a:p>
            <a:r>
              <a:rPr lang="en-US" dirty="0" smtClean="0"/>
              <a:t>in control in your heart (for you were in fact called</a:t>
            </a:r>
          </a:p>
          <a:p>
            <a:r>
              <a:rPr lang="en-US" dirty="0" smtClean="0"/>
              <a:t>as one body to this peace), and be thankful.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0" y="762000"/>
            <a:ext cx="10464800" cy="12827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Where is Anger?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>
          <a:xfrm>
            <a:off x="1270000" y="3200400"/>
            <a:ext cx="10464800" cy="4343400"/>
          </a:xfrm>
        </p:spPr>
        <p:txBody>
          <a:bodyPr>
            <a:normAutofit/>
          </a:bodyPr>
          <a:lstStyle/>
          <a:p>
            <a:r>
              <a:rPr lang="en-US" dirty="0" smtClean="0"/>
              <a:t>Galatians 5:22-23 (NET) - But the fruit of the Spirit</a:t>
            </a:r>
          </a:p>
          <a:p>
            <a:r>
              <a:rPr lang="en-US" dirty="0" smtClean="0"/>
              <a:t>is love, joy, peace, patience, kindness, goodness,</a:t>
            </a:r>
          </a:p>
          <a:p>
            <a:r>
              <a:rPr lang="en-US" dirty="0" smtClean="0"/>
              <a:t>faithfulness, gentleness, and self-control. Against</a:t>
            </a:r>
          </a:p>
          <a:p>
            <a:r>
              <a:rPr lang="en-US" dirty="0" smtClean="0"/>
              <a:t>such things there is no law.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0" y="533400"/>
            <a:ext cx="10464800" cy="1714500"/>
          </a:xfrm>
        </p:spPr>
        <p:txBody>
          <a:bodyPr>
            <a:noAutofit/>
          </a:bodyPr>
          <a:lstStyle/>
          <a:p>
            <a:r>
              <a:rPr lang="en-US" sz="4400" dirty="0" smtClean="0"/>
              <a:t>Ephesians 4:25-32</a:t>
            </a:r>
            <a:br>
              <a:rPr lang="en-US" sz="4400" dirty="0" smtClean="0"/>
            </a:br>
            <a:r>
              <a:rPr lang="en-US" sz="4400" dirty="0" smtClean="0"/>
              <a:t>(NET)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>
          <a:xfrm>
            <a:off x="635000" y="2667000"/>
            <a:ext cx="11811000" cy="6553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25 Therefore, having laid aside falsehood, each one of you speak</a:t>
            </a:r>
          </a:p>
          <a:p>
            <a:r>
              <a:rPr lang="en-US" sz="2400" dirty="0" smtClean="0"/>
              <a:t>the truth with his neighbor, for we are members of one another.</a:t>
            </a:r>
          </a:p>
          <a:p>
            <a:r>
              <a:rPr lang="en-US" sz="2400" dirty="0" smtClean="0"/>
              <a:t>26 Be angry and do not sin; do not let the sun go down on the</a:t>
            </a:r>
          </a:p>
          <a:p>
            <a:r>
              <a:rPr lang="en-US" sz="2400" dirty="0" smtClean="0"/>
              <a:t>cause of your anger. 27 Do not give the devil an opportunity. 28 The</a:t>
            </a:r>
          </a:p>
          <a:p>
            <a:r>
              <a:rPr lang="en-US" sz="2400" dirty="0" smtClean="0"/>
              <a:t>one who steals must steal no longer; rather he must labor, doing</a:t>
            </a:r>
          </a:p>
          <a:p>
            <a:r>
              <a:rPr lang="en-US" sz="2400" dirty="0" smtClean="0"/>
              <a:t>good with his own hands, so that he may have something to share</a:t>
            </a:r>
          </a:p>
          <a:p>
            <a:r>
              <a:rPr lang="en-US" sz="2400" dirty="0" smtClean="0"/>
              <a:t>with the one who has need. 29 You must let no unwholesome word</a:t>
            </a:r>
          </a:p>
          <a:p>
            <a:r>
              <a:rPr lang="en-US" sz="2400" dirty="0" smtClean="0"/>
              <a:t>come out of your mouth, but only what is beneficial for the building</a:t>
            </a:r>
          </a:p>
          <a:p>
            <a:r>
              <a:rPr lang="en-US" sz="2400" dirty="0" smtClean="0"/>
              <a:t>up of the one in need, that it may give grace to those who hear.</a:t>
            </a:r>
          </a:p>
          <a:p>
            <a:r>
              <a:rPr lang="en-US" sz="2400" dirty="0" smtClean="0"/>
              <a:t>30 And do not grieve the Holy Spirit of God, by whom you were</a:t>
            </a:r>
          </a:p>
          <a:p>
            <a:r>
              <a:rPr lang="en-US" sz="2400" dirty="0" smtClean="0"/>
              <a:t>sealed for the day of redemption. 31 You must put away every kind</a:t>
            </a:r>
          </a:p>
          <a:p>
            <a:r>
              <a:rPr lang="en-US" sz="2400" dirty="0" smtClean="0"/>
              <a:t>of bitterness, anger, wrath, quarreling, and evil, slanderous talk.</a:t>
            </a:r>
          </a:p>
          <a:p>
            <a:r>
              <a:rPr lang="en-US" sz="2400" dirty="0" smtClean="0"/>
              <a:t>32 Instead, be kind to one another, compassionate, forgiving one</a:t>
            </a:r>
          </a:p>
          <a:p>
            <a:r>
              <a:rPr lang="en-US" sz="2400" dirty="0" smtClean="0"/>
              <a:t>another, just as God in Christ also forgave you.</a:t>
            </a:r>
            <a:endParaRPr lang="en-US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0" y="838200"/>
            <a:ext cx="10464800" cy="1511300"/>
          </a:xfrm>
        </p:spPr>
        <p:txBody>
          <a:bodyPr>
            <a:noAutofit/>
          </a:bodyPr>
          <a:lstStyle/>
          <a:p>
            <a:r>
              <a:rPr lang="en-US" sz="4400" dirty="0" smtClean="0"/>
              <a:t>Ephesians 4:25-32</a:t>
            </a:r>
            <a:br>
              <a:rPr lang="en-US" sz="4400" dirty="0" smtClean="0"/>
            </a:br>
            <a:r>
              <a:rPr lang="en-US" sz="4400" dirty="0" smtClean="0"/>
              <a:t>(NET)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>
          <a:xfrm>
            <a:off x="558800" y="2667000"/>
            <a:ext cx="11887200" cy="6705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25 Therefore, having laid aside falsehood, each one of you speak the truth with his neighbor, </a:t>
            </a:r>
            <a:r>
              <a:rPr lang="en-US" dirty="0" smtClean="0"/>
              <a:t>for we </a:t>
            </a:r>
            <a:r>
              <a:rPr lang="en-US" dirty="0" smtClean="0"/>
              <a:t>are members of one another</a:t>
            </a:r>
            <a:r>
              <a:rPr lang="en-US" dirty="0" smtClean="0"/>
              <a:t>. 26 </a:t>
            </a:r>
            <a:r>
              <a:rPr lang="en-US" dirty="0" smtClean="0"/>
              <a:t>Be angry and do not sin; do not let the sun go down on the cause of your anger</a:t>
            </a:r>
            <a:r>
              <a:rPr lang="en-US" dirty="0" smtClean="0"/>
              <a:t>. 27 </a:t>
            </a:r>
            <a:r>
              <a:rPr lang="en-US" dirty="0" smtClean="0"/>
              <a:t>Do not give the devil an opportunity</a:t>
            </a:r>
            <a:r>
              <a:rPr lang="en-US" dirty="0" smtClean="0"/>
              <a:t>. 28 </a:t>
            </a:r>
            <a:r>
              <a:rPr lang="en-US" dirty="0" smtClean="0"/>
              <a:t>The one who steals must steal no longer; rather he must labor, doing good with </a:t>
            </a:r>
            <a:r>
              <a:rPr lang="en-US" dirty="0" smtClean="0"/>
              <a:t>his own </a:t>
            </a:r>
            <a:r>
              <a:rPr lang="en-US" dirty="0" smtClean="0"/>
              <a:t>hands, so that he may have something to share with the one who has need</a:t>
            </a:r>
            <a:r>
              <a:rPr lang="en-US" dirty="0" smtClean="0"/>
              <a:t>. 29 </a:t>
            </a:r>
            <a:r>
              <a:rPr lang="en-US" dirty="0" smtClean="0"/>
              <a:t>You must let no unwholesome word come out of your mouth, but only what </a:t>
            </a:r>
            <a:r>
              <a:rPr lang="en-US" dirty="0" smtClean="0"/>
              <a:t>is beneficial </a:t>
            </a:r>
            <a:r>
              <a:rPr lang="en-US" dirty="0" smtClean="0"/>
              <a:t>for the building up of the one in need, that it may give grace to those </a:t>
            </a:r>
            <a:r>
              <a:rPr lang="en-US" dirty="0" smtClean="0"/>
              <a:t>who hear. 30 </a:t>
            </a:r>
            <a:r>
              <a:rPr lang="en-US" dirty="0" smtClean="0"/>
              <a:t>And do not grieve the Holy Spirit of God, by whom you were sealed for the day of</a:t>
            </a:r>
          </a:p>
          <a:p>
            <a:r>
              <a:rPr lang="en-US" dirty="0" smtClean="0"/>
              <a:t>redemption</a:t>
            </a:r>
            <a:r>
              <a:rPr lang="en-US" dirty="0" smtClean="0"/>
              <a:t>. 31 </a:t>
            </a:r>
            <a:r>
              <a:rPr lang="en-US" dirty="0" smtClean="0"/>
              <a:t>You must put away every kind of bitterness, anger, wrath, quarreling, and evil, </a:t>
            </a:r>
            <a:r>
              <a:rPr lang="en-US" dirty="0" smtClean="0"/>
              <a:t>slanderous talk. 32 </a:t>
            </a:r>
            <a:r>
              <a:rPr lang="en-US" dirty="0" smtClean="0"/>
              <a:t>Instead, be kind to one another, compassionate, forgiving one another, just as God in Christ</a:t>
            </a:r>
          </a:p>
          <a:p>
            <a:r>
              <a:rPr lang="en-US" dirty="0" smtClean="0"/>
              <a:t>also forgave you.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1483</Words>
  <Application>Microsoft Office PowerPoint</Application>
  <PresentationFormat>Custom</PresentationFormat>
  <Paragraphs>86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Black</vt:lpstr>
      <vt:lpstr>The Replacement</vt:lpstr>
      <vt:lpstr>Ephesians 4:17-32 (NET)</vt:lpstr>
      <vt:lpstr>Ephesians 4:25 (NET)</vt:lpstr>
      <vt:lpstr>Ephesians 4:26-27 (NET)</vt:lpstr>
      <vt:lpstr>Ephesians 4:25-32 (NET)</vt:lpstr>
      <vt:lpstr>Psalm 4:1-4 (NET)</vt:lpstr>
      <vt:lpstr>Ephesians 4:26-27 (NET)</vt:lpstr>
      <vt:lpstr>New Testament on Anger</vt:lpstr>
      <vt:lpstr>Another Angle</vt:lpstr>
      <vt:lpstr>Where is Anger?</vt:lpstr>
      <vt:lpstr>Ephesians 4:25-32 (NET)</vt:lpstr>
      <vt:lpstr>Ephesians 4:25-32 (NET)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Replacement</dc:title>
  <dc:creator>Powerpoint</dc:creator>
  <cp:lastModifiedBy>Powerpoint</cp:lastModifiedBy>
  <cp:revision>11</cp:revision>
  <dcterms:modified xsi:type="dcterms:W3CDTF">2016-04-10T16:07:46Z</dcterms:modified>
</cp:coreProperties>
</file>