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63" r:id="rId7"/>
    <p:sldId id="264" r:id="rId8"/>
    <p:sldId id="267" r:id="rId9"/>
    <p:sldId id="265" r:id="rId10"/>
    <p:sldId id="266" r:id="rId11"/>
    <p:sldId id="268" r:id="rId12"/>
    <p:sldId id="269" r:id="rId13"/>
    <p:sldId id="270" r:id="rId14"/>
    <p:sldId id="271" r:id="rId15"/>
    <p:sldId id="272" r:id="rId16"/>
    <p:sldId id="273" r:id="rId17"/>
    <p:sldId id="274"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2116"/>
    <a:srgbClr val="802A1D"/>
    <a:srgbClr val="8F1423"/>
    <a:srgbClr val="CC3300"/>
    <a:srgbClr val="E192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102" y="2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4399682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675525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B3DBC4-066D-4B8A-A504-81D4C7B4EAC9}"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519746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B3DBC4-066D-4B8A-A504-81D4C7B4EAC9}" type="datetimeFigureOut">
              <a:rPr lang="en-US" smtClean="0"/>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2224552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B3DBC4-066D-4B8A-A504-81D4C7B4EAC9}" type="datetimeFigureOut">
              <a:rPr lang="en-US" smtClean="0"/>
              <a:t>1/28/2018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0968938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3DBC4-066D-4B8A-A504-81D4C7B4EAC9}" type="datetimeFigureOut">
              <a:rPr lang="en-US" smtClean="0"/>
              <a:t>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981601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B3DBC4-066D-4B8A-A504-81D4C7B4EAC9}" type="datetimeFigureOut">
              <a:rPr lang="en-US" smtClean="0"/>
              <a:t>1/28/2018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6143374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3DBC4-066D-4B8A-A504-81D4C7B4EAC9}" type="datetimeFigureOut">
              <a:rPr lang="en-US" smtClean="0"/>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632979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B3DBC4-066D-4B8A-A504-81D4C7B4EAC9}" type="datetimeFigureOut">
              <a:rPr lang="en-US" smtClean="0"/>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15392444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3084998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B3DBC4-066D-4B8A-A504-81D4C7B4EAC9}"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DA755-D607-477A-A6C6-628BE41FE485}" type="slidenum">
              <a:rPr lang="en-US" smtClean="0"/>
              <a:t>‹#›</a:t>
            </a:fld>
            <a:endParaRPr lang="en-US"/>
          </a:p>
        </p:txBody>
      </p:sp>
    </p:spTree>
    <p:extLst>
      <p:ext uri="{BB962C8B-B14F-4D97-AF65-F5344CB8AC3E}">
        <p14:creationId xmlns:p14="http://schemas.microsoft.com/office/powerpoint/2010/main" val="1807000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B3DBC4-066D-4B8A-A504-81D4C7B4EAC9}" type="datetimeFigureOut">
              <a:rPr lang="en-US" smtClean="0"/>
              <a:t>1/28/2018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6DA755-D607-477A-A6C6-628BE41FE485}" type="slidenum">
              <a:rPr lang="en-US" smtClean="0"/>
              <a:t>‹#›</a:t>
            </a:fld>
            <a:endParaRPr lang="en-US"/>
          </a:p>
        </p:txBody>
      </p:sp>
    </p:spTree>
    <p:extLst>
      <p:ext uri="{BB962C8B-B14F-4D97-AF65-F5344CB8AC3E}">
        <p14:creationId xmlns:p14="http://schemas.microsoft.com/office/powerpoint/2010/main" val="402705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783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algn="ctr"/>
            <a:r>
              <a:rPr lang="en-US" sz="2500" b="1" baseline="30000" dirty="0" smtClean="0">
                <a:solidFill>
                  <a:srgbClr val="642116"/>
                </a:solidFill>
                <a:effectLst>
                  <a:outerShdw blurRad="38100" dist="38100" dir="2700000" algn="tl">
                    <a:srgbClr val="000000">
                      <a:alpha val="43137"/>
                    </a:srgbClr>
                  </a:outerShdw>
                </a:effectLst>
                <a:latin typeface="+mn-lt"/>
              </a:rPr>
              <a:t>18</a:t>
            </a:r>
            <a:r>
              <a:rPr lang="en-US" sz="2500" b="1" dirty="0">
                <a:solidFill>
                  <a:srgbClr val="642116"/>
                </a:solidFill>
                <a:effectLst>
                  <a:outerShdw blurRad="38100" dist="38100" dir="2700000" algn="tl">
                    <a:srgbClr val="000000">
                      <a:alpha val="43137"/>
                    </a:srgbClr>
                  </a:outerShdw>
                </a:effectLst>
                <a:latin typeface="+mn-lt"/>
              </a:rPr>
              <a:t> Children, it is the last hour, and as you have heard that antichrist is coming, so now many antichrists have come. Therefore we know that it is the last hour. </a:t>
            </a:r>
            <a:r>
              <a:rPr lang="en-US" sz="2500" b="1" baseline="30000" dirty="0">
                <a:solidFill>
                  <a:srgbClr val="642116"/>
                </a:solidFill>
                <a:effectLst>
                  <a:outerShdw blurRad="38100" dist="38100" dir="2700000" algn="tl">
                    <a:srgbClr val="000000">
                      <a:alpha val="43137"/>
                    </a:srgbClr>
                  </a:outerShdw>
                </a:effectLst>
                <a:latin typeface="+mn-lt"/>
              </a:rPr>
              <a:t>19</a:t>
            </a:r>
            <a:r>
              <a:rPr lang="en-US" sz="2500" b="1" dirty="0">
                <a:solidFill>
                  <a:srgbClr val="642116"/>
                </a:solidFill>
                <a:effectLst>
                  <a:outerShdw blurRad="38100" dist="38100" dir="2700000" algn="tl">
                    <a:srgbClr val="000000">
                      <a:alpha val="43137"/>
                    </a:srgbClr>
                  </a:outerShdw>
                </a:effectLst>
                <a:latin typeface="+mn-lt"/>
              </a:rPr>
              <a:t> They went out from us, but they were not of us; for if they had been of us, they would have continued with us. But they went out, that it might become plain that they all are not of us. </a:t>
            </a:r>
            <a:r>
              <a:rPr lang="en-US" sz="2500" b="1" baseline="30000" dirty="0">
                <a:solidFill>
                  <a:srgbClr val="642116"/>
                </a:solidFill>
                <a:effectLst>
                  <a:outerShdw blurRad="38100" dist="38100" dir="2700000" algn="tl">
                    <a:srgbClr val="000000">
                      <a:alpha val="43137"/>
                    </a:srgbClr>
                  </a:outerShdw>
                </a:effectLst>
                <a:latin typeface="+mn-lt"/>
              </a:rPr>
              <a:t>20 </a:t>
            </a:r>
            <a:r>
              <a:rPr lang="en-US" sz="2500" b="1" dirty="0">
                <a:solidFill>
                  <a:srgbClr val="642116"/>
                </a:solidFill>
                <a:effectLst>
                  <a:outerShdw blurRad="38100" dist="38100" dir="2700000" algn="tl">
                    <a:srgbClr val="000000">
                      <a:alpha val="43137"/>
                    </a:srgbClr>
                  </a:outerShdw>
                </a:effectLst>
                <a:latin typeface="+mn-lt"/>
              </a:rPr>
              <a:t>But you have been anointed by the Holy One, and you all have knowledge. </a:t>
            </a:r>
            <a:r>
              <a:rPr lang="en-US" sz="2500" b="1" baseline="30000" dirty="0">
                <a:solidFill>
                  <a:srgbClr val="642116"/>
                </a:solidFill>
                <a:effectLst>
                  <a:outerShdw blurRad="38100" dist="38100" dir="2700000" algn="tl">
                    <a:srgbClr val="000000">
                      <a:alpha val="43137"/>
                    </a:srgbClr>
                  </a:outerShdw>
                </a:effectLst>
                <a:latin typeface="+mn-lt"/>
              </a:rPr>
              <a:t>21</a:t>
            </a:r>
            <a:r>
              <a:rPr lang="en-US" sz="2500" b="1" dirty="0">
                <a:solidFill>
                  <a:srgbClr val="642116"/>
                </a:solidFill>
                <a:effectLst>
                  <a:outerShdw blurRad="38100" dist="38100" dir="2700000" algn="tl">
                    <a:srgbClr val="000000">
                      <a:alpha val="43137"/>
                    </a:srgbClr>
                  </a:outerShdw>
                </a:effectLst>
                <a:latin typeface="+mn-lt"/>
              </a:rPr>
              <a:t> I write to you, not because you do not know the truth, but because you know it, and because no lie is of the truth. </a:t>
            </a:r>
            <a:r>
              <a:rPr lang="en-US" sz="2500" b="1" baseline="30000" dirty="0">
                <a:solidFill>
                  <a:srgbClr val="642116"/>
                </a:solidFill>
                <a:effectLst>
                  <a:outerShdw blurRad="38100" dist="38100" dir="2700000" algn="tl">
                    <a:srgbClr val="000000">
                      <a:alpha val="43137"/>
                    </a:srgbClr>
                  </a:outerShdw>
                </a:effectLst>
                <a:latin typeface="+mn-lt"/>
              </a:rPr>
              <a:t>22</a:t>
            </a:r>
            <a:r>
              <a:rPr lang="en-US" sz="2500" b="1" dirty="0">
                <a:solidFill>
                  <a:srgbClr val="642116"/>
                </a:solidFill>
                <a:effectLst>
                  <a:outerShdw blurRad="38100" dist="38100" dir="2700000" algn="tl">
                    <a:srgbClr val="000000">
                      <a:alpha val="43137"/>
                    </a:srgbClr>
                  </a:outerShdw>
                </a:effectLst>
                <a:latin typeface="+mn-lt"/>
              </a:rPr>
              <a:t> Who is the liar but he who denies that Jesus is the Christ? This is the antichrist, he who denies the Father and the Son. </a:t>
            </a:r>
            <a:r>
              <a:rPr lang="en-US" sz="2500" b="1" baseline="30000" dirty="0">
                <a:solidFill>
                  <a:srgbClr val="642116"/>
                </a:solidFill>
                <a:effectLst>
                  <a:outerShdw blurRad="38100" dist="38100" dir="2700000" algn="tl">
                    <a:srgbClr val="000000">
                      <a:alpha val="43137"/>
                    </a:srgbClr>
                  </a:outerShdw>
                </a:effectLst>
                <a:latin typeface="+mn-lt"/>
              </a:rPr>
              <a:t>23</a:t>
            </a:r>
            <a:r>
              <a:rPr lang="en-US" sz="2500" b="1" dirty="0">
                <a:solidFill>
                  <a:srgbClr val="642116"/>
                </a:solidFill>
                <a:effectLst>
                  <a:outerShdw blurRad="38100" dist="38100" dir="2700000" algn="tl">
                    <a:srgbClr val="000000">
                      <a:alpha val="43137"/>
                    </a:srgbClr>
                  </a:outerShdw>
                </a:effectLst>
                <a:latin typeface="+mn-lt"/>
              </a:rPr>
              <a:t> No one who denies the Son has the Father. Whoever confesses the Son has the Father also. </a:t>
            </a:r>
            <a:r>
              <a:rPr lang="en-US" sz="2500" b="1" baseline="30000" dirty="0">
                <a:solidFill>
                  <a:srgbClr val="642116"/>
                </a:solidFill>
                <a:effectLst>
                  <a:outerShdw blurRad="38100" dist="38100" dir="2700000" algn="tl">
                    <a:srgbClr val="000000">
                      <a:alpha val="43137"/>
                    </a:srgbClr>
                  </a:outerShdw>
                </a:effectLst>
                <a:latin typeface="+mn-lt"/>
              </a:rPr>
              <a:t>24</a:t>
            </a:r>
            <a:r>
              <a:rPr lang="en-US" sz="2500" b="1" dirty="0">
                <a:solidFill>
                  <a:srgbClr val="642116"/>
                </a:solidFill>
                <a:effectLst>
                  <a:outerShdw blurRad="38100" dist="38100" dir="2700000" algn="tl">
                    <a:srgbClr val="000000">
                      <a:alpha val="43137"/>
                    </a:srgbClr>
                  </a:outerShdw>
                </a:effectLst>
                <a:latin typeface="+mn-lt"/>
              </a:rPr>
              <a:t> Let what you heard from the beginning abide in you. If what you heard from the beginning abides in you, then you too will abide in the Son and in the Father. </a:t>
            </a:r>
            <a:r>
              <a:rPr lang="en-US" sz="2500" b="1" baseline="30000" dirty="0">
                <a:solidFill>
                  <a:srgbClr val="642116"/>
                </a:solidFill>
                <a:effectLst>
                  <a:outerShdw blurRad="38100" dist="38100" dir="2700000" algn="tl">
                    <a:srgbClr val="000000">
                      <a:alpha val="43137"/>
                    </a:srgbClr>
                  </a:outerShdw>
                </a:effectLst>
                <a:latin typeface="+mn-lt"/>
              </a:rPr>
              <a:t>25</a:t>
            </a:r>
            <a:r>
              <a:rPr lang="en-US" sz="2500" b="1" dirty="0">
                <a:solidFill>
                  <a:srgbClr val="642116"/>
                </a:solidFill>
                <a:effectLst>
                  <a:outerShdw blurRad="38100" dist="38100" dir="2700000" algn="tl">
                    <a:srgbClr val="000000">
                      <a:alpha val="43137"/>
                    </a:srgbClr>
                  </a:outerShdw>
                </a:effectLst>
                <a:latin typeface="+mn-lt"/>
              </a:rPr>
              <a:t> And this is the promise that he made to us —eternal life.  </a:t>
            </a:r>
            <a:r>
              <a:rPr lang="en-US" sz="2500" b="1" baseline="30000" dirty="0">
                <a:solidFill>
                  <a:srgbClr val="642116"/>
                </a:solidFill>
                <a:effectLst>
                  <a:outerShdw blurRad="38100" dist="38100" dir="2700000" algn="tl">
                    <a:srgbClr val="000000">
                      <a:alpha val="43137"/>
                    </a:srgbClr>
                  </a:outerShdw>
                </a:effectLst>
                <a:latin typeface="+mn-lt"/>
              </a:rPr>
              <a:t>26</a:t>
            </a:r>
            <a:r>
              <a:rPr lang="en-US" sz="2500" b="1" dirty="0">
                <a:solidFill>
                  <a:srgbClr val="642116"/>
                </a:solidFill>
                <a:effectLst>
                  <a:outerShdw blurRad="38100" dist="38100" dir="2700000" algn="tl">
                    <a:srgbClr val="000000">
                      <a:alpha val="43137"/>
                    </a:srgbClr>
                  </a:outerShdw>
                </a:effectLst>
                <a:latin typeface="+mn-lt"/>
              </a:rPr>
              <a:t> I write these things to you about those who are trying to deceive you.  </a:t>
            </a:r>
            <a:r>
              <a:rPr lang="en-US" sz="2500" b="1" baseline="30000" dirty="0">
                <a:solidFill>
                  <a:srgbClr val="642116"/>
                </a:solidFill>
                <a:effectLst>
                  <a:outerShdw blurRad="38100" dist="38100" dir="2700000" algn="tl">
                    <a:srgbClr val="000000">
                      <a:alpha val="43137"/>
                    </a:srgbClr>
                  </a:outerShdw>
                </a:effectLst>
                <a:latin typeface="+mn-lt"/>
              </a:rPr>
              <a:t>27</a:t>
            </a:r>
            <a:r>
              <a:rPr lang="en-US" sz="2500" b="1" dirty="0">
                <a:solidFill>
                  <a:srgbClr val="642116"/>
                </a:solidFill>
                <a:effectLst>
                  <a:outerShdw blurRad="38100" dist="38100" dir="2700000" algn="tl">
                    <a:srgbClr val="000000">
                      <a:alpha val="43137"/>
                    </a:srgbClr>
                  </a:outerShdw>
                </a:effectLst>
                <a:latin typeface="+mn-lt"/>
              </a:rPr>
              <a:t> But the anointing that you received from him abides in you, and you have no need that anyone should teach you. But as his anointing teaches you about everything, and is true, and is no lie—just as it has taught you, abide in him.</a:t>
            </a:r>
            <a:endParaRPr lang="en-US" sz="2500" b="1" dirty="0">
              <a:solidFill>
                <a:srgbClr val="642116"/>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642116"/>
                </a:solidFill>
                <a:effectLst>
                  <a:outerShdw blurRad="38100" dist="38100" dir="2700000" algn="tl">
                    <a:srgbClr val="000000">
                      <a:alpha val="43137"/>
                    </a:srgbClr>
                  </a:outerShdw>
                </a:effectLst>
                <a:ea typeface="+mj-ea"/>
                <a:cs typeface="+mj-cs"/>
              </a:rPr>
              <a:t>1 John 2:18-27 ESV</a:t>
            </a:r>
            <a:endParaRPr lang="en-US" sz="2400" b="1" dirty="0">
              <a:solidFill>
                <a:srgbClr val="642116"/>
              </a:solidFill>
              <a:effectLst>
                <a:outerShdw blurRad="38100" dist="38100" dir="2700000" algn="tl">
                  <a:srgbClr val="000000">
                    <a:alpha val="43137"/>
                  </a:srgbClr>
                </a:outerShdw>
              </a:effectLst>
              <a:ea typeface="+mj-ea"/>
              <a:cs typeface="+mj-cs"/>
            </a:endParaRPr>
          </a:p>
        </p:txBody>
      </p:sp>
    </p:spTree>
    <p:extLst>
      <p:ext uri="{BB962C8B-B14F-4D97-AF65-F5344CB8AC3E}">
        <p14:creationId xmlns:p14="http://schemas.microsoft.com/office/powerpoint/2010/main" val="36013778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algn="ctr"/>
            <a:r>
              <a:rPr lang="en-US" sz="2500" b="1" baseline="30000" dirty="0" smtClean="0">
                <a:solidFill>
                  <a:srgbClr val="642116"/>
                </a:solidFill>
                <a:effectLst>
                  <a:outerShdw blurRad="38100" dist="38100" dir="2700000" algn="tl">
                    <a:srgbClr val="000000">
                      <a:alpha val="43137"/>
                    </a:srgbClr>
                  </a:outerShdw>
                </a:effectLst>
                <a:latin typeface="+mn-lt"/>
              </a:rPr>
              <a:t>18</a:t>
            </a:r>
            <a:r>
              <a:rPr lang="en-US" sz="2500" b="1" dirty="0">
                <a:solidFill>
                  <a:srgbClr val="642116"/>
                </a:solidFill>
                <a:effectLst>
                  <a:outerShdw blurRad="38100" dist="38100" dir="2700000" algn="tl">
                    <a:srgbClr val="000000">
                      <a:alpha val="43137"/>
                    </a:srgbClr>
                  </a:outerShdw>
                </a:effectLst>
                <a:latin typeface="+mn-lt"/>
              </a:rPr>
              <a:t> Children, it is the last hour, and as you have heard that antichrist is coming, so now many antichrists have come. Therefore we know that it is the last hour.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19</a:t>
            </a:r>
            <a:r>
              <a:rPr lang="en-US" sz="2500" b="1" dirty="0">
                <a:solidFill>
                  <a:schemeClr val="bg1">
                    <a:lumMod val="65000"/>
                  </a:schemeClr>
                </a:solidFill>
                <a:effectLst>
                  <a:outerShdw blurRad="38100" dist="38100" dir="2700000" algn="tl">
                    <a:srgbClr val="000000">
                      <a:alpha val="43137"/>
                    </a:srgbClr>
                  </a:outerShdw>
                </a:effectLst>
                <a:latin typeface="+mn-lt"/>
              </a:rPr>
              <a:t> They went out from us, but they were not of us; for if they had been of us, they would have continued with us. But they went out, that it might become plain that they all are not of us.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20 </a:t>
            </a:r>
            <a:r>
              <a:rPr lang="en-US" sz="2500" b="1" dirty="0">
                <a:solidFill>
                  <a:schemeClr val="bg1">
                    <a:lumMod val="65000"/>
                  </a:schemeClr>
                </a:solidFill>
                <a:effectLst>
                  <a:outerShdw blurRad="38100" dist="38100" dir="2700000" algn="tl">
                    <a:srgbClr val="000000">
                      <a:alpha val="43137"/>
                    </a:srgbClr>
                  </a:outerShdw>
                </a:effectLst>
                <a:latin typeface="+mn-lt"/>
              </a:rPr>
              <a:t>But you have been anointed by the Holy One, and you all have knowledge.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21</a:t>
            </a:r>
            <a:r>
              <a:rPr lang="en-US" sz="2500" b="1" dirty="0">
                <a:solidFill>
                  <a:schemeClr val="bg1">
                    <a:lumMod val="65000"/>
                  </a:schemeClr>
                </a:solidFill>
                <a:effectLst>
                  <a:outerShdw blurRad="38100" dist="38100" dir="2700000" algn="tl">
                    <a:srgbClr val="000000">
                      <a:alpha val="43137"/>
                    </a:srgbClr>
                  </a:outerShdw>
                </a:effectLst>
                <a:latin typeface="+mn-lt"/>
              </a:rPr>
              <a:t> I write to you, not because you do not know the truth, but because you know it, and because no lie is of the truth.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22</a:t>
            </a:r>
            <a:r>
              <a:rPr lang="en-US" sz="2500" b="1" dirty="0">
                <a:solidFill>
                  <a:schemeClr val="bg1">
                    <a:lumMod val="65000"/>
                  </a:schemeClr>
                </a:solidFill>
                <a:effectLst>
                  <a:outerShdw blurRad="38100" dist="38100" dir="2700000" algn="tl">
                    <a:srgbClr val="000000">
                      <a:alpha val="43137"/>
                    </a:srgbClr>
                  </a:outerShdw>
                </a:effectLst>
                <a:latin typeface="+mn-lt"/>
              </a:rPr>
              <a:t> Who is the liar but he who denies that Jesus is the Christ? This is the antichrist, he who denies the Father and the Son.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23</a:t>
            </a:r>
            <a:r>
              <a:rPr lang="en-US" sz="2500" b="1" dirty="0">
                <a:solidFill>
                  <a:schemeClr val="bg1">
                    <a:lumMod val="65000"/>
                  </a:schemeClr>
                </a:solidFill>
                <a:effectLst>
                  <a:outerShdw blurRad="38100" dist="38100" dir="2700000" algn="tl">
                    <a:srgbClr val="000000">
                      <a:alpha val="43137"/>
                    </a:srgbClr>
                  </a:outerShdw>
                </a:effectLst>
                <a:latin typeface="+mn-lt"/>
              </a:rPr>
              <a:t> No one who denies the Son has the Father. Whoever confesses the Son has the Father also.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24</a:t>
            </a:r>
            <a:r>
              <a:rPr lang="en-US" sz="2500" b="1" dirty="0">
                <a:solidFill>
                  <a:schemeClr val="bg1">
                    <a:lumMod val="65000"/>
                  </a:schemeClr>
                </a:solidFill>
                <a:effectLst>
                  <a:outerShdw blurRad="38100" dist="38100" dir="2700000" algn="tl">
                    <a:srgbClr val="000000">
                      <a:alpha val="43137"/>
                    </a:srgbClr>
                  </a:outerShdw>
                </a:effectLst>
                <a:latin typeface="+mn-lt"/>
              </a:rPr>
              <a:t> Let what you heard from the beginning abide in you. If what you heard from the beginning abides in you, then you too will abide in the Son and in the Father.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25</a:t>
            </a:r>
            <a:r>
              <a:rPr lang="en-US" sz="2500" b="1" dirty="0">
                <a:solidFill>
                  <a:schemeClr val="bg1">
                    <a:lumMod val="65000"/>
                  </a:schemeClr>
                </a:solidFill>
                <a:effectLst>
                  <a:outerShdw blurRad="38100" dist="38100" dir="2700000" algn="tl">
                    <a:srgbClr val="000000">
                      <a:alpha val="43137"/>
                    </a:srgbClr>
                  </a:outerShdw>
                </a:effectLst>
                <a:latin typeface="+mn-lt"/>
              </a:rPr>
              <a:t> And this is the promise that he made to us —eternal life.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26</a:t>
            </a:r>
            <a:r>
              <a:rPr lang="en-US" sz="2500" b="1" dirty="0">
                <a:solidFill>
                  <a:schemeClr val="bg1">
                    <a:lumMod val="65000"/>
                  </a:schemeClr>
                </a:solidFill>
                <a:effectLst>
                  <a:outerShdw blurRad="38100" dist="38100" dir="2700000" algn="tl">
                    <a:srgbClr val="000000">
                      <a:alpha val="43137"/>
                    </a:srgbClr>
                  </a:outerShdw>
                </a:effectLst>
                <a:latin typeface="+mn-lt"/>
              </a:rPr>
              <a:t> I write these things to you about those who are trying to deceive you.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27</a:t>
            </a:r>
            <a:r>
              <a:rPr lang="en-US" sz="2500" b="1" dirty="0">
                <a:solidFill>
                  <a:schemeClr val="bg1">
                    <a:lumMod val="65000"/>
                  </a:schemeClr>
                </a:solidFill>
                <a:effectLst>
                  <a:outerShdw blurRad="38100" dist="38100" dir="2700000" algn="tl">
                    <a:srgbClr val="000000">
                      <a:alpha val="43137"/>
                    </a:srgbClr>
                  </a:outerShdw>
                </a:effectLst>
                <a:latin typeface="+mn-lt"/>
              </a:rPr>
              <a:t> But the anointing that you received from him abides in you, and you have no need that anyone should teach you. But as his anointing teaches you about everything, and is true, and is no lie—just as it has taught you, abide in him.</a:t>
            </a:r>
            <a:endParaRPr lang="en-US" sz="2500" b="1" dirty="0">
              <a:solidFill>
                <a:schemeClr val="bg1">
                  <a:lumMod val="65000"/>
                </a:schemeClr>
              </a:solidFill>
              <a:effectLst>
                <a:outerShdw blurRad="38100" dist="38100" dir="2700000" algn="tl">
                  <a:srgbClr val="000000">
                    <a:alpha val="43137"/>
                  </a:srgbClr>
                </a:outerShdw>
              </a:effectLst>
              <a:latin typeface="+mn-lt"/>
            </a:endParaRPr>
          </a:p>
        </p:txBody>
      </p:sp>
      <p:sp>
        <p:nvSpPr>
          <p:cNvPr id="3" name="TextBox 2"/>
          <p:cNvSpPr txBox="1"/>
          <p:nvPr/>
        </p:nvSpPr>
        <p:spPr>
          <a:xfrm>
            <a:off x="4746170" y="5994400"/>
            <a:ext cx="2699657" cy="461665"/>
          </a:xfrm>
          <a:prstGeom prst="rect">
            <a:avLst/>
          </a:prstGeom>
          <a:noFill/>
        </p:spPr>
        <p:txBody>
          <a:bodyPr wrap="square" rtlCol="0">
            <a:spAutoFit/>
          </a:bodyPr>
          <a:lstStyle/>
          <a:p>
            <a:r>
              <a:rPr lang="en-US" sz="2400" b="1" dirty="0">
                <a:solidFill>
                  <a:srgbClr val="642116"/>
                </a:solidFill>
                <a:effectLst>
                  <a:outerShdw blurRad="38100" dist="38100" dir="2700000" algn="tl">
                    <a:srgbClr val="000000">
                      <a:alpha val="43137"/>
                    </a:srgbClr>
                  </a:outerShdw>
                </a:effectLst>
                <a:ea typeface="+mj-ea"/>
                <a:cs typeface="+mj-cs"/>
              </a:rPr>
              <a:t>1 John 2:18-27 ESV</a:t>
            </a:r>
            <a:endParaRPr lang="en-US" sz="2400" b="1" dirty="0">
              <a:solidFill>
                <a:srgbClr val="642116"/>
              </a:solidFill>
              <a:effectLst>
                <a:outerShdw blurRad="38100" dist="38100" dir="2700000" algn="tl">
                  <a:srgbClr val="000000">
                    <a:alpha val="43137"/>
                  </a:srgbClr>
                </a:outerShdw>
              </a:effectLst>
              <a:ea typeface="+mj-ea"/>
              <a:cs typeface="+mj-cs"/>
            </a:endParaRPr>
          </a:p>
        </p:txBody>
      </p:sp>
    </p:spTree>
    <p:extLst>
      <p:ext uri="{BB962C8B-B14F-4D97-AF65-F5344CB8AC3E}">
        <p14:creationId xmlns:p14="http://schemas.microsoft.com/office/powerpoint/2010/main" val="693894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2437"/>
            <a:ext cx="10515600" cy="1325563"/>
          </a:xfrm>
        </p:spPr>
        <p:txBody>
          <a:bodyPr>
            <a:normAutofit fontScale="90000"/>
          </a:bodyPr>
          <a:lstStyle/>
          <a:p>
            <a:pPr algn="ctr"/>
            <a:r>
              <a:rPr lang="en-US" b="1" baseline="30000" dirty="0">
                <a:solidFill>
                  <a:srgbClr val="642116"/>
                </a:solidFill>
                <a:effectLst>
                  <a:outerShdw blurRad="38100" dist="38100" dir="2700000" algn="tl">
                    <a:srgbClr val="000000">
                      <a:alpha val="43137"/>
                    </a:srgbClr>
                  </a:outerShdw>
                </a:effectLst>
                <a:latin typeface="+mn-lt"/>
              </a:rPr>
              <a:t>9 </a:t>
            </a:r>
            <a:r>
              <a:rPr lang="en-US" b="1" dirty="0">
                <a:solidFill>
                  <a:srgbClr val="642116"/>
                </a:solidFill>
                <a:effectLst>
                  <a:outerShdw blurRad="38100" dist="38100" dir="2700000" algn="tl">
                    <a:srgbClr val="000000">
                      <a:alpha val="43137"/>
                    </a:srgbClr>
                  </a:outerShdw>
                </a:effectLst>
                <a:latin typeface="+mn-lt"/>
              </a:rPr>
              <a:t>The Lord is not slow to fulfill his promise as some count slowness, but is patient toward you,</a:t>
            </a:r>
            <a:r>
              <a:rPr lang="en-US" b="1" baseline="30000" dirty="0">
                <a:solidFill>
                  <a:srgbClr val="642116"/>
                </a:solidFill>
                <a:effectLst>
                  <a:outerShdw blurRad="38100" dist="38100" dir="2700000" algn="tl">
                    <a:srgbClr val="000000">
                      <a:alpha val="43137"/>
                    </a:srgbClr>
                  </a:outerShdw>
                </a:effectLst>
                <a:latin typeface="+mn-lt"/>
              </a:rPr>
              <a:t> </a:t>
            </a:r>
            <a:r>
              <a:rPr lang="en-US" b="1" dirty="0">
                <a:solidFill>
                  <a:srgbClr val="642116"/>
                </a:solidFill>
                <a:effectLst>
                  <a:outerShdw blurRad="38100" dist="38100" dir="2700000" algn="tl">
                    <a:srgbClr val="000000">
                      <a:alpha val="43137"/>
                    </a:srgbClr>
                  </a:outerShdw>
                </a:effectLst>
                <a:latin typeface="+mn-lt"/>
              </a:rPr>
              <a:t>not wishing that any should perish, but </a:t>
            </a:r>
            <a:r>
              <a:rPr lang="en-US" b="1" dirty="0">
                <a:solidFill>
                  <a:srgbClr val="642116"/>
                </a:solidFill>
                <a:effectLst>
                  <a:outerShdw blurRad="38100" dist="38100" dir="2700000" algn="tl">
                    <a:srgbClr val="000000">
                      <a:alpha val="43137"/>
                    </a:srgbClr>
                  </a:outerShdw>
                </a:effectLst>
                <a:latin typeface="+mn-lt"/>
              </a:rPr>
              <a:t>that all should reach repentance</a:t>
            </a:r>
            <a:r>
              <a:rPr lang="en-US" b="1" dirty="0" smtClean="0">
                <a:solidFill>
                  <a:srgbClr val="642116"/>
                </a:solidFill>
                <a:effectLst>
                  <a:outerShdw blurRad="38100" dist="38100" dir="2700000" algn="tl">
                    <a:srgbClr val="000000">
                      <a:alpha val="43137"/>
                    </a:srgbClr>
                  </a:outerShdw>
                </a:effectLst>
                <a:latin typeface="+mn-lt"/>
              </a:rPr>
              <a:t>.</a:t>
            </a:r>
            <a:br>
              <a:rPr lang="en-US" b="1" dirty="0" smtClean="0">
                <a:solidFill>
                  <a:srgbClr val="642116"/>
                </a:solidFill>
                <a:effectLst>
                  <a:outerShdw blurRad="38100" dist="38100" dir="2700000" algn="tl">
                    <a:srgbClr val="000000">
                      <a:alpha val="43137"/>
                    </a:srgbClr>
                  </a:outerShdw>
                </a:effectLst>
                <a:latin typeface="+mn-lt"/>
              </a:rPr>
            </a:br>
            <a:r>
              <a:rPr lang="en-US" sz="3600" b="1" dirty="0">
                <a:solidFill>
                  <a:srgbClr val="642116"/>
                </a:solidFill>
                <a:effectLst>
                  <a:outerShdw blurRad="38100" dist="38100" dir="2700000" algn="tl">
                    <a:srgbClr val="000000">
                      <a:alpha val="43137"/>
                    </a:srgbClr>
                  </a:outerShdw>
                </a:effectLst>
                <a:latin typeface="+mn-lt"/>
              </a:rPr>
              <a:t/>
            </a:r>
            <a:br>
              <a:rPr lang="en-US" sz="3600" b="1" dirty="0">
                <a:solidFill>
                  <a:srgbClr val="642116"/>
                </a:solidFill>
                <a:effectLst>
                  <a:outerShdw blurRad="38100" dist="38100" dir="2700000" algn="tl">
                    <a:srgbClr val="000000">
                      <a:alpha val="43137"/>
                    </a:srgbClr>
                  </a:outerShdw>
                </a:effectLst>
                <a:latin typeface="+mn-lt"/>
              </a:rPr>
            </a:br>
            <a:r>
              <a:rPr lang="en-US" sz="3600" b="1" dirty="0" smtClean="0">
                <a:solidFill>
                  <a:srgbClr val="642116"/>
                </a:solidFill>
                <a:effectLst>
                  <a:outerShdw blurRad="38100" dist="38100" dir="2700000" algn="tl">
                    <a:srgbClr val="000000">
                      <a:alpha val="43137"/>
                    </a:srgbClr>
                  </a:outerShdw>
                </a:effectLst>
                <a:latin typeface="+mn-lt"/>
              </a:rPr>
              <a:t>2 Peter 3:9 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99357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algn="ctr"/>
            <a:r>
              <a:rPr lang="en-US" sz="2500" b="1" baseline="30000" dirty="0" smtClean="0">
                <a:solidFill>
                  <a:schemeClr val="bg1">
                    <a:lumMod val="65000"/>
                  </a:schemeClr>
                </a:solidFill>
                <a:effectLst>
                  <a:outerShdw blurRad="38100" dist="38100" dir="2700000" algn="tl">
                    <a:srgbClr val="000000">
                      <a:alpha val="43137"/>
                    </a:srgbClr>
                  </a:outerShdw>
                </a:effectLst>
                <a:latin typeface="+mn-lt"/>
              </a:rPr>
              <a:t>18</a:t>
            </a:r>
            <a:r>
              <a:rPr lang="en-US" sz="2500" b="1" dirty="0">
                <a:solidFill>
                  <a:schemeClr val="bg1">
                    <a:lumMod val="65000"/>
                  </a:schemeClr>
                </a:solidFill>
                <a:effectLst>
                  <a:outerShdw blurRad="38100" dist="38100" dir="2700000" algn="tl">
                    <a:srgbClr val="000000">
                      <a:alpha val="43137"/>
                    </a:srgbClr>
                  </a:outerShdw>
                </a:effectLst>
                <a:latin typeface="+mn-lt"/>
              </a:rPr>
              <a:t> Children, it is the last hour, and as you have heard that antichrist is coming, so now many antichrists have come. Therefore we know that it is the last hour. </a:t>
            </a:r>
            <a:r>
              <a:rPr lang="en-US" sz="2500" b="1" baseline="30000" dirty="0">
                <a:solidFill>
                  <a:srgbClr val="642116"/>
                </a:solidFill>
                <a:effectLst>
                  <a:outerShdw blurRad="38100" dist="38100" dir="2700000" algn="tl">
                    <a:srgbClr val="000000">
                      <a:alpha val="43137"/>
                    </a:srgbClr>
                  </a:outerShdw>
                </a:effectLst>
                <a:latin typeface="+mn-lt"/>
              </a:rPr>
              <a:t>19</a:t>
            </a:r>
            <a:r>
              <a:rPr lang="en-US" sz="2500" b="1" dirty="0">
                <a:solidFill>
                  <a:srgbClr val="642116"/>
                </a:solidFill>
                <a:effectLst>
                  <a:outerShdw blurRad="38100" dist="38100" dir="2700000" algn="tl">
                    <a:srgbClr val="000000">
                      <a:alpha val="43137"/>
                    </a:srgbClr>
                  </a:outerShdw>
                </a:effectLst>
                <a:latin typeface="+mn-lt"/>
              </a:rPr>
              <a:t> They went out from us, but they were not of us; for if they had been of us, they would have continued with us. But they went out, that it might become plain that they all are not of us.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20 </a:t>
            </a:r>
            <a:r>
              <a:rPr lang="en-US" sz="2500" b="1" dirty="0">
                <a:solidFill>
                  <a:schemeClr val="bg1">
                    <a:lumMod val="65000"/>
                  </a:schemeClr>
                </a:solidFill>
                <a:effectLst>
                  <a:outerShdw blurRad="38100" dist="38100" dir="2700000" algn="tl">
                    <a:srgbClr val="000000">
                      <a:alpha val="43137"/>
                    </a:srgbClr>
                  </a:outerShdw>
                </a:effectLst>
                <a:latin typeface="+mn-lt"/>
              </a:rPr>
              <a:t>But you have been anointed by the Holy One, and you all have knowledge.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21</a:t>
            </a:r>
            <a:r>
              <a:rPr lang="en-US" sz="2500" b="1" dirty="0">
                <a:solidFill>
                  <a:schemeClr val="bg1">
                    <a:lumMod val="65000"/>
                  </a:schemeClr>
                </a:solidFill>
                <a:effectLst>
                  <a:outerShdw blurRad="38100" dist="38100" dir="2700000" algn="tl">
                    <a:srgbClr val="000000">
                      <a:alpha val="43137"/>
                    </a:srgbClr>
                  </a:outerShdw>
                </a:effectLst>
                <a:latin typeface="+mn-lt"/>
              </a:rPr>
              <a:t> I write to you, not because you do not know the truth, but because you know it, and because no lie is of the truth.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22</a:t>
            </a:r>
            <a:r>
              <a:rPr lang="en-US" sz="2500" b="1" dirty="0">
                <a:solidFill>
                  <a:schemeClr val="bg1">
                    <a:lumMod val="65000"/>
                  </a:schemeClr>
                </a:solidFill>
                <a:effectLst>
                  <a:outerShdw blurRad="38100" dist="38100" dir="2700000" algn="tl">
                    <a:srgbClr val="000000">
                      <a:alpha val="43137"/>
                    </a:srgbClr>
                  </a:outerShdw>
                </a:effectLst>
                <a:latin typeface="+mn-lt"/>
              </a:rPr>
              <a:t> Who is the liar but he who denies that Jesus is the Christ? This is the antichrist, he who denies the Father and the Son.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23</a:t>
            </a:r>
            <a:r>
              <a:rPr lang="en-US" sz="2500" b="1" dirty="0">
                <a:solidFill>
                  <a:schemeClr val="bg1">
                    <a:lumMod val="65000"/>
                  </a:schemeClr>
                </a:solidFill>
                <a:effectLst>
                  <a:outerShdw blurRad="38100" dist="38100" dir="2700000" algn="tl">
                    <a:srgbClr val="000000">
                      <a:alpha val="43137"/>
                    </a:srgbClr>
                  </a:outerShdw>
                </a:effectLst>
                <a:latin typeface="+mn-lt"/>
              </a:rPr>
              <a:t> No one who denies the Son has the Father. Whoever confesses the Son has the Father also.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24</a:t>
            </a:r>
            <a:r>
              <a:rPr lang="en-US" sz="2500" b="1" dirty="0">
                <a:solidFill>
                  <a:schemeClr val="bg1">
                    <a:lumMod val="65000"/>
                  </a:schemeClr>
                </a:solidFill>
                <a:effectLst>
                  <a:outerShdw blurRad="38100" dist="38100" dir="2700000" algn="tl">
                    <a:srgbClr val="000000">
                      <a:alpha val="43137"/>
                    </a:srgbClr>
                  </a:outerShdw>
                </a:effectLst>
                <a:latin typeface="+mn-lt"/>
              </a:rPr>
              <a:t> Let what you heard from the beginning abide in you. If what you heard from the beginning abides in you, then you too will abide in the Son and in the Father.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25</a:t>
            </a:r>
            <a:r>
              <a:rPr lang="en-US" sz="2500" b="1" dirty="0">
                <a:solidFill>
                  <a:schemeClr val="bg1">
                    <a:lumMod val="65000"/>
                  </a:schemeClr>
                </a:solidFill>
                <a:effectLst>
                  <a:outerShdw blurRad="38100" dist="38100" dir="2700000" algn="tl">
                    <a:srgbClr val="000000">
                      <a:alpha val="43137"/>
                    </a:srgbClr>
                  </a:outerShdw>
                </a:effectLst>
                <a:latin typeface="+mn-lt"/>
              </a:rPr>
              <a:t> And this is the promise that he made to us —eternal life.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26</a:t>
            </a:r>
            <a:r>
              <a:rPr lang="en-US" sz="2500" b="1" dirty="0">
                <a:solidFill>
                  <a:schemeClr val="bg1">
                    <a:lumMod val="65000"/>
                  </a:schemeClr>
                </a:solidFill>
                <a:effectLst>
                  <a:outerShdw blurRad="38100" dist="38100" dir="2700000" algn="tl">
                    <a:srgbClr val="000000">
                      <a:alpha val="43137"/>
                    </a:srgbClr>
                  </a:outerShdw>
                </a:effectLst>
                <a:latin typeface="+mn-lt"/>
              </a:rPr>
              <a:t> I write these things to you about those who are trying to deceive you.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27</a:t>
            </a:r>
            <a:r>
              <a:rPr lang="en-US" sz="2500" b="1" dirty="0">
                <a:solidFill>
                  <a:schemeClr val="bg1">
                    <a:lumMod val="65000"/>
                  </a:schemeClr>
                </a:solidFill>
                <a:effectLst>
                  <a:outerShdw blurRad="38100" dist="38100" dir="2700000" algn="tl">
                    <a:srgbClr val="000000">
                      <a:alpha val="43137"/>
                    </a:srgbClr>
                  </a:outerShdw>
                </a:effectLst>
                <a:latin typeface="+mn-lt"/>
              </a:rPr>
              <a:t> But the anointing that you received from him abides in you, and you have no need that anyone should teach you. But as his anointing teaches you about everything, and is true, and is no lie—just as it has taught you, abide in him.</a:t>
            </a:r>
            <a:endParaRPr lang="en-US" sz="2500" b="1" dirty="0">
              <a:solidFill>
                <a:schemeClr val="bg1">
                  <a:lumMod val="65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642116"/>
                </a:solidFill>
                <a:effectLst>
                  <a:outerShdw blurRad="38100" dist="38100" dir="2700000" algn="tl">
                    <a:srgbClr val="000000">
                      <a:alpha val="43137"/>
                    </a:srgbClr>
                  </a:outerShdw>
                </a:effectLst>
                <a:ea typeface="+mj-ea"/>
                <a:cs typeface="+mj-cs"/>
              </a:rPr>
              <a:t>1 John 2:18-27 ESV</a:t>
            </a:r>
            <a:endParaRPr lang="en-US" sz="2400" b="1" dirty="0">
              <a:solidFill>
                <a:srgbClr val="642116"/>
              </a:solidFill>
              <a:effectLst>
                <a:outerShdw blurRad="38100" dist="38100" dir="2700000" algn="tl">
                  <a:srgbClr val="000000">
                    <a:alpha val="43137"/>
                  </a:srgbClr>
                </a:outerShdw>
              </a:effectLst>
              <a:ea typeface="+mj-ea"/>
              <a:cs typeface="+mj-cs"/>
            </a:endParaRPr>
          </a:p>
        </p:txBody>
      </p:sp>
    </p:spTree>
    <p:extLst>
      <p:ext uri="{BB962C8B-B14F-4D97-AF65-F5344CB8AC3E}">
        <p14:creationId xmlns:p14="http://schemas.microsoft.com/office/powerpoint/2010/main" val="3432460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2437"/>
            <a:ext cx="10515600" cy="1325563"/>
          </a:xfrm>
        </p:spPr>
        <p:txBody>
          <a:bodyPr>
            <a:normAutofit fontScale="90000"/>
          </a:bodyPr>
          <a:lstStyle/>
          <a:p>
            <a:pPr algn="ctr"/>
            <a:r>
              <a:rPr lang="en-US" b="1" baseline="30000" dirty="0">
                <a:solidFill>
                  <a:srgbClr val="642116"/>
                </a:solidFill>
                <a:effectLst>
                  <a:outerShdw blurRad="38100" dist="38100" dir="2700000" algn="tl">
                    <a:srgbClr val="000000">
                      <a:alpha val="43137"/>
                    </a:srgbClr>
                  </a:outerShdw>
                </a:effectLst>
                <a:latin typeface="+mn-lt"/>
              </a:rPr>
              <a:t>19 </a:t>
            </a:r>
            <a:r>
              <a:rPr lang="en-US" b="1" dirty="0">
                <a:solidFill>
                  <a:srgbClr val="642116"/>
                </a:solidFill>
                <a:effectLst>
                  <a:outerShdw blurRad="38100" dist="38100" dir="2700000" algn="tl">
                    <a:srgbClr val="000000">
                      <a:alpha val="43137"/>
                    </a:srgbClr>
                  </a:outerShdw>
                </a:effectLst>
                <a:latin typeface="+mn-lt"/>
              </a:rPr>
              <a:t>for there must be factions among you in order that those who are genuine among you may be recognized.</a:t>
            </a:r>
            <a:r>
              <a:rPr lang="en-US" dirty="0">
                <a:solidFill>
                  <a:srgbClr val="642116"/>
                </a:solidFill>
                <a:effectLst>
                  <a:outerShdw blurRad="38100" dist="38100" dir="2700000" algn="tl">
                    <a:srgbClr val="000000">
                      <a:alpha val="43137"/>
                    </a:srgbClr>
                  </a:outerShdw>
                </a:effectLst>
                <a:latin typeface="+mn-lt"/>
              </a:rPr>
              <a:t/>
            </a:r>
            <a:br>
              <a:rPr lang="en-US" dirty="0">
                <a:solidFill>
                  <a:srgbClr val="642116"/>
                </a:solidFill>
                <a:effectLst>
                  <a:outerShdw blurRad="38100" dist="38100" dir="2700000" algn="tl">
                    <a:srgbClr val="000000">
                      <a:alpha val="43137"/>
                    </a:srgbClr>
                  </a:outerShdw>
                </a:effectLst>
                <a:latin typeface="+mn-lt"/>
              </a:rPr>
            </a:br>
            <a:r>
              <a:rPr lang="en-US" b="1" dirty="0" smtClean="0">
                <a:solidFill>
                  <a:srgbClr val="642116"/>
                </a:solidFill>
                <a:effectLst>
                  <a:outerShdw blurRad="38100" dist="38100" dir="2700000" algn="tl">
                    <a:srgbClr val="000000">
                      <a:alpha val="43137"/>
                    </a:srgbClr>
                  </a:outerShdw>
                </a:effectLst>
                <a:latin typeface="+mn-lt"/>
              </a:rPr>
              <a:t/>
            </a:r>
            <a:br>
              <a:rPr lang="en-US" b="1" dirty="0" smtClean="0">
                <a:solidFill>
                  <a:srgbClr val="642116"/>
                </a:solidFill>
                <a:effectLst>
                  <a:outerShdw blurRad="38100" dist="38100" dir="2700000" algn="tl">
                    <a:srgbClr val="000000">
                      <a:alpha val="43137"/>
                    </a:srgbClr>
                  </a:outerShdw>
                </a:effectLst>
                <a:latin typeface="+mn-lt"/>
              </a:rPr>
            </a:br>
            <a:r>
              <a:rPr lang="en-US" sz="3600" b="1" dirty="0" smtClean="0">
                <a:solidFill>
                  <a:srgbClr val="642116"/>
                </a:solidFill>
                <a:effectLst>
                  <a:outerShdw blurRad="38100" dist="38100" dir="2700000" algn="tl">
                    <a:srgbClr val="000000">
                      <a:alpha val="43137"/>
                    </a:srgbClr>
                  </a:outerShdw>
                </a:effectLst>
                <a:latin typeface="+mn-lt"/>
              </a:rPr>
              <a:t>1 Corinthians 11:19 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136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algn="ctr"/>
            <a:r>
              <a:rPr lang="en-US" sz="2500" b="1" baseline="30000" dirty="0" smtClean="0">
                <a:solidFill>
                  <a:schemeClr val="bg1">
                    <a:lumMod val="65000"/>
                  </a:schemeClr>
                </a:solidFill>
                <a:effectLst>
                  <a:outerShdw blurRad="38100" dist="38100" dir="2700000" algn="tl">
                    <a:srgbClr val="000000">
                      <a:alpha val="43137"/>
                    </a:srgbClr>
                  </a:outerShdw>
                </a:effectLst>
                <a:latin typeface="+mn-lt"/>
              </a:rPr>
              <a:t>18</a:t>
            </a:r>
            <a:r>
              <a:rPr lang="en-US" sz="2500" b="1" dirty="0">
                <a:solidFill>
                  <a:schemeClr val="bg1">
                    <a:lumMod val="65000"/>
                  </a:schemeClr>
                </a:solidFill>
                <a:effectLst>
                  <a:outerShdw blurRad="38100" dist="38100" dir="2700000" algn="tl">
                    <a:srgbClr val="000000">
                      <a:alpha val="43137"/>
                    </a:srgbClr>
                  </a:outerShdw>
                </a:effectLst>
                <a:latin typeface="+mn-lt"/>
              </a:rPr>
              <a:t> Children, it is the last hour, and as you have heard that antichrist is coming, so now many antichrists have come. Therefore we know that it is the last hour. </a:t>
            </a:r>
            <a:r>
              <a:rPr lang="en-US" sz="2500" b="1" baseline="30000" dirty="0">
                <a:solidFill>
                  <a:srgbClr val="642116"/>
                </a:solidFill>
                <a:effectLst>
                  <a:outerShdw blurRad="38100" dist="38100" dir="2700000" algn="tl">
                    <a:srgbClr val="000000">
                      <a:alpha val="43137"/>
                    </a:srgbClr>
                  </a:outerShdw>
                </a:effectLst>
                <a:latin typeface="+mn-lt"/>
              </a:rPr>
              <a:t>19</a:t>
            </a:r>
            <a:r>
              <a:rPr lang="en-US" sz="2500" b="1" dirty="0">
                <a:solidFill>
                  <a:srgbClr val="642116"/>
                </a:solidFill>
                <a:effectLst>
                  <a:outerShdw blurRad="38100" dist="38100" dir="2700000" algn="tl">
                    <a:srgbClr val="000000">
                      <a:alpha val="43137"/>
                    </a:srgbClr>
                  </a:outerShdw>
                </a:effectLst>
                <a:latin typeface="+mn-lt"/>
              </a:rPr>
              <a:t> They went out from us, but they were not of us; for if they had been of us, they would have continued with us. But they went out, that it might become plain that they all are not of us.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20 </a:t>
            </a:r>
            <a:r>
              <a:rPr lang="en-US" sz="2500" b="1" dirty="0">
                <a:solidFill>
                  <a:schemeClr val="bg1">
                    <a:lumMod val="65000"/>
                  </a:schemeClr>
                </a:solidFill>
                <a:effectLst>
                  <a:outerShdw blurRad="38100" dist="38100" dir="2700000" algn="tl">
                    <a:srgbClr val="000000">
                      <a:alpha val="43137"/>
                    </a:srgbClr>
                  </a:outerShdw>
                </a:effectLst>
                <a:latin typeface="+mn-lt"/>
              </a:rPr>
              <a:t>But you have been anointed by the Holy One, and you all have knowledge.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21</a:t>
            </a:r>
            <a:r>
              <a:rPr lang="en-US" sz="2500" b="1" dirty="0">
                <a:solidFill>
                  <a:schemeClr val="bg1">
                    <a:lumMod val="65000"/>
                  </a:schemeClr>
                </a:solidFill>
                <a:effectLst>
                  <a:outerShdw blurRad="38100" dist="38100" dir="2700000" algn="tl">
                    <a:srgbClr val="000000">
                      <a:alpha val="43137"/>
                    </a:srgbClr>
                  </a:outerShdw>
                </a:effectLst>
                <a:latin typeface="+mn-lt"/>
              </a:rPr>
              <a:t> I write to you, not because you do not know the truth, but because you know it, and because no lie is of the truth. </a:t>
            </a:r>
            <a:r>
              <a:rPr lang="en-US" sz="2500" b="1" baseline="30000" dirty="0">
                <a:solidFill>
                  <a:srgbClr val="642116"/>
                </a:solidFill>
                <a:effectLst>
                  <a:outerShdw blurRad="38100" dist="38100" dir="2700000" algn="tl">
                    <a:srgbClr val="000000">
                      <a:alpha val="43137"/>
                    </a:srgbClr>
                  </a:outerShdw>
                </a:effectLst>
                <a:latin typeface="+mn-lt"/>
              </a:rPr>
              <a:t>22</a:t>
            </a:r>
            <a:r>
              <a:rPr lang="en-US" sz="2500" b="1" dirty="0">
                <a:solidFill>
                  <a:srgbClr val="642116"/>
                </a:solidFill>
                <a:effectLst>
                  <a:outerShdw blurRad="38100" dist="38100" dir="2700000" algn="tl">
                    <a:srgbClr val="000000">
                      <a:alpha val="43137"/>
                    </a:srgbClr>
                  </a:outerShdw>
                </a:effectLst>
                <a:latin typeface="+mn-lt"/>
              </a:rPr>
              <a:t> Who is the liar but he who denies that Jesus is the Christ? This is the antichrist, he who denies the Father and the Son. </a:t>
            </a:r>
            <a:r>
              <a:rPr lang="en-US" sz="2500" b="1" baseline="30000" dirty="0">
                <a:solidFill>
                  <a:srgbClr val="642116"/>
                </a:solidFill>
                <a:effectLst>
                  <a:outerShdw blurRad="38100" dist="38100" dir="2700000" algn="tl">
                    <a:srgbClr val="000000">
                      <a:alpha val="43137"/>
                    </a:srgbClr>
                  </a:outerShdw>
                </a:effectLst>
                <a:latin typeface="+mn-lt"/>
              </a:rPr>
              <a:t>23</a:t>
            </a:r>
            <a:r>
              <a:rPr lang="en-US" sz="2500" b="1" dirty="0">
                <a:solidFill>
                  <a:srgbClr val="642116"/>
                </a:solidFill>
                <a:effectLst>
                  <a:outerShdw blurRad="38100" dist="38100" dir="2700000" algn="tl">
                    <a:srgbClr val="000000">
                      <a:alpha val="43137"/>
                    </a:srgbClr>
                  </a:outerShdw>
                </a:effectLst>
                <a:latin typeface="+mn-lt"/>
              </a:rPr>
              <a:t> No one who denies the Son has the Father. Whoever confesses the Son has the Father also.</a:t>
            </a:r>
            <a:r>
              <a:rPr lang="en-US" sz="2500" b="1" dirty="0">
                <a:solidFill>
                  <a:schemeClr val="bg1">
                    <a:lumMod val="65000"/>
                  </a:schemeClr>
                </a:solidFill>
                <a:effectLst>
                  <a:outerShdw blurRad="38100" dist="38100" dir="2700000" algn="tl">
                    <a:srgbClr val="000000">
                      <a:alpha val="43137"/>
                    </a:srgbClr>
                  </a:outerShdw>
                </a:effectLst>
                <a:latin typeface="+mn-lt"/>
              </a:rPr>
              <a:t>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24</a:t>
            </a:r>
            <a:r>
              <a:rPr lang="en-US" sz="2500" b="1" dirty="0">
                <a:solidFill>
                  <a:schemeClr val="bg1">
                    <a:lumMod val="65000"/>
                  </a:schemeClr>
                </a:solidFill>
                <a:effectLst>
                  <a:outerShdw blurRad="38100" dist="38100" dir="2700000" algn="tl">
                    <a:srgbClr val="000000">
                      <a:alpha val="43137"/>
                    </a:srgbClr>
                  </a:outerShdw>
                </a:effectLst>
                <a:latin typeface="+mn-lt"/>
              </a:rPr>
              <a:t> Let what you heard from the beginning abide in you. If what you heard from the beginning abides in you, then you too will abide in the Son and in the Father.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25</a:t>
            </a:r>
            <a:r>
              <a:rPr lang="en-US" sz="2500" b="1" dirty="0">
                <a:solidFill>
                  <a:schemeClr val="bg1">
                    <a:lumMod val="65000"/>
                  </a:schemeClr>
                </a:solidFill>
                <a:effectLst>
                  <a:outerShdw blurRad="38100" dist="38100" dir="2700000" algn="tl">
                    <a:srgbClr val="000000">
                      <a:alpha val="43137"/>
                    </a:srgbClr>
                  </a:outerShdw>
                </a:effectLst>
                <a:latin typeface="+mn-lt"/>
              </a:rPr>
              <a:t> And this is the promise that he made to us —eternal life.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26</a:t>
            </a:r>
            <a:r>
              <a:rPr lang="en-US" sz="2500" b="1" dirty="0">
                <a:solidFill>
                  <a:schemeClr val="bg1">
                    <a:lumMod val="65000"/>
                  </a:schemeClr>
                </a:solidFill>
                <a:effectLst>
                  <a:outerShdw blurRad="38100" dist="38100" dir="2700000" algn="tl">
                    <a:srgbClr val="000000">
                      <a:alpha val="43137"/>
                    </a:srgbClr>
                  </a:outerShdw>
                </a:effectLst>
                <a:latin typeface="+mn-lt"/>
              </a:rPr>
              <a:t> I write these things to you about those who are trying to deceive you.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27</a:t>
            </a:r>
            <a:r>
              <a:rPr lang="en-US" sz="2500" b="1" dirty="0">
                <a:solidFill>
                  <a:schemeClr val="bg1">
                    <a:lumMod val="65000"/>
                  </a:schemeClr>
                </a:solidFill>
                <a:effectLst>
                  <a:outerShdw blurRad="38100" dist="38100" dir="2700000" algn="tl">
                    <a:srgbClr val="000000">
                      <a:alpha val="43137"/>
                    </a:srgbClr>
                  </a:outerShdw>
                </a:effectLst>
                <a:latin typeface="+mn-lt"/>
              </a:rPr>
              <a:t> But the anointing that you received from him abides in you, and you have no need that anyone should teach you. But as his anointing teaches you about everything, and is true, and is no lie—just as it has taught you, abide in him.</a:t>
            </a:r>
            <a:endParaRPr lang="en-US" sz="2500" b="1" dirty="0">
              <a:solidFill>
                <a:schemeClr val="bg1">
                  <a:lumMod val="65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642116"/>
                </a:solidFill>
                <a:effectLst>
                  <a:outerShdw blurRad="38100" dist="38100" dir="2700000" algn="tl">
                    <a:srgbClr val="000000">
                      <a:alpha val="43137"/>
                    </a:srgbClr>
                  </a:outerShdw>
                </a:effectLst>
                <a:ea typeface="+mj-ea"/>
                <a:cs typeface="+mj-cs"/>
              </a:rPr>
              <a:t>1 John 2:18-27 ESV</a:t>
            </a:r>
            <a:endParaRPr lang="en-US" sz="2400" b="1" dirty="0">
              <a:solidFill>
                <a:srgbClr val="642116"/>
              </a:solidFill>
              <a:effectLst>
                <a:outerShdw blurRad="38100" dist="38100" dir="2700000" algn="tl">
                  <a:srgbClr val="000000">
                    <a:alpha val="43137"/>
                  </a:srgbClr>
                </a:outerShdw>
              </a:effectLst>
              <a:ea typeface="+mj-ea"/>
              <a:cs typeface="+mj-cs"/>
            </a:endParaRPr>
          </a:p>
        </p:txBody>
      </p:sp>
    </p:spTree>
    <p:extLst>
      <p:ext uri="{BB962C8B-B14F-4D97-AF65-F5344CB8AC3E}">
        <p14:creationId xmlns:p14="http://schemas.microsoft.com/office/powerpoint/2010/main" val="11012194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3033" y="322729"/>
            <a:ext cx="3037819" cy="1015663"/>
          </a:xfrm>
          <a:prstGeom prst="rect">
            <a:avLst/>
          </a:prstGeom>
          <a:noFill/>
        </p:spPr>
        <p:txBody>
          <a:bodyPr wrap="none" rtlCol="0">
            <a:spAutoFit/>
          </a:bodyPr>
          <a:lstStyle/>
          <a:p>
            <a:r>
              <a:rPr lang="en-US" sz="6000" dirty="0" smtClean="0">
                <a:solidFill>
                  <a:srgbClr val="642116"/>
                </a:solidFill>
                <a:effectLst>
                  <a:outerShdw blurRad="38100" dist="38100" dir="2700000" algn="tl">
                    <a:srgbClr val="000000">
                      <a:alpha val="43137"/>
                    </a:srgbClr>
                  </a:outerShdw>
                </a:effectLst>
                <a:latin typeface="Broadway" panose="04040905080B02020502" pitchFamily="82" charset="0"/>
              </a:rPr>
              <a:t>Person</a:t>
            </a:r>
            <a:endParaRPr lang="en-US" sz="6000" dirty="0">
              <a:solidFill>
                <a:srgbClr val="642116"/>
              </a:solidFill>
              <a:effectLst>
                <a:outerShdw blurRad="38100" dist="38100" dir="2700000" algn="tl">
                  <a:srgbClr val="000000">
                    <a:alpha val="43137"/>
                  </a:srgbClr>
                </a:outerShdw>
              </a:effectLst>
              <a:latin typeface="Broadway" panose="04040905080B02020502" pitchFamily="82" charset="0"/>
            </a:endParaRPr>
          </a:p>
        </p:txBody>
      </p:sp>
      <p:sp>
        <p:nvSpPr>
          <p:cNvPr id="5" name="TextBox 4"/>
          <p:cNvSpPr txBox="1"/>
          <p:nvPr/>
        </p:nvSpPr>
        <p:spPr>
          <a:xfrm>
            <a:off x="757520" y="1093694"/>
            <a:ext cx="2720168" cy="1015663"/>
          </a:xfrm>
          <a:prstGeom prst="rect">
            <a:avLst/>
          </a:prstGeom>
          <a:noFill/>
        </p:spPr>
        <p:txBody>
          <a:bodyPr wrap="none" rtlCol="0">
            <a:spAutoFit/>
          </a:bodyPr>
          <a:lstStyle/>
          <a:p>
            <a:r>
              <a:rPr lang="en-US" sz="6000" dirty="0" smtClean="0">
                <a:solidFill>
                  <a:srgbClr val="642116"/>
                </a:solidFill>
                <a:effectLst>
                  <a:outerShdw blurRad="38100" dist="38100" dir="2700000" algn="tl">
                    <a:srgbClr val="000000">
                      <a:alpha val="43137"/>
                    </a:srgbClr>
                  </a:outerShdw>
                </a:effectLst>
                <a:latin typeface="Broadway" panose="04040905080B02020502" pitchFamily="82" charset="0"/>
              </a:rPr>
              <a:t>Power</a:t>
            </a:r>
            <a:endParaRPr lang="en-US" sz="6000" dirty="0">
              <a:solidFill>
                <a:srgbClr val="642116"/>
              </a:solidFill>
              <a:effectLst>
                <a:outerShdw blurRad="38100" dist="38100" dir="2700000" algn="tl">
                  <a:srgbClr val="000000">
                    <a:alpha val="43137"/>
                  </a:srgbClr>
                </a:outerShdw>
              </a:effectLst>
              <a:latin typeface="Broadway" panose="04040905080B02020502" pitchFamily="82" charset="0"/>
            </a:endParaRPr>
          </a:p>
        </p:txBody>
      </p:sp>
      <p:sp>
        <p:nvSpPr>
          <p:cNvPr id="6" name="TextBox 5"/>
          <p:cNvSpPr txBox="1"/>
          <p:nvPr/>
        </p:nvSpPr>
        <p:spPr>
          <a:xfrm>
            <a:off x="732557" y="1840411"/>
            <a:ext cx="3535455" cy="1015663"/>
          </a:xfrm>
          <a:prstGeom prst="rect">
            <a:avLst/>
          </a:prstGeom>
          <a:noFill/>
        </p:spPr>
        <p:txBody>
          <a:bodyPr wrap="none" rtlCol="0">
            <a:spAutoFit/>
          </a:bodyPr>
          <a:lstStyle/>
          <a:p>
            <a:r>
              <a:rPr lang="en-US" sz="6000" dirty="0" smtClean="0">
                <a:solidFill>
                  <a:srgbClr val="642116"/>
                </a:solidFill>
                <a:effectLst>
                  <a:outerShdw blurRad="38100" dist="38100" dir="2700000" algn="tl">
                    <a:srgbClr val="000000">
                      <a:alpha val="43137"/>
                    </a:srgbClr>
                  </a:outerShdw>
                </a:effectLst>
                <a:latin typeface="Broadway" panose="04040905080B02020502" pitchFamily="82" charset="0"/>
              </a:rPr>
              <a:t>Position</a:t>
            </a:r>
            <a:endParaRPr lang="en-US" sz="6000" dirty="0">
              <a:solidFill>
                <a:srgbClr val="642116"/>
              </a:solidFill>
              <a:effectLst>
                <a:outerShdw blurRad="38100" dist="38100" dir="2700000" algn="tl">
                  <a:srgbClr val="000000">
                    <a:alpha val="43137"/>
                  </a:srgbClr>
                </a:outerShdw>
              </a:effectLst>
              <a:latin typeface="Broadway" panose="04040905080B02020502" pitchFamily="82" charset="0"/>
            </a:endParaRPr>
          </a:p>
        </p:txBody>
      </p:sp>
      <p:sp>
        <p:nvSpPr>
          <p:cNvPr id="7" name="TextBox 6"/>
          <p:cNvSpPr txBox="1"/>
          <p:nvPr/>
        </p:nvSpPr>
        <p:spPr>
          <a:xfrm>
            <a:off x="753033" y="2581836"/>
            <a:ext cx="4493410" cy="1015663"/>
          </a:xfrm>
          <a:prstGeom prst="rect">
            <a:avLst/>
          </a:prstGeom>
          <a:noFill/>
        </p:spPr>
        <p:txBody>
          <a:bodyPr wrap="none" rtlCol="0">
            <a:spAutoFit/>
          </a:bodyPr>
          <a:lstStyle/>
          <a:p>
            <a:r>
              <a:rPr lang="en-US" sz="6000" dirty="0" smtClean="0">
                <a:solidFill>
                  <a:srgbClr val="642116"/>
                </a:solidFill>
                <a:effectLst>
                  <a:outerShdw blurRad="38100" dist="38100" dir="2700000" algn="tl">
                    <a:srgbClr val="000000">
                      <a:alpha val="43137"/>
                    </a:srgbClr>
                  </a:outerShdw>
                </a:effectLst>
                <a:latin typeface="Broadway" panose="04040905080B02020502" pitchFamily="82" charset="0"/>
              </a:rPr>
              <a:t>Perfection</a:t>
            </a:r>
            <a:endParaRPr lang="en-US" sz="6000" dirty="0">
              <a:solidFill>
                <a:srgbClr val="642116"/>
              </a:solidFill>
              <a:effectLst>
                <a:outerShdw blurRad="38100" dist="38100" dir="2700000" algn="tl">
                  <a:srgbClr val="000000">
                    <a:alpha val="43137"/>
                  </a:srgbClr>
                </a:outerShdw>
              </a:effectLst>
              <a:latin typeface="Broadway" panose="04040905080B02020502" pitchFamily="82" charset="0"/>
            </a:endParaRPr>
          </a:p>
        </p:txBody>
      </p:sp>
      <p:sp>
        <p:nvSpPr>
          <p:cNvPr id="8" name="TextBox 7"/>
          <p:cNvSpPr txBox="1"/>
          <p:nvPr/>
        </p:nvSpPr>
        <p:spPr>
          <a:xfrm>
            <a:off x="753033" y="3321425"/>
            <a:ext cx="3917419" cy="1015663"/>
          </a:xfrm>
          <a:prstGeom prst="rect">
            <a:avLst/>
          </a:prstGeom>
          <a:noFill/>
        </p:spPr>
        <p:txBody>
          <a:bodyPr wrap="none" rtlCol="0">
            <a:spAutoFit/>
          </a:bodyPr>
          <a:lstStyle/>
          <a:p>
            <a:r>
              <a:rPr lang="en-US" sz="6000" dirty="0" smtClean="0">
                <a:solidFill>
                  <a:srgbClr val="642116"/>
                </a:solidFill>
                <a:effectLst>
                  <a:outerShdw blurRad="38100" dist="38100" dir="2700000" algn="tl">
                    <a:srgbClr val="000000">
                      <a:alpha val="43137"/>
                    </a:srgbClr>
                  </a:outerShdw>
                </a:effectLst>
                <a:latin typeface="Broadway" panose="04040905080B02020502" pitchFamily="82" charset="0"/>
              </a:rPr>
              <a:t>Presence</a:t>
            </a:r>
            <a:endParaRPr lang="en-US" sz="6000" dirty="0">
              <a:solidFill>
                <a:srgbClr val="642116"/>
              </a:solidFill>
              <a:effectLst>
                <a:outerShdw blurRad="38100" dist="38100" dir="2700000" algn="tl">
                  <a:srgbClr val="000000">
                    <a:alpha val="43137"/>
                  </a:srgbClr>
                </a:outerShdw>
              </a:effectLst>
              <a:latin typeface="Broadway" panose="04040905080B02020502" pitchFamily="82" charset="0"/>
            </a:endParaRPr>
          </a:p>
        </p:txBody>
      </p:sp>
      <p:sp>
        <p:nvSpPr>
          <p:cNvPr id="9" name="TextBox 8"/>
          <p:cNvSpPr txBox="1"/>
          <p:nvPr/>
        </p:nvSpPr>
        <p:spPr>
          <a:xfrm>
            <a:off x="753033" y="4034119"/>
            <a:ext cx="3983013" cy="1015663"/>
          </a:xfrm>
          <a:prstGeom prst="rect">
            <a:avLst/>
          </a:prstGeom>
          <a:noFill/>
        </p:spPr>
        <p:txBody>
          <a:bodyPr wrap="none" rtlCol="0">
            <a:spAutoFit/>
          </a:bodyPr>
          <a:lstStyle/>
          <a:p>
            <a:r>
              <a:rPr lang="en-US" sz="6000" dirty="0" smtClean="0">
                <a:solidFill>
                  <a:srgbClr val="642116"/>
                </a:solidFill>
                <a:effectLst>
                  <a:outerShdw blurRad="38100" dist="38100" dir="2700000" algn="tl">
                    <a:srgbClr val="000000">
                      <a:alpha val="43137"/>
                    </a:srgbClr>
                  </a:outerShdw>
                </a:effectLst>
                <a:latin typeface="Broadway" panose="04040905080B02020502" pitchFamily="82" charset="0"/>
              </a:rPr>
              <a:t>Purposes</a:t>
            </a:r>
            <a:endParaRPr lang="en-US" sz="6000" dirty="0">
              <a:solidFill>
                <a:srgbClr val="642116"/>
              </a:solidFill>
              <a:effectLst>
                <a:outerShdw blurRad="38100" dist="38100" dir="2700000" algn="tl">
                  <a:srgbClr val="000000">
                    <a:alpha val="43137"/>
                  </a:srgbClr>
                </a:outerShdw>
              </a:effectLst>
              <a:latin typeface="Broadway" panose="04040905080B02020502" pitchFamily="82" charset="0"/>
            </a:endParaRPr>
          </a:p>
        </p:txBody>
      </p:sp>
      <p:sp>
        <p:nvSpPr>
          <p:cNvPr id="10" name="TextBox 9"/>
          <p:cNvSpPr txBox="1"/>
          <p:nvPr/>
        </p:nvSpPr>
        <p:spPr>
          <a:xfrm>
            <a:off x="753033" y="4746814"/>
            <a:ext cx="5511189" cy="1015663"/>
          </a:xfrm>
          <a:prstGeom prst="rect">
            <a:avLst/>
          </a:prstGeom>
          <a:noFill/>
        </p:spPr>
        <p:txBody>
          <a:bodyPr wrap="none" rtlCol="0">
            <a:spAutoFit/>
          </a:bodyPr>
          <a:lstStyle/>
          <a:p>
            <a:r>
              <a:rPr lang="en-US" sz="6000" dirty="0" err="1" smtClean="0">
                <a:solidFill>
                  <a:srgbClr val="642116"/>
                </a:solidFill>
                <a:effectLst>
                  <a:outerShdw blurRad="38100" dist="38100" dir="2700000" algn="tl">
                    <a:srgbClr val="000000">
                      <a:alpha val="43137"/>
                    </a:srgbClr>
                  </a:outerShdw>
                </a:effectLst>
                <a:latin typeface="Broadway" panose="04040905080B02020502" pitchFamily="82" charset="0"/>
              </a:rPr>
              <a:t>Proximation</a:t>
            </a:r>
            <a:endParaRPr lang="en-US" sz="6000" dirty="0">
              <a:solidFill>
                <a:srgbClr val="642116"/>
              </a:solidFill>
              <a:effectLst>
                <a:outerShdw blurRad="38100" dist="38100" dir="2700000" algn="tl">
                  <a:srgbClr val="000000">
                    <a:alpha val="43137"/>
                  </a:srgbClr>
                </a:outerShdw>
              </a:effectLst>
              <a:latin typeface="Broadway" panose="04040905080B02020502" pitchFamily="82" charset="0"/>
            </a:endParaRPr>
          </a:p>
        </p:txBody>
      </p:sp>
    </p:spTree>
    <p:extLst>
      <p:ext uri="{BB962C8B-B14F-4D97-AF65-F5344CB8AC3E}">
        <p14:creationId xmlns:p14="http://schemas.microsoft.com/office/powerpoint/2010/main" val="3832518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ppt_x"/>
                                          </p:val>
                                        </p:tav>
                                        <p:tav tm="100000">
                                          <p:val>
                                            <p:strVal val="#ppt_x"/>
                                          </p:val>
                                        </p:tav>
                                      </p:tavLst>
                                    </p:anim>
                                    <p:anim calcmode="lin" valueType="num">
                                      <p:cBhvr additive="base">
                                        <p:cTn id="18" dur="10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ppt_x"/>
                                          </p:val>
                                        </p:tav>
                                        <p:tav tm="100000">
                                          <p:val>
                                            <p:strVal val="#ppt_x"/>
                                          </p:val>
                                        </p:tav>
                                      </p:tavLst>
                                    </p:anim>
                                    <p:anim calcmode="lin" valueType="num">
                                      <p:cBhvr additive="base">
                                        <p:cTn id="23" dur="10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ppt_x"/>
                                          </p:val>
                                        </p:tav>
                                        <p:tav tm="100000">
                                          <p:val>
                                            <p:strVal val="#ppt_x"/>
                                          </p:val>
                                        </p:tav>
                                      </p:tavLst>
                                    </p:anim>
                                    <p:anim calcmode="lin" valueType="num">
                                      <p:cBhvr additive="base">
                                        <p:cTn id="33" dur="100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ppt_x"/>
                                          </p:val>
                                        </p:tav>
                                        <p:tav tm="100000">
                                          <p:val>
                                            <p:strVal val="#ppt_x"/>
                                          </p:val>
                                        </p:tav>
                                      </p:tavLst>
                                    </p:anim>
                                    <p:anim calcmode="lin" valueType="num">
                                      <p:cBhvr additive="base">
                                        <p:cTn id="3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6743" y="391882"/>
            <a:ext cx="11495314" cy="5973763"/>
          </a:xfrm>
        </p:spPr>
        <p:txBody>
          <a:bodyPr>
            <a:noAutofit/>
          </a:bodyPr>
          <a:lstStyle/>
          <a:p>
            <a:pPr lvl="0"/>
            <a:r>
              <a:rPr lang="en-US" b="1" u="sng" dirty="0">
                <a:solidFill>
                  <a:srgbClr val="642116"/>
                </a:solidFill>
                <a:effectLst>
                  <a:outerShdw blurRad="38100" dist="38100" dir="2700000" algn="tl">
                    <a:srgbClr val="000000">
                      <a:alpha val="43137"/>
                    </a:srgbClr>
                  </a:outerShdw>
                </a:effectLst>
              </a:rPr>
              <a:t>Person</a:t>
            </a:r>
            <a:r>
              <a:rPr lang="en-US" dirty="0">
                <a:solidFill>
                  <a:srgbClr val="642116"/>
                </a:solidFill>
                <a:effectLst>
                  <a:outerShdw blurRad="38100" dist="38100" dir="2700000" algn="tl">
                    <a:srgbClr val="000000">
                      <a:alpha val="43137"/>
                    </a:srgbClr>
                  </a:outerShdw>
                </a:effectLst>
              </a:rPr>
              <a:t> </a:t>
            </a:r>
            <a:endParaRPr lang="en-US" dirty="0" smtClean="0">
              <a:solidFill>
                <a:srgbClr val="642116"/>
              </a:solidFill>
              <a:effectLst>
                <a:outerShdw blurRad="38100" dist="38100" dir="2700000" algn="tl">
                  <a:srgbClr val="000000">
                    <a:alpha val="43137"/>
                  </a:srgbClr>
                </a:outerShdw>
              </a:effectLst>
            </a:endParaRPr>
          </a:p>
          <a:p>
            <a:pPr lvl="1"/>
            <a:r>
              <a:rPr lang="en-US" sz="2800" dirty="0" smtClean="0">
                <a:solidFill>
                  <a:srgbClr val="642116"/>
                </a:solidFill>
                <a:effectLst>
                  <a:outerShdw blurRad="38100" dist="38100" dir="2700000" algn="tl">
                    <a:srgbClr val="000000">
                      <a:alpha val="43137"/>
                    </a:srgbClr>
                  </a:outerShdw>
                </a:effectLst>
              </a:rPr>
              <a:t>1 </a:t>
            </a:r>
            <a:r>
              <a:rPr lang="en-US" sz="2800" dirty="0">
                <a:solidFill>
                  <a:srgbClr val="642116"/>
                </a:solidFill>
                <a:effectLst>
                  <a:outerShdw blurRad="38100" dist="38100" dir="2700000" algn="tl">
                    <a:srgbClr val="000000">
                      <a:alpha val="43137"/>
                    </a:srgbClr>
                  </a:outerShdw>
                </a:effectLst>
              </a:rPr>
              <a:t>John 1:1 ESV - </a:t>
            </a:r>
            <a:r>
              <a:rPr lang="en-US" sz="2800" b="1" dirty="0">
                <a:solidFill>
                  <a:srgbClr val="642116"/>
                </a:solidFill>
                <a:effectLst>
                  <a:outerShdw blurRad="38100" dist="38100" dir="2700000" algn="tl">
                    <a:srgbClr val="000000">
                      <a:alpha val="43137"/>
                    </a:srgbClr>
                  </a:outerShdw>
                </a:effectLst>
              </a:rPr>
              <a:t>That which was from the beginning, which we have heard, which we have seen with our eyes, which we looked upon and have touched with our hands, concerning the word of life</a:t>
            </a:r>
            <a:endParaRPr lang="en-US" sz="2800" dirty="0">
              <a:solidFill>
                <a:srgbClr val="642116"/>
              </a:solidFill>
              <a:effectLst>
                <a:outerShdw blurRad="38100" dist="38100" dir="2700000" algn="tl">
                  <a:srgbClr val="000000">
                    <a:alpha val="43137"/>
                  </a:srgbClr>
                </a:outerShdw>
              </a:effectLst>
            </a:endParaRPr>
          </a:p>
          <a:p>
            <a:pPr lvl="0"/>
            <a:r>
              <a:rPr lang="en-US" b="1" u="sng" dirty="0">
                <a:solidFill>
                  <a:srgbClr val="642116"/>
                </a:solidFill>
                <a:effectLst>
                  <a:outerShdw blurRad="38100" dist="38100" dir="2700000" algn="tl">
                    <a:srgbClr val="000000">
                      <a:alpha val="43137"/>
                    </a:srgbClr>
                  </a:outerShdw>
                </a:effectLst>
              </a:rPr>
              <a:t>Power</a:t>
            </a:r>
            <a:r>
              <a:rPr lang="en-US" dirty="0">
                <a:solidFill>
                  <a:srgbClr val="642116"/>
                </a:solidFill>
                <a:effectLst>
                  <a:outerShdw blurRad="38100" dist="38100" dir="2700000" algn="tl">
                    <a:srgbClr val="000000">
                      <a:alpha val="43137"/>
                    </a:srgbClr>
                  </a:outerShdw>
                </a:effectLst>
              </a:rPr>
              <a:t> </a:t>
            </a:r>
            <a:endParaRPr lang="en-US" dirty="0" smtClean="0">
              <a:solidFill>
                <a:srgbClr val="642116"/>
              </a:solidFill>
              <a:effectLst>
                <a:outerShdw blurRad="38100" dist="38100" dir="2700000" algn="tl">
                  <a:srgbClr val="000000">
                    <a:alpha val="43137"/>
                  </a:srgbClr>
                </a:outerShdw>
              </a:effectLst>
            </a:endParaRPr>
          </a:p>
          <a:p>
            <a:pPr lvl="1"/>
            <a:r>
              <a:rPr lang="en-US" sz="2800" dirty="0" smtClean="0">
                <a:solidFill>
                  <a:srgbClr val="642116"/>
                </a:solidFill>
                <a:effectLst>
                  <a:outerShdw blurRad="38100" dist="38100" dir="2700000" algn="tl">
                    <a:srgbClr val="000000">
                      <a:alpha val="43137"/>
                    </a:srgbClr>
                  </a:outerShdw>
                </a:effectLst>
              </a:rPr>
              <a:t>Colossians </a:t>
            </a:r>
            <a:r>
              <a:rPr lang="en-US" sz="2800" dirty="0">
                <a:solidFill>
                  <a:srgbClr val="642116"/>
                </a:solidFill>
                <a:effectLst>
                  <a:outerShdw blurRad="38100" dist="38100" dir="2700000" algn="tl">
                    <a:srgbClr val="000000">
                      <a:alpha val="43137"/>
                    </a:srgbClr>
                  </a:outerShdw>
                </a:effectLst>
              </a:rPr>
              <a:t>1:19 ESV -  </a:t>
            </a:r>
            <a:r>
              <a:rPr lang="en-US" sz="2800" b="1" baseline="30000" dirty="0">
                <a:solidFill>
                  <a:srgbClr val="642116"/>
                </a:solidFill>
                <a:effectLst>
                  <a:outerShdw blurRad="38100" dist="38100" dir="2700000" algn="tl">
                    <a:srgbClr val="000000">
                      <a:alpha val="43137"/>
                    </a:srgbClr>
                  </a:outerShdw>
                </a:effectLst>
              </a:rPr>
              <a:t>19</a:t>
            </a:r>
            <a:r>
              <a:rPr lang="en-US" sz="2800" b="1" dirty="0">
                <a:solidFill>
                  <a:srgbClr val="642116"/>
                </a:solidFill>
                <a:effectLst>
                  <a:outerShdw blurRad="38100" dist="38100" dir="2700000" algn="tl">
                    <a:srgbClr val="000000">
                      <a:alpha val="43137"/>
                    </a:srgbClr>
                  </a:outerShdw>
                </a:effectLst>
              </a:rPr>
              <a:t> For in him all the fullness of God was pleased to </a:t>
            </a:r>
            <a:r>
              <a:rPr lang="en-US" sz="2800" b="1" dirty="0" smtClean="0">
                <a:solidFill>
                  <a:srgbClr val="642116"/>
                </a:solidFill>
                <a:effectLst>
                  <a:outerShdw blurRad="38100" dist="38100" dir="2700000" algn="tl">
                    <a:srgbClr val="000000">
                      <a:alpha val="43137"/>
                    </a:srgbClr>
                  </a:outerShdw>
                </a:effectLst>
              </a:rPr>
              <a:t>dwell</a:t>
            </a:r>
          </a:p>
          <a:p>
            <a:r>
              <a:rPr lang="en-US" b="1" u="sng" dirty="0">
                <a:solidFill>
                  <a:srgbClr val="642116"/>
                </a:solidFill>
                <a:effectLst>
                  <a:outerShdw blurRad="38100" dist="38100" dir="2700000" algn="tl">
                    <a:srgbClr val="000000">
                      <a:alpha val="43137"/>
                    </a:srgbClr>
                  </a:outerShdw>
                </a:effectLst>
              </a:rPr>
              <a:t>Position</a:t>
            </a:r>
          </a:p>
          <a:p>
            <a:pPr lvl="1"/>
            <a:r>
              <a:rPr lang="en-US" sz="2800" i="1" dirty="0" smtClean="0">
                <a:solidFill>
                  <a:srgbClr val="642116"/>
                </a:solidFill>
                <a:effectLst>
                  <a:outerShdw blurRad="38100" dist="38100" dir="2700000" algn="tl">
                    <a:srgbClr val="000000">
                      <a:alpha val="43137"/>
                    </a:srgbClr>
                  </a:outerShdw>
                </a:effectLst>
              </a:rPr>
              <a:t>God </a:t>
            </a:r>
            <a:r>
              <a:rPr lang="en-US" sz="2800" i="1" dirty="0">
                <a:solidFill>
                  <a:srgbClr val="642116"/>
                </a:solidFill>
                <a:effectLst>
                  <a:outerShdw blurRad="38100" dist="38100" dir="2700000" algn="tl">
                    <a:srgbClr val="000000">
                      <a:alpha val="43137"/>
                    </a:srgbClr>
                  </a:outerShdw>
                </a:effectLst>
              </a:rPr>
              <a:t>eternally exists as three persons, Father, Son, and Holy Spirit, and each person is fully God, and there is one </a:t>
            </a:r>
            <a:r>
              <a:rPr lang="en-US" sz="2800" i="1" dirty="0" smtClean="0">
                <a:solidFill>
                  <a:srgbClr val="642116"/>
                </a:solidFill>
                <a:effectLst>
                  <a:outerShdw blurRad="38100" dist="38100" dir="2700000" algn="tl">
                    <a:srgbClr val="000000">
                      <a:alpha val="43137"/>
                    </a:srgbClr>
                  </a:outerShdw>
                </a:effectLst>
              </a:rPr>
              <a:t>God</a:t>
            </a:r>
            <a:r>
              <a:rPr lang="en-US" sz="2800" i="1" dirty="0">
                <a:solidFill>
                  <a:srgbClr val="642116"/>
                </a:solidFill>
                <a:effectLst>
                  <a:outerShdw blurRad="38100" dist="38100" dir="2700000" algn="tl">
                    <a:srgbClr val="000000">
                      <a:alpha val="43137"/>
                    </a:srgbClr>
                  </a:outerShdw>
                </a:effectLst>
              </a:rPr>
              <a:t>.</a:t>
            </a:r>
            <a:endParaRPr lang="en-US" sz="2800" i="1" dirty="0">
              <a:solidFill>
                <a:srgbClr val="642116"/>
              </a:solidFill>
              <a:effectLst>
                <a:outerShdw blurRad="38100" dist="38100" dir="2700000" algn="tl">
                  <a:srgbClr val="000000">
                    <a:alpha val="43137"/>
                  </a:srgbClr>
                </a:outerShdw>
              </a:effectLst>
            </a:endParaRPr>
          </a:p>
          <a:p>
            <a:pPr lvl="0"/>
            <a:r>
              <a:rPr lang="en-US" b="1" u="sng" dirty="0">
                <a:solidFill>
                  <a:srgbClr val="642116"/>
                </a:solidFill>
                <a:effectLst>
                  <a:outerShdw blurRad="38100" dist="38100" dir="2700000" algn="tl">
                    <a:srgbClr val="000000">
                      <a:alpha val="43137"/>
                    </a:srgbClr>
                  </a:outerShdw>
                </a:effectLst>
              </a:rPr>
              <a:t>Perfection</a:t>
            </a:r>
            <a:r>
              <a:rPr lang="en-US" b="1" dirty="0">
                <a:solidFill>
                  <a:srgbClr val="642116"/>
                </a:solidFill>
                <a:effectLst>
                  <a:outerShdw blurRad="38100" dist="38100" dir="2700000" algn="tl">
                    <a:srgbClr val="000000">
                      <a:alpha val="43137"/>
                    </a:srgbClr>
                  </a:outerShdw>
                </a:effectLst>
              </a:rPr>
              <a:t> </a:t>
            </a:r>
            <a:endParaRPr lang="en-US" b="1" dirty="0">
              <a:solidFill>
                <a:srgbClr val="642116"/>
              </a:solidFill>
              <a:effectLst>
                <a:outerShdw blurRad="38100" dist="38100" dir="2700000" algn="tl">
                  <a:srgbClr val="000000">
                    <a:alpha val="43137"/>
                  </a:srgbClr>
                </a:outerShdw>
              </a:effectLst>
            </a:endParaRPr>
          </a:p>
          <a:p>
            <a:pPr lvl="1"/>
            <a:r>
              <a:rPr lang="en-US" sz="2800" dirty="0" smtClean="0">
                <a:solidFill>
                  <a:srgbClr val="642116"/>
                </a:solidFill>
                <a:effectLst>
                  <a:outerShdw blurRad="38100" dist="38100" dir="2700000" algn="tl">
                    <a:srgbClr val="000000">
                      <a:alpha val="43137"/>
                    </a:srgbClr>
                  </a:outerShdw>
                </a:effectLst>
              </a:rPr>
              <a:t>2 </a:t>
            </a:r>
            <a:r>
              <a:rPr lang="en-US" sz="2800" dirty="0">
                <a:solidFill>
                  <a:srgbClr val="642116"/>
                </a:solidFill>
                <a:effectLst>
                  <a:outerShdw blurRad="38100" dist="38100" dir="2700000" algn="tl">
                    <a:srgbClr val="000000">
                      <a:alpha val="43137"/>
                    </a:srgbClr>
                  </a:outerShdw>
                </a:effectLst>
              </a:rPr>
              <a:t>Corinthians 5:21 ESV - </a:t>
            </a:r>
            <a:r>
              <a:rPr lang="en-US" sz="2800" b="1" baseline="30000" dirty="0">
                <a:solidFill>
                  <a:srgbClr val="642116"/>
                </a:solidFill>
                <a:effectLst>
                  <a:outerShdw blurRad="38100" dist="38100" dir="2700000" algn="tl">
                    <a:srgbClr val="000000">
                      <a:alpha val="43137"/>
                    </a:srgbClr>
                  </a:outerShdw>
                </a:effectLst>
              </a:rPr>
              <a:t>21</a:t>
            </a:r>
            <a:r>
              <a:rPr lang="en-US" sz="2800" b="1" dirty="0">
                <a:solidFill>
                  <a:srgbClr val="642116"/>
                </a:solidFill>
                <a:effectLst>
                  <a:outerShdw blurRad="38100" dist="38100" dir="2700000" algn="tl">
                    <a:srgbClr val="000000">
                      <a:alpha val="43137"/>
                    </a:srgbClr>
                  </a:outerShdw>
                </a:effectLst>
              </a:rPr>
              <a:t> For our sake he made him to be sin who knew no sin, so that in him we might become the righteousness of God</a:t>
            </a:r>
            <a:r>
              <a:rPr lang="en-US" sz="2800" b="1" dirty="0" smtClean="0">
                <a:solidFill>
                  <a:srgbClr val="642116"/>
                </a:solidFill>
                <a:effectLst>
                  <a:outerShdw blurRad="38100" dist="38100" dir="2700000" algn="tl">
                    <a:srgbClr val="000000">
                      <a:alpha val="43137"/>
                    </a:srgbClr>
                  </a:outerShdw>
                </a:effectLst>
              </a:rPr>
              <a:t>.</a:t>
            </a:r>
            <a:endParaRPr lang="en-US" sz="2800" b="1" dirty="0">
              <a:solidFill>
                <a:srgbClr val="642116"/>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17901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257" y="145145"/>
            <a:ext cx="11625943" cy="6371771"/>
          </a:xfrm>
        </p:spPr>
        <p:txBody>
          <a:bodyPr>
            <a:noAutofit/>
          </a:bodyPr>
          <a:lstStyle/>
          <a:p>
            <a:pPr lvl="0"/>
            <a:r>
              <a:rPr lang="en-US" sz="2300" b="1" u="sng" dirty="0">
                <a:solidFill>
                  <a:srgbClr val="642116"/>
                </a:solidFill>
                <a:effectLst>
                  <a:outerShdw blurRad="38100" dist="38100" dir="2700000" algn="tl">
                    <a:srgbClr val="000000">
                      <a:alpha val="43137"/>
                    </a:srgbClr>
                  </a:outerShdw>
                </a:effectLst>
              </a:rPr>
              <a:t>Presence</a:t>
            </a:r>
            <a:r>
              <a:rPr lang="en-US" sz="2300" b="1" dirty="0">
                <a:solidFill>
                  <a:srgbClr val="642116"/>
                </a:solidFill>
                <a:effectLst>
                  <a:outerShdw blurRad="38100" dist="38100" dir="2700000" algn="tl">
                    <a:srgbClr val="000000">
                      <a:alpha val="43137"/>
                    </a:srgbClr>
                  </a:outerShdw>
                </a:effectLst>
              </a:rPr>
              <a:t> </a:t>
            </a:r>
          </a:p>
          <a:p>
            <a:pPr lvl="1"/>
            <a:r>
              <a:rPr lang="en-US" sz="2300" dirty="0">
                <a:solidFill>
                  <a:srgbClr val="642116"/>
                </a:solidFill>
                <a:effectLst>
                  <a:outerShdw blurRad="38100" dist="38100" dir="2700000" algn="tl">
                    <a:srgbClr val="000000">
                      <a:alpha val="43137"/>
                    </a:srgbClr>
                  </a:outerShdw>
                </a:effectLst>
              </a:rPr>
              <a:t>Matthew 28:20b ESV - </a:t>
            </a:r>
            <a:r>
              <a:rPr lang="en-US" sz="2300" b="1" dirty="0">
                <a:solidFill>
                  <a:srgbClr val="642116"/>
                </a:solidFill>
                <a:effectLst>
                  <a:outerShdw blurRad="38100" dist="38100" dir="2700000" algn="tl">
                    <a:srgbClr val="000000">
                      <a:alpha val="43137"/>
                    </a:srgbClr>
                  </a:outerShdw>
                </a:effectLst>
              </a:rPr>
              <a:t>And behold, I am with you always, to the end of the age.</a:t>
            </a:r>
          </a:p>
          <a:p>
            <a:pPr lvl="0"/>
            <a:r>
              <a:rPr lang="en-US" sz="2300" b="1" u="sng" dirty="0">
                <a:solidFill>
                  <a:srgbClr val="642116"/>
                </a:solidFill>
                <a:effectLst>
                  <a:outerShdw blurRad="38100" dist="38100" dir="2700000" algn="tl">
                    <a:srgbClr val="000000">
                      <a:alpha val="43137"/>
                    </a:srgbClr>
                  </a:outerShdw>
                </a:effectLst>
              </a:rPr>
              <a:t>Purposes</a:t>
            </a:r>
            <a:r>
              <a:rPr lang="en-US" sz="2300" b="1" dirty="0">
                <a:solidFill>
                  <a:srgbClr val="642116"/>
                </a:solidFill>
                <a:effectLst>
                  <a:outerShdw blurRad="38100" dist="38100" dir="2700000" algn="tl">
                    <a:srgbClr val="000000">
                      <a:alpha val="43137"/>
                    </a:srgbClr>
                  </a:outerShdw>
                </a:effectLst>
              </a:rPr>
              <a:t> </a:t>
            </a:r>
          </a:p>
          <a:p>
            <a:pPr lvl="1"/>
            <a:r>
              <a:rPr lang="en-US" sz="2300" dirty="0">
                <a:solidFill>
                  <a:srgbClr val="642116"/>
                </a:solidFill>
                <a:effectLst>
                  <a:outerShdw blurRad="38100" dist="38100" dir="2700000" algn="tl">
                    <a:srgbClr val="000000">
                      <a:alpha val="43137"/>
                    </a:srgbClr>
                  </a:outerShdw>
                </a:effectLst>
              </a:rPr>
              <a:t>Colossians 1:15-20 ESV - </a:t>
            </a:r>
            <a:r>
              <a:rPr lang="en-US" sz="2300" b="1" baseline="30000" dirty="0">
                <a:solidFill>
                  <a:srgbClr val="642116"/>
                </a:solidFill>
                <a:effectLst>
                  <a:outerShdw blurRad="38100" dist="38100" dir="2700000" algn="tl">
                    <a:srgbClr val="000000">
                      <a:alpha val="43137"/>
                    </a:srgbClr>
                  </a:outerShdw>
                </a:effectLst>
              </a:rPr>
              <a:t>15</a:t>
            </a:r>
            <a:r>
              <a:rPr lang="en-US" sz="2300" b="1" dirty="0">
                <a:solidFill>
                  <a:srgbClr val="642116"/>
                </a:solidFill>
                <a:effectLst>
                  <a:outerShdw blurRad="38100" dist="38100" dir="2700000" algn="tl">
                    <a:srgbClr val="000000">
                      <a:alpha val="43137"/>
                    </a:srgbClr>
                  </a:outerShdw>
                </a:effectLst>
              </a:rPr>
              <a:t> He is the image of the invisible God, the firstborn of all creation. </a:t>
            </a:r>
            <a:r>
              <a:rPr lang="en-US" sz="2300" b="1" baseline="30000" dirty="0">
                <a:solidFill>
                  <a:srgbClr val="642116"/>
                </a:solidFill>
                <a:effectLst>
                  <a:outerShdw blurRad="38100" dist="38100" dir="2700000" algn="tl">
                    <a:srgbClr val="000000">
                      <a:alpha val="43137"/>
                    </a:srgbClr>
                  </a:outerShdw>
                </a:effectLst>
              </a:rPr>
              <a:t>16</a:t>
            </a:r>
            <a:r>
              <a:rPr lang="en-US" sz="2300" b="1" dirty="0">
                <a:solidFill>
                  <a:srgbClr val="642116"/>
                </a:solidFill>
                <a:effectLst>
                  <a:outerShdw blurRad="38100" dist="38100" dir="2700000" algn="tl">
                    <a:srgbClr val="000000">
                      <a:alpha val="43137"/>
                    </a:srgbClr>
                  </a:outerShdw>
                </a:effectLst>
              </a:rPr>
              <a:t> For by him all things were created, in heaven and on earth, visible and invisible, whether thrones or dominions or rulers or authorities—all things were created through him and for him. </a:t>
            </a:r>
            <a:r>
              <a:rPr lang="en-US" sz="2300" b="1" baseline="30000" dirty="0">
                <a:solidFill>
                  <a:srgbClr val="642116"/>
                </a:solidFill>
                <a:effectLst>
                  <a:outerShdw blurRad="38100" dist="38100" dir="2700000" algn="tl">
                    <a:srgbClr val="000000">
                      <a:alpha val="43137"/>
                    </a:srgbClr>
                  </a:outerShdw>
                </a:effectLst>
              </a:rPr>
              <a:t>17</a:t>
            </a:r>
            <a:r>
              <a:rPr lang="en-US" sz="2300" b="1" dirty="0">
                <a:solidFill>
                  <a:srgbClr val="642116"/>
                </a:solidFill>
                <a:effectLst>
                  <a:outerShdw blurRad="38100" dist="38100" dir="2700000" algn="tl">
                    <a:srgbClr val="000000">
                      <a:alpha val="43137"/>
                    </a:srgbClr>
                  </a:outerShdw>
                </a:effectLst>
              </a:rPr>
              <a:t> And he is before all things, and in him all things hold together. </a:t>
            </a:r>
            <a:r>
              <a:rPr lang="en-US" sz="2300" b="1" baseline="30000" dirty="0">
                <a:solidFill>
                  <a:srgbClr val="642116"/>
                </a:solidFill>
                <a:effectLst>
                  <a:outerShdw blurRad="38100" dist="38100" dir="2700000" algn="tl">
                    <a:srgbClr val="000000">
                      <a:alpha val="43137"/>
                    </a:srgbClr>
                  </a:outerShdw>
                </a:effectLst>
              </a:rPr>
              <a:t>18</a:t>
            </a:r>
            <a:r>
              <a:rPr lang="en-US" sz="2300" b="1" dirty="0">
                <a:solidFill>
                  <a:srgbClr val="642116"/>
                </a:solidFill>
                <a:effectLst>
                  <a:outerShdw blurRad="38100" dist="38100" dir="2700000" algn="tl">
                    <a:srgbClr val="000000">
                      <a:alpha val="43137"/>
                    </a:srgbClr>
                  </a:outerShdw>
                </a:effectLst>
              </a:rPr>
              <a:t> And he is the head of the body, the church. He is the beginning, the firstborn from the dead, that in everything he might be preeminent. </a:t>
            </a:r>
            <a:r>
              <a:rPr lang="en-US" sz="2300" b="1" baseline="30000" dirty="0">
                <a:solidFill>
                  <a:srgbClr val="642116"/>
                </a:solidFill>
                <a:effectLst>
                  <a:outerShdw blurRad="38100" dist="38100" dir="2700000" algn="tl">
                    <a:srgbClr val="000000">
                      <a:alpha val="43137"/>
                    </a:srgbClr>
                  </a:outerShdw>
                </a:effectLst>
              </a:rPr>
              <a:t>19</a:t>
            </a:r>
            <a:r>
              <a:rPr lang="en-US" sz="2300" b="1" dirty="0">
                <a:solidFill>
                  <a:srgbClr val="642116"/>
                </a:solidFill>
                <a:effectLst>
                  <a:outerShdw blurRad="38100" dist="38100" dir="2700000" algn="tl">
                    <a:srgbClr val="000000">
                      <a:alpha val="43137"/>
                    </a:srgbClr>
                  </a:outerShdw>
                </a:effectLst>
              </a:rPr>
              <a:t> For in him all the fullness of God was pleased to dwell, </a:t>
            </a:r>
            <a:r>
              <a:rPr lang="en-US" sz="2300" b="1" baseline="30000" dirty="0">
                <a:solidFill>
                  <a:srgbClr val="642116"/>
                </a:solidFill>
                <a:effectLst>
                  <a:outerShdw blurRad="38100" dist="38100" dir="2700000" algn="tl">
                    <a:srgbClr val="000000">
                      <a:alpha val="43137"/>
                    </a:srgbClr>
                  </a:outerShdw>
                </a:effectLst>
              </a:rPr>
              <a:t>20</a:t>
            </a:r>
            <a:r>
              <a:rPr lang="en-US" sz="2300" b="1" dirty="0">
                <a:solidFill>
                  <a:srgbClr val="642116"/>
                </a:solidFill>
                <a:effectLst>
                  <a:outerShdw blurRad="38100" dist="38100" dir="2700000" algn="tl">
                    <a:srgbClr val="000000">
                      <a:alpha val="43137"/>
                    </a:srgbClr>
                  </a:outerShdw>
                </a:effectLst>
              </a:rPr>
              <a:t> and through him to reconcile to himself all things, whether on earth or in heaven, making peace by the blood of his cross. </a:t>
            </a:r>
          </a:p>
          <a:p>
            <a:r>
              <a:rPr lang="en-US" sz="2300" b="1" u="sng" dirty="0" err="1">
                <a:solidFill>
                  <a:srgbClr val="642116"/>
                </a:solidFill>
                <a:effectLst>
                  <a:outerShdw blurRad="38100" dist="38100" dir="2700000" algn="tl">
                    <a:srgbClr val="000000">
                      <a:alpha val="43137"/>
                    </a:srgbClr>
                  </a:outerShdw>
                </a:effectLst>
              </a:rPr>
              <a:t>Proximation</a:t>
            </a:r>
            <a:r>
              <a:rPr lang="en-US" sz="2300" b="1" dirty="0">
                <a:solidFill>
                  <a:srgbClr val="642116"/>
                </a:solidFill>
                <a:effectLst>
                  <a:outerShdw blurRad="38100" dist="38100" dir="2700000" algn="tl">
                    <a:srgbClr val="000000">
                      <a:alpha val="43137"/>
                    </a:srgbClr>
                  </a:outerShdw>
                </a:effectLst>
              </a:rPr>
              <a:t> </a:t>
            </a:r>
          </a:p>
          <a:p>
            <a:pPr lvl="1"/>
            <a:r>
              <a:rPr lang="en-US" sz="2300" dirty="0" smtClean="0">
                <a:solidFill>
                  <a:srgbClr val="642116"/>
                </a:solidFill>
                <a:effectLst>
                  <a:outerShdw blurRad="38100" dist="38100" dir="2700000" algn="tl">
                    <a:srgbClr val="000000">
                      <a:alpha val="43137"/>
                    </a:srgbClr>
                  </a:outerShdw>
                </a:effectLst>
              </a:rPr>
              <a:t>1 Corinthians 11:26 ESV - </a:t>
            </a:r>
            <a:r>
              <a:rPr lang="en-US" sz="2300" b="1" dirty="0" smtClean="0">
                <a:solidFill>
                  <a:srgbClr val="642116"/>
                </a:solidFill>
                <a:effectLst>
                  <a:outerShdw blurRad="38100" dist="38100" dir="2700000" algn="tl">
                    <a:srgbClr val="000000">
                      <a:alpha val="43137"/>
                    </a:srgbClr>
                  </a:outerShdw>
                </a:effectLst>
              </a:rPr>
              <a:t>For as often as you eat this bread and drink the cup, you proclaim the Lord’s death until he comes.</a:t>
            </a:r>
          </a:p>
          <a:p>
            <a:pPr lvl="1"/>
            <a:r>
              <a:rPr lang="en-US" sz="2300" dirty="0" smtClean="0">
                <a:solidFill>
                  <a:srgbClr val="642116"/>
                </a:solidFill>
                <a:effectLst>
                  <a:outerShdw blurRad="38100" dist="38100" dir="2700000" algn="tl">
                    <a:srgbClr val="000000">
                      <a:alpha val="43137"/>
                    </a:srgbClr>
                  </a:outerShdw>
                </a:effectLst>
              </a:rPr>
              <a:t>John </a:t>
            </a:r>
            <a:r>
              <a:rPr lang="en-US" sz="2300" dirty="0">
                <a:solidFill>
                  <a:srgbClr val="642116"/>
                </a:solidFill>
                <a:effectLst>
                  <a:outerShdw blurRad="38100" dist="38100" dir="2700000" algn="tl">
                    <a:srgbClr val="000000">
                      <a:alpha val="43137"/>
                    </a:srgbClr>
                  </a:outerShdw>
                </a:effectLst>
              </a:rPr>
              <a:t>14:1-3 ESV - </a:t>
            </a:r>
            <a:r>
              <a:rPr lang="en-US" sz="2300" b="1" dirty="0">
                <a:solidFill>
                  <a:srgbClr val="642116"/>
                </a:solidFill>
                <a:effectLst>
                  <a:outerShdw blurRad="38100" dist="38100" dir="2700000" algn="tl">
                    <a:srgbClr val="000000">
                      <a:alpha val="43137"/>
                    </a:srgbClr>
                  </a:outerShdw>
                </a:effectLst>
              </a:rPr>
              <a:t>“Let not your hearts be troubled. Believe in God; believe also in me. </a:t>
            </a:r>
            <a:r>
              <a:rPr lang="en-US" sz="2300" b="1" baseline="30000" dirty="0">
                <a:solidFill>
                  <a:srgbClr val="642116"/>
                </a:solidFill>
                <a:effectLst>
                  <a:outerShdw blurRad="38100" dist="38100" dir="2700000" algn="tl">
                    <a:srgbClr val="000000">
                      <a:alpha val="43137"/>
                    </a:srgbClr>
                  </a:outerShdw>
                </a:effectLst>
              </a:rPr>
              <a:t>2</a:t>
            </a:r>
            <a:r>
              <a:rPr lang="en-US" sz="2300" b="1" dirty="0">
                <a:solidFill>
                  <a:srgbClr val="642116"/>
                </a:solidFill>
                <a:effectLst>
                  <a:outerShdw blurRad="38100" dist="38100" dir="2700000" algn="tl">
                    <a:srgbClr val="000000">
                      <a:alpha val="43137"/>
                    </a:srgbClr>
                  </a:outerShdw>
                </a:effectLst>
              </a:rPr>
              <a:t> In my Father's house are many rooms. If it were not so, would I have told you that I go to prepare a place for you?  </a:t>
            </a:r>
            <a:r>
              <a:rPr lang="en-US" sz="2300" b="1" baseline="30000" dirty="0">
                <a:solidFill>
                  <a:srgbClr val="642116"/>
                </a:solidFill>
                <a:effectLst>
                  <a:outerShdw blurRad="38100" dist="38100" dir="2700000" algn="tl">
                    <a:srgbClr val="000000">
                      <a:alpha val="43137"/>
                    </a:srgbClr>
                  </a:outerShdw>
                </a:effectLst>
              </a:rPr>
              <a:t>3</a:t>
            </a:r>
            <a:r>
              <a:rPr lang="en-US" sz="2300" b="1" dirty="0">
                <a:solidFill>
                  <a:srgbClr val="642116"/>
                </a:solidFill>
                <a:effectLst>
                  <a:outerShdw blurRad="38100" dist="38100" dir="2700000" algn="tl">
                    <a:srgbClr val="000000">
                      <a:alpha val="43137"/>
                    </a:srgbClr>
                  </a:outerShdw>
                </a:effectLst>
              </a:rPr>
              <a:t> And if I go and prepare a place for you, I will come again and will take you to myself, that where I am you may be also. </a:t>
            </a:r>
            <a:endParaRPr lang="en-US" sz="2300" dirty="0"/>
          </a:p>
        </p:txBody>
      </p:sp>
    </p:spTree>
    <p:extLst>
      <p:ext uri="{BB962C8B-B14F-4D97-AF65-F5344CB8AC3E}">
        <p14:creationId xmlns:p14="http://schemas.microsoft.com/office/powerpoint/2010/main" val="431710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algn="ctr"/>
            <a:r>
              <a:rPr lang="en-US" sz="2500" b="1" baseline="30000" dirty="0" smtClean="0">
                <a:solidFill>
                  <a:schemeClr val="bg1">
                    <a:lumMod val="65000"/>
                  </a:schemeClr>
                </a:solidFill>
                <a:effectLst>
                  <a:outerShdw blurRad="38100" dist="38100" dir="2700000" algn="tl">
                    <a:srgbClr val="000000">
                      <a:alpha val="43137"/>
                    </a:srgbClr>
                  </a:outerShdw>
                </a:effectLst>
                <a:latin typeface="+mn-lt"/>
              </a:rPr>
              <a:t>18</a:t>
            </a:r>
            <a:r>
              <a:rPr lang="en-US" sz="2500" b="1" dirty="0">
                <a:solidFill>
                  <a:schemeClr val="bg1">
                    <a:lumMod val="65000"/>
                  </a:schemeClr>
                </a:solidFill>
                <a:effectLst>
                  <a:outerShdw blurRad="38100" dist="38100" dir="2700000" algn="tl">
                    <a:srgbClr val="000000">
                      <a:alpha val="43137"/>
                    </a:srgbClr>
                  </a:outerShdw>
                </a:effectLst>
                <a:latin typeface="+mn-lt"/>
              </a:rPr>
              <a:t> Children, it is the last hour, and as you have heard that antichrist is coming, so now many antichrists have come. Therefore we know that it is the last hour.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19</a:t>
            </a:r>
            <a:r>
              <a:rPr lang="en-US" sz="2500" b="1" dirty="0">
                <a:solidFill>
                  <a:schemeClr val="bg1">
                    <a:lumMod val="65000"/>
                  </a:schemeClr>
                </a:solidFill>
                <a:effectLst>
                  <a:outerShdw blurRad="38100" dist="38100" dir="2700000" algn="tl">
                    <a:srgbClr val="000000">
                      <a:alpha val="43137"/>
                    </a:srgbClr>
                  </a:outerShdw>
                </a:effectLst>
                <a:latin typeface="+mn-lt"/>
              </a:rPr>
              <a:t> They went out from us, but they were not of us; for if they had been of us, they would have continued with us. But they went out, that it might become plain that they all are not of us.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20 </a:t>
            </a:r>
            <a:r>
              <a:rPr lang="en-US" sz="2500" b="1" dirty="0">
                <a:solidFill>
                  <a:schemeClr val="bg1">
                    <a:lumMod val="65000"/>
                  </a:schemeClr>
                </a:solidFill>
                <a:effectLst>
                  <a:outerShdw blurRad="38100" dist="38100" dir="2700000" algn="tl">
                    <a:srgbClr val="000000">
                      <a:alpha val="43137"/>
                    </a:srgbClr>
                  </a:outerShdw>
                </a:effectLst>
                <a:latin typeface="+mn-lt"/>
              </a:rPr>
              <a:t>But you have been anointed by the Holy One, and you all have knowledge.</a:t>
            </a:r>
            <a:r>
              <a:rPr lang="en-US" sz="2500" b="1" dirty="0">
                <a:solidFill>
                  <a:srgbClr val="642116"/>
                </a:solidFill>
                <a:effectLst>
                  <a:outerShdw blurRad="38100" dist="38100" dir="2700000" algn="tl">
                    <a:srgbClr val="000000">
                      <a:alpha val="43137"/>
                    </a:srgbClr>
                  </a:outerShdw>
                </a:effectLst>
                <a:latin typeface="+mn-lt"/>
              </a:rPr>
              <a:t> </a:t>
            </a:r>
            <a:r>
              <a:rPr lang="en-US" sz="2500" b="1" baseline="30000" dirty="0">
                <a:solidFill>
                  <a:srgbClr val="642116"/>
                </a:solidFill>
                <a:effectLst>
                  <a:outerShdw blurRad="38100" dist="38100" dir="2700000" algn="tl">
                    <a:srgbClr val="000000">
                      <a:alpha val="43137"/>
                    </a:srgbClr>
                  </a:outerShdw>
                </a:effectLst>
                <a:latin typeface="+mn-lt"/>
              </a:rPr>
              <a:t>21</a:t>
            </a:r>
            <a:r>
              <a:rPr lang="en-US" sz="2500" b="1" dirty="0">
                <a:solidFill>
                  <a:srgbClr val="642116"/>
                </a:solidFill>
                <a:effectLst>
                  <a:outerShdw blurRad="38100" dist="38100" dir="2700000" algn="tl">
                    <a:srgbClr val="000000">
                      <a:alpha val="43137"/>
                    </a:srgbClr>
                  </a:outerShdw>
                </a:effectLst>
                <a:latin typeface="+mn-lt"/>
              </a:rPr>
              <a:t> I write to you, not because you do not know the truth, but because you know it, and because no lie is of the truth.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22</a:t>
            </a:r>
            <a:r>
              <a:rPr lang="en-US" sz="2500" b="1" dirty="0">
                <a:solidFill>
                  <a:schemeClr val="bg1">
                    <a:lumMod val="65000"/>
                  </a:schemeClr>
                </a:solidFill>
                <a:effectLst>
                  <a:outerShdw blurRad="38100" dist="38100" dir="2700000" algn="tl">
                    <a:srgbClr val="000000">
                      <a:alpha val="43137"/>
                    </a:srgbClr>
                  </a:outerShdw>
                </a:effectLst>
                <a:latin typeface="+mn-lt"/>
              </a:rPr>
              <a:t> Who is the liar but he who denies that Jesus is the Christ? This is the antichrist, he who denies the Father and the Son.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23</a:t>
            </a:r>
            <a:r>
              <a:rPr lang="en-US" sz="2500" b="1" dirty="0">
                <a:solidFill>
                  <a:schemeClr val="bg1">
                    <a:lumMod val="65000"/>
                  </a:schemeClr>
                </a:solidFill>
                <a:effectLst>
                  <a:outerShdw blurRad="38100" dist="38100" dir="2700000" algn="tl">
                    <a:srgbClr val="000000">
                      <a:alpha val="43137"/>
                    </a:srgbClr>
                  </a:outerShdw>
                </a:effectLst>
                <a:latin typeface="+mn-lt"/>
              </a:rPr>
              <a:t> No one who denies the Son has the Father. Whoever confesses the Son has the Father also.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24</a:t>
            </a:r>
            <a:r>
              <a:rPr lang="en-US" sz="2500" b="1" dirty="0">
                <a:solidFill>
                  <a:schemeClr val="bg1">
                    <a:lumMod val="65000"/>
                  </a:schemeClr>
                </a:solidFill>
                <a:effectLst>
                  <a:outerShdw blurRad="38100" dist="38100" dir="2700000" algn="tl">
                    <a:srgbClr val="000000">
                      <a:alpha val="43137"/>
                    </a:srgbClr>
                  </a:outerShdw>
                </a:effectLst>
                <a:latin typeface="+mn-lt"/>
              </a:rPr>
              <a:t> Let what you heard from the beginning abide in you. If what you heard from the beginning abides in you, then you too will abide in the Son and in the Father.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25</a:t>
            </a:r>
            <a:r>
              <a:rPr lang="en-US" sz="2500" b="1" dirty="0">
                <a:solidFill>
                  <a:schemeClr val="bg1">
                    <a:lumMod val="65000"/>
                  </a:schemeClr>
                </a:solidFill>
                <a:effectLst>
                  <a:outerShdw blurRad="38100" dist="38100" dir="2700000" algn="tl">
                    <a:srgbClr val="000000">
                      <a:alpha val="43137"/>
                    </a:srgbClr>
                  </a:outerShdw>
                </a:effectLst>
                <a:latin typeface="+mn-lt"/>
              </a:rPr>
              <a:t> And this is the promise that he made to us —eternal life.  </a:t>
            </a:r>
            <a:r>
              <a:rPr lang="en-US" sz="2500" b="1" baseline="30000" dirty="0">
                <a:solidFill>
                  <a:srgbClr val="642116"/>
                </a:solidFill>
                <a:effectLst>
                  <a:outerShdw blurRad="38100" dist="38100" dir="2700000" algn="tl">
                    <a:srgbClr val="000000">
                      <a:alpha val="43137"/>
                    </a:srgbClr>
                  </a:outerShdw>
                </a:effectLst>
                <a:latin typeface="+mn-lt"/>
              </a:rPr>
              <a:t>26</a:t>
            </a:r>
            <a:r>
              <a:rPr lang="en-US" sz="2500" b="1" dirty="0">
                <a:solidFill>
                  <a:srgbClr val="642116"/>
                </a:solidFill>
                <a:effectLst>
                  <a:outerShdw blurRad="38100" dist="38100" dir="2700000" algn="tl">
                    <a:srgbClr val="000000">
                      <a:alpha val="43137"/>
                    </a:srgbClr>
                  </a:outerShdw>
                </a:effectLst>
                <a:latin typeface="+mn-lt"/>
              </a:rPr>
              <a:t> I write these things to you about those who are trying to deceive you.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27</a:t>
            </a:r>
            <a:r>
              <a:rPr lang="en-US" sz="2500" b="1" dirty="0">
                <a:solidFill>
                  <a:schemeClr val="bg1">
                    <a:lumMod val="65000"/>
                  </a:schemeClr>
                </a:solidFill>
                <a:effectLst>
                  <a:outerShdw blurRad="38100" dist="38100" dir="2700000" algn="tl">
                    <a:srgbClr val="000000">
                      <a:alpha val="43137"/>
                    </a:srgbClr>
                  </a:outerShdw>
                </a:effectLst>
                <a:latin typeface="+mn-lt"/>
              </a:rPr>
              <a:t> But the anointing that you received from him abides in you, and you have no need that anyone should teach you. But as his anointing teaches you about everything, and is true, and is no lie—just as it has taught you, abide in him.</a:t>
            </a:r>
            <a:endParaRPr lang="en-US" sz="2500" b="1" dirty="0">
              <a:solidFill>
                <a:schemeClr val="bg1">
                  <a:lumMod val="65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642116"/>
                </a:solidFill>
                <a:effectLst>
                  <a:outerShdw blurRad="38100" dist="38100" dir="2700000" algn="tl">
                    <a:srgbClr val="000000">
                      <a:alpha val="43137"/>
                    </a:srgbClr>
                  </a:outerShdw>
                </a:effectLst>
                <a:ea typeface="+mj-ea"/>
                <a:cs typeface="+mj-cs"/>
              </a:rPr>
              <a:t>1 John 2:18-27 ESV</a:t>
            </a:r>
            <a:endParaRPr lang="en-US" sz="2400" b="1" dirty="0">
              <a:solidFill>
                <a:srgbClr val="642116"/>
              </a:solidFill>
              <a:effectLst>
                <a:outerShdw blurRad="38100" dist="38100" dir="2700000" algn="tl">
                  <a:srgbClr val="000000">
                    <a:alpha val="43137"/>
                  </a:srgbClr>
                </a:outerShdw>
              </a:effectLst>
              <a:ea typeface="+mj-ea"/>
              <a:cs typeface="+mj-cs"/>
            </a:endParaRPr>
          </a:p>
        </p:txBody>
      </p:sp>
    </p:spTree>
    <p:extLst>
      <p:ext uri="{BB962C8B-B14F-4D97-AF65-F5344CB8AC3E}">
        <p14:creationId xmlns:p14="http://schemas.microsoft.com/office/powerpoint/2010/main" val="2456224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algn="ctr"/>
            <a:r>
              <a:rPr lang="en-US" sz="2500" b="1" baseline="30000" dirty="0" smtClean="0">
                <a:solidFill>
                  <a:schemeClr val="bg1">
                    <a:lumMod val="65000"/>
                  </a:schemeClr>
                </a:solidFill>
                <a:effectLst>
                  <a:outerShdw blurRad="38100" dist="38100" dir="2700000" algn="tl">
                    <a:srgbClr val="000000">
                      <a:alpha val="43137"/>
                    </a:srgbClr>
                  </a:outerShdw>
                </a:effectLst>
                <a:latin typeface="+mn-lt"/>
              </a:rPr>
              <a:t>18</a:t>
            </a:r>
            <a:r>
              <a:rPr lang="en-US" sz="2500" b="1" dirty="0">
                <a:solidFill>
                  <a:schemeClr val="bg1">
                    <a:lumMod val="65000"/>
                  </a:schemeClr>
                </a:solidFill>
                <a:effectLst>
                  <a:outerShdw blurRad="38100" dist="38100" dir="2700000" algn="tl">
                    <a:srgbClr val="000000">
                      <a:alpha val="43137"/>
                    </a:srgbClr>
                  </a:outerShdw>
                </a:effectLst>
                <a:latin typeface="+mn-lt"/>
              </a:rPr>
              <a:t> Children, it is the last hour, and as you have heard that antichrist is coming, so now many antichrists have come. Therefore we know that it is the last hour.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19</a:t>
            </a:r>
            <a:r>
              <a:rPr lang="en-US" sz="2500" b="1" dirty="0">
                <a:solidFill>
                  <a:schemeClr val="bg1">
                    <a:lumMod val="65000"/>
                  </a:schemeClr>
                </a:solidFill>
                <a:effectLst>
                  <a:outerShdw blurRad="38100" dist="38100" dir="2700000" algn="tl">
                    <a:srgbClr val="000000">
                      <a:alpha val="43137"/>
                    </a:srgbClr>
                  </a:outerShdw>
                </a:effectLst>
                <a:latin typeface="+mn-lt"/>
              </a:rPr>
              <a:t> They went out from us, but they were not of us; for if they had been of us, they would have continued with us. But they went out, that it might become plain that they all are not of us.</a:t>
            </a:r>
            <a:r>
              <a:rPr lang="en-US" sz="2500" b="1" dirty="0">
                <a:solidFill>
                  <a:srgbClr val="642116"/>
                </a:solidFill>
                <a:effectLst>
                  <a:outerShdw blurRad="38100" dist="38100" dir="2700000" algn="tl">
                    <a:srgbClr val="000000">
                      <a:alpha val="43137"/>
                    </a:srgbClr>
                  </a:outerShdw>
                </a:effectLst>
                <a:latin typeface="+mn-lt"/>
              </a:rPr>
              <a:t> </a:t>
            </a:r>
            <a:r>
              <a:rPr lang="en-US" sz="2500" b="1" baseline="30000" dirty="0">
                <a:solidFill>
                  <a:srgbClr val="642116"/>
                </a:solidFill>
                <a:effectLst>
                  <a:outerShdw blurRad="38100" dist="38100" dir="2700000" algn="tl">
                    <a:srgbClr val="000000">
                      <a:alpha val="43137"/>
                    </a:srgbClr>
                  </a:outerShdw>
                </a:effectLst>
                <a:latin typeface="+mn-lt"/>
              </a:rPr>
              <a:t>20 </a:t>
            </a:r>
            <a:r>
              <a:rPr lang="en-US" sz="2500" b="1" dirty="0">
                <a:solidFill>
                  <a:srgbClr val="642116"/>
                </a:solidFill>
                <a:effectLst>
                  <a:outerShdw blurRad="38100" dist="38100" dir="2700000" algn="tl">
                    <a:srgbClr val="000000">
                      <a:alpha val="43137"/>
                    </a:srgbClr>
                  </a:outerShdw>
                </a:effectLst>
                <a:latin typeface="+mn-lt"/>
              </a:rPr>
              <a:t>But you have been anointed by the Holy One, and you all have knowledge.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21</a:t>
            </a:r>
            <a:r>
              <a:rPr lang="en-US" sz="2500" b="1" dirty="0">
                <a:solidFill>
                  <a:schemeClr val="bg1">
                    <a:lumMod val="65000"/>
                  </a:schemeClr>
                </a:solidFill>
                <a:effectLst>
                  <a:outerShdw blurRad="38100" dist="38100" dir="2700000" algn="tl">
                    <a:srgbClr val="000000">
                      <a:alpha val="43137"/>
                    </a:srgbClr>
                  </a:outerShdw>
                </a:effectLst>
                <a:latin typeface="+mn-lt"/>
              </a:rPr>
              <a:t> I write to you, not because you do not know the truth, but because you know it, and because no lie is of the truth.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22</a:t>
            </a:r>
            <a:r>
              <a:rPr lang="en-US" sz="2500" b="1" dirty="0">
                <a:solidFill>
                  <a:schemeClr val="bg1">
                    <a:lumMod val="65000"/>
                  </a:schemeClr>
                </a:solidFill>
                <a:effectLst>
                  <a:outerShdw blurRad="38100" dist="38100" dir="2700000" algn="tl">
                    <a:srgbClr val="000000">
                      <a:alpha val="43137"/>
                    </a:srgbClr>
                  </a:outerShdw>
                </a:effectLst>
                <a:latin typeface="+mn-lt"/>
              </a:rPr>
              <a:t> Who is the liar but he who denies that Jesus is the Christ? This is the antichrist, he who denies the Father and the Son.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23</a:t>
            </a:r>
            <a:r>
              <a:rPr lang="en-US" sz="2500" b="1" dirty="0">
                <a:solidFill>
                  <a:schemeClr val="bg1">
                    <a:lumMod val="65000"/>
                  </a:schemeClr>
                </a:solidFill>
                <a:effectLst>
                  <a:outerShdw blurRad="38100" dist="38100" dir="2700000" algn="tl">
                    <a:srgbClr val="000000">
                      <a:alpha val="43137"/>
                    </a:srgbClr>
                  </a:outerShdw>
                </a:effectLst>
                <a:latin typeface="+mn-lt"/>
              </a:rPr>
              <a:t> No one who denies the Son has the Father. Whoever confesses the Son has the Father also.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24</a:t>
            </a:r>
            <a:r>
              <a:rPr lang="en-US" sz="2500" b="1" dirty="0">
                <a:solidFill>
                  <a:schemeClr val="bg1">
                    <a:lumMod val="65000"/>
                  </a:schemeClr>
                </a:solidFill>
                <a:effectLst>
                  <a:outerShdw blurRad="38100" dist="38100" dir="2700000" algn="tl">
                    <a:srgbClr val="000000">
                      <a:alpha val="43137"/>
                    </a:srgbClr>
                  </a:outerShdw>
                </a:effectLst>
                <a:latin typeface="+mn-lt"/>
              </a:rPr>
              <a:t> Let what you heard from the beginning abide in you. If what you heard from the beginning abides in you, then you too will abide in the Son and in the Father.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25</a:t>
            </a:r>
            <a:r>
              <a:rPr lang="en-US" sz="2500" b="1" dirty="0">
                <a:solidFill>
                  <a:schemeClr val="bg1">
                    <a:lumMod val="65000"/>
                  </a:schemeClr>
                </a:solidFill>
                <a:effectLst>
                  <a:outerShdw blurRad="38100" dist="38100" dir="2700000" algn="tl">
                    <a:srgbClr val="000000">
                      <a:alpha val="43137"/>
                    </a:srgbClr>
                  </a:outerShdw>
                </a:effectLst>
                <a:latin typeface="+mn-lt"/>
              </a:rPr>
              <a:t> And this is the promise that he made to us —eternal life.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26</a:t>
            </a:r>
            <a:r>
              <a:rPr lang="en-US" sz="2500" b="1" dirty="0">
                <a:solidFill>
                  <a:schemeClr val="bg1">
                    <a:lumMod val="65000"/>
                  </a:schemeClr>
                </a:solidFill>
                <a:effectLst>
                  <a:outerShdw blurRad="38100" dist="38100" dir="2700000" algn="tl">
                    <a:srgbClr val="000000">
                      <a:alpha val="43137"/>
                    </a:srgbClr>
                  </a:outerShdw>
                </a:effectLst>
                <a:latin typeface="+mn-lt"/>
              </a:rPr>
              <a:t> I write these things to you about those who are trying to deceive you.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27</a:t>
            </a:r>
            <a:r>
              <a:rPr lang="en-US" sz="2500" b="1" dirty="0">
                <a:solidFill>
                  <a:schemeClr val="bg1">
                    <a:lumMod val="65000"/>
                  </a:schemeClr>
                </a:solidFill>
                <a:effectLst>
                  <a:outerShdw blurRad="38100" dist="38100" dir="2700000" algn="tl">
                    <a:srgbClr val="000000">
                      <a:alpha val="43137"/>
                    </a:srgbClr>
                  </a:outerShdw>
                </a:effectLst>
                <a:latin typeface="+mn-lt"/>
              </a:rPr>
              <a:t> But the anointing that you received from him abides in you, and you have no need that anyone should teach you. But as his anointing teaches you about everything, and is true, and is no lie—just as it has taught you, abide in him.</a:t>
            </a:r>
            <a:endParaRPr lang="en-US" sz="2500" b="1" dirty="0">
              <a:solidFill>
                <a:schemeClr val="bg1">
                  <a:lumMod val="65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642116"/>
                </a:solidFill>
                <a:effectLst>
                  <a:outerShdw blurRad="38100" dist="38100" dir="2700000" algn="tl">
                    <a:srgbClr val="000000">
                      <a:alpha val="43137"/>
                    </a:srgbClr>
                  </a:outerShdw>
                </a:effectLst>
                <a:ea typeface="+mj-ea"/>
                <a:cs typeface="+mj-cs"/>
              </a:rPr>
              <a:t>1 John 2:18-27 ESV</a:t>
            </a:r>
            <a:endParaRPr lang="en-US" sz="2400" b="1" dirty="0">
              <a:solidFill>
                <a:srgbClr val="642116"/>
              </a:solidFill>
              <a:effectLst>
                <a:outerShdw blurRad="38100" dist="38100" dir="2700000" algn="tl">
                  <a:srgbClr val="000000">
                    <a:alpha val="43137"/>
                  </a:srgbClr>
                </a:outerShdw>
              </a:effectLst>
              <a:ea typeface="+mj-ea"/>
              <a:cs typeface="+mj-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5071" y="1355352"/>
            <a:ext cx="1335742" cy="704850"/>
          </a:xfrm>
          <a:prstGeom prst="rect">
            <a:avLst/>
          </a:prstGeom>
        </p:spPr>
      </p:pic>
    </p:spTree>
    <p:extLst>
      <p:ext uri="{BB962C8B-B14F-4D97-AF65-F5344CB8AC3E}">
        <p14:creationId xmlns:p14="http://schemas.microsoft.com/office/powerpoint/2010/main" val="3040795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0077"/>
            <a:ext cx="10515600" cy="1325563"/>
          </a:xfrm>
        </p:spPr>
        <p:txBody>
          <a:bodyPr>
            <a:normAutofit fontScale="90000"/>
          </a:bodyPr>
          <a:lstStyle/>
          <a:p>
            <a:pPr algn="ctr"/>
            <a:r>
              <a:rPr lang="en-US" b="1" baseline="30000" dirty="0">
                <a:solidFill>
                  <a:srgbClr val="642116"/>
                </a:solidFill>
                <a:effectLst>
                  <a:outerShdw blurRad="38100" dist="38100" dir="2700000" algn="tl">
                    <a:srgbClr val="000000">
                      <a:alpha val="43137"/>
                    </a:srgbClr>
                  </a:outerShdw>
                </a:effectLst>
                <a:latin typeface="+mn-lt"/>
              </a:rPr>
              <a:t>7 </a:t>
            </a:r>
            <a:r>
              <a:rPr lang="en-US" b="1" dirty="0">
                <a:solidFill>
                  <a:srgbClr val="642116"/>
                </a:solidFill>
                <a:effectLst>
                  <a:outerShdw blurRad="38100" dist="38100" dir="2700000" algn="tl">
                    <a:srgbClr val="000000">
                      <a:alpha val="43137"/>
                    </a:srgbClr>
                  </a:outerShdw>
                </a:effectLst>
                <a:latin typeface="+mn-lt"/>
              </a:rPr>
              <a:t>Nevertheless, I tell you the truth: it is to your advantage that I go away, for if I do not go away, the Helper will not come to you. But if I go, I will send him to you.</a:t>
            </a:r>
            <a:r>
              <a:rPr lang="en-US" dirty="0">
                <a:solidFill>
                  <a:srgbClr val="642116"/>
                </a:solidFill>
                <a:effectLst>
                  <a:outerShdw blurRad="38100" dist="38100" dir="2700000" algn="tl">
                    <a:srgbClr val="000000">
                      <a:alpha val="43137"/>
                    </a:srgbClr>
                  </a:outerShdw>
                </a:effectLst>
                <a:latin typeface="+mn-lt"/>
              </a:rPr>
              <a:t/>
            </a:r>
            <a:br>
              <a:rPr lang="en-US" dirty="0">
                <a:solidFill>
                  <a:srgbClr val="642116"/>
                </a:solidFill>
                <a:effectLst>
                  <a:outerShdw blurRad="38100" dist="38100" dir="2700000" algn="tl">
                    <a:srgbClr val="000000">
                      <a:alpha val="43137"/>
                    </a:srgbClr>
                  </a:outerShdw>
                </a:effectLst>
                <a:latin typeface="+mn-lt"/>
              </a:rPr>
            </a:br>
            <a:r>
              <a:rPr lang="en-US" b="1" dirty="0" smtClean="0">
                <a:solidFill>
                  <a:srgbClr val="642116"/>
                </a:solidFill>
                <a:effectLst>
                  <a:outerShdw blurRad="38100" dist="38100" dir="2700000" algn="tl">
                    <a:srgbClr val="000000">
                      <a:alpha val="43137"/>
                    </a:srgbClr>
                  </a:outerShdw>
                </a:effectLst>
                <a:latin typeface="+mn-lt"/>
              </a:rPr>
              <a:t/>
            </a:r>
            <a:br>
              <a:rPr lang="en-US" b="1" dirty="0" smtClean="0">
                <a:solidFill>
                  <a:srgbClr val="642116"/>
                </a:solidFill>
                <a:effectLst>
                  <a:outerShdw blurRad="38100" dist="38100" dir="2700000" algn="tl">
                    <a:srgbClr val="000000">
                      <a:alpha val="43137"/>
                    </a:srgbClr>
                  </a:outerShdw>
                </a:effectLst>
                <a:latin typeface="+mn-lt"/>
              </a:rPr>
            </a:br>
            <a:r>
              <a:rPr lang="en-US" sz="3600" b="1" dirty="0" smtClean="0">
                <a:solidFill>
                  <a:srgbClr val="642116"/>
                </a:solidFill>
                <a:effectLst>
                  <a:outerShdw blurRad="38100" dist="38100" dir="2700000" algn="tl">
                    <a:srgbClr val="000000">
                      <a:alpha val="43137"/>
                    </a:srgbClr>
                  </a:outerShdw>
                </a:effectLst>
                <a:latin typeface="+mn-lt"/>
              </a:rPr>
              <a:t>John 16:7 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556578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algn="ctr"/>
            <a:r>
              <a:rPr lang="en-US" sz="2500" b="1" baseline="30000" dirty="0" smtClean="0">
                <a:solidFill>
                  <a:schemeClr val="bg1">
                    <a:lumMod val="65000"/>
                  </a:schemeClr>
                </a:solidFill>
                <a:effectLst>
                  <a:outerShdw blurRad="38100" dist="38100" dir="2700000" algn="tl">
                    <a:srgbClr val="000000">
                      <a:alpha val="43137"/>
                    </a:srgbClr>
                  </a:outerShdw>
                </a:effectLst>
                <a:latin typeface="+mn-lt"/>
              </a:rPr>
              <a:t>18</a:t>
            </a:r>
            <a:r>
              <a:rPr lang="en-US" sz="2500" b="1" dirty="0">
                <a:solidFill>
                  <a:schemeClr val="bg1">
                    <a:lumMod val="65000"/>
                  </a:schemeClr>
                </a:solidFill>
                <a:effectLst>
                  <a:outerShdw blurRad="38100" dist="38100" dir="2700000" algn="tl">
                    <a:srgbClr val="000000">
                      <a:alpha val="43137"/>
                    </a:srgbClr>
                  </a:outerShdw>
                </a:effectLst>
                <a:latin typeface="+mn-lt"/>
              </a:rPr>
              <a:t> Children, it is the last hour, and as you have heard that antichrist is coming, so now many antichrists have come. Therefore we know that it is the last hour.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19</a:t>
            </a:r>
            <a:r>
              <a:rPr lang="en-US" sz="2500" b="1" dirty="0">
                <a:solidFill>
                  <a:schemeClr val="bg1">
                    <a:lumMod val="65000"/>
                  </a:schemeClr>
                </a:solidFill>
                <a:effectLst>
                  <a:outerShdw blurRad="38100" dist="38100" dir="2700000" algn="tl">
                    <a:srgbClr val="000000">
                      <a:alpha val="43137"/>
                    </a:srgbClr>
                  </a:outerShdw>
                </a:effectLst>
                <a:latin typeface="+mn-lt"/>
              </a:rPr>
              <a:t> They went out from us, but they were not of us; for if they had been of us, they would have continued with us. But they went out, that it might become plain that they all are not of us.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20 </a:t>
            </a:r>
            <a:r>
              <a:rPr lang="en-US" sz="2500" b="1" dirty="0">
                <a:solidFill>
                  <a:schemeClr val="bg1">
                    <a:lumMod val="65000"/>
                  </a:schemeClr>
                </a:solidFill>
                <a:effectLst>
                  <a:outerShdw blurRad="38100" dist="38100" dir="2700000" algn="tl">
                    <a:srgbClr val="000000">
                      <a:alpha val="43137"/>
                    </a:srgbClr>
                  </a:outerShdw>
                </a:effectLst>
                <a:latin typeface="+mn-lt"/>
              </a:rPr>
              <a:t>But you have been anointed by the Holy One, and you all have knowledge.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21</a:t>
            </a:r>
            <a:r>
              <a:rPr lang="en-US" sz="2500" b="1" dirty="0">
                <a:solidFill>
                  <a:schemeClr val="bg1">
                    <a:lumMod val="65000"/>
                  </a:schemeClr>
                </a:solidFill>
                <a:effectLst>
                  <a:outerShdw blurRad="38100" dist="38100" dir="2700000" algn="tl">
                    <a:srgbClr val="000000">
                      <a:alpha val="43137"/>
                    </a:srgbClr>
                  </a:outerShdw>
                </a:effectLst>
                <a:latin typeface="+mn-lt"/>
              </a:rPr>
              <a:t> I write to you, not because you do not know the truth, but because you know it, and because no lie is of the truth.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22</a:t>
            </a:r>
            <a:r>
              <a:rPr lang="en-US" sz="2500" b="1" dirty="0">
                <a:solidFill>
                  <a:schemeClr val="bg1">
                    <a:lumMod val="65000"/>
                  </a:schemeClr>
                </a:solidFill>
                <a:effectLst>
                  <a:outerShdw blurRad="38100" dist="38100" dir="2700000" algn="tl">
                    <a:srgbClr val="000000">
                      <a:alpha val="43137"/>
                    </a:srgbClr>
                  </a:outerShdw>
                </a:effectLst>
                <a:latin typeface="+mn-lt"/>
              </a:rPr>
              <a:t> Who is the liar but he who denies that Jesus is the Christ? This is the antichrist, he who denies the Father and the Son.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23</a:t>
            </a:r>
            <a:r>
              <a:rPr lang="en-US" sz="2500" b="1" dirty="0">
                <a:solidFill>
                  <a:schemeClr val="bg1">
                    <a:lumMod val="65000"/>
                  </a:schemeClr>
                </a:solidFill>
                <a:effectLst>
                  <a:outerShdw blurRad="38100" dist="38100" dir="2700000" algn="tl">
                    <a:srgbClr val="000000">
                      <a:alpha val="43137"/>
                    </a:srgbClr>
                  </a:outerShdw>
                </a:effectLst>
                <a:latin typeface="+mn-lt"/>
              </a:rPr>
              <a:t> No one who denies the Son has the Father. Whoever confesses the Son has the Father also.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24</a:t>
            </a:r>
            <a:r>
              <a:rPr lang="en-US" sz="2500" b="1" dirty="0">
                <a:solidFill>
                  <a:schemeClr val="bg1">
                    <a:lumMod val="65000"/>
                  </a:schemeClr>
                </a:solidFill>
                <a:effectLst>
                  <a:outerShdw blurRad="38100" dist="38100" dir="2700000" algn="tl">
                    <a:srgbClr val="000000">
                      <a:alpha val="43137"/>
                    </a:srgbClr>
                  </a:outerShdw>
                </a:effectLst>
                <a:latin typeface="+mn-lt"/>
              </a:rPr>
              <a:t> Let what you heard from the beginning abide in you. If what you heard from the beginning abides in you, then you too will abide in the Son and in the Father.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25</a:t>
            </a:r>
            <a:r>
              <a:rPr lang="en-US" sz="2500" b="1" dirty="0">
                <a:solidFill>
                  <a:schemeClr val="bg1">
                    <a:lumMod val="65000"/>
                  </a:schemeClr>
                </a:solidFill>
                <a:effectLst>
                  <a:outerShdw blurRad="38100" dist="38100" dir="2700000" algn="tl">
                    <a:srgbClr val="000000">
                      <a:alpha val="43137"/>
                    </a:srgbClr>
                  </a:outerShdw>
                </a:effectLst>
                <a:latin typeface="+mn-lt"/>
              </a:rPr>
              <a:t> And this is the promise that he made to us —eternal life.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26</a:t>
            </a:r>
            <a:r>
              <a:rPr lang="en-US" sz="2500" b="1" dirty="0">
                <a:solidFill>
                  <a:schemeClr val="bg1">
                    <a:lumMod val="65000"/>
                  </a:schemeClr>
                </a:solidFill>
                <a:effectLst>
                  <a:outerShdw blurRad="38100" dist="38100" dir="2700000" algn="tl">
                    <a:srgbClr val="000000">
                      <a:alpha val="43137"/>
                    </a:srgbClr>
                  </a:outerShdw>
                </a:effectLst>
                <a:latin typeface="+mn-lt"/>
              </a:rPr>
              <a:t> I write these things to you about those who are trying to deceive you.  </a:t>
            </a:r>
            <a:r>
              <a:rPr lang="en-US" sz="2500" b="1" baseline="30000" dirty="0">
                <a:solidFill>
                  <a:srgbClr val="642116"/>
                </a:solidFill>
                <a:effectLst>
                  <a:outerShdw blurRad="38100" dist="38100" dir="2700000" algn="tl">
                    <a:srgbClr val="000000">
                      <a:alpha val="43137"/>
                    </a:srgbClr>
                  </a:outerShdw>
                </a:effectLst>
                <a:latin typeface="+mn-lt"/>
              </a:rPr>
              <a:t>27</a:t>
            </a:r>
            <a:r>
              <a:rPr lang="en-US" sz="2500" b="1" dirty="0">
                <a:solidFill>
                  <a:srgbClr val="642116"/>
                </a:solidFill>
                <a:effectLst>
                  <a:outerShdw blurRad="38100" dist="38100" dir="2700000" algn="tl">
                    <a:srgbClr val="000000">
                      <a:alpha val="43137"/>
                    </a:srgbClr>
                  </a:outerShdw>
                </a:effectLst>
                <a:latin typeface="+mn-lt"/>
              </a:rPr>
              <a:t> But the anointing that you received from him abides in you, and you have no need that anyone should teach you. But as his anointing teaches you about everything, and is true, and is no lie—just as it has taught you, abide in him.</a:t>
            </a:r>
            <a:endParaRPr lang="en-US" sz="2500" b="1" dirty="0">
              <a:solidFill>
                <a:srgbClr val="642116"/>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642116"/>
                </a:solidFill>
                <a:effectLst>
                  <a:outerShdw blurRad="38100" dist="38100" dir="2700000" algn="tl">
                    <a:srgbClr val="000000">
                      <a:alpha val="43137"/>
                    </a:srgbClr>
                  </a:outerShdw>
                </a:effectLst>
                <a:ea typeface="+mj-ea"/>
                <a:cs typeface="+mj-cs"/>
              </a:rPr>
              <a:t>1 John 2:18-27 ESV</a:t>
            </a:r>
            <a:endParaRPr lang="en-US" sz="2400" b="1" dirty="0">
              <a:solidFill>
                <a:srgbClr val="642116"/>
              </a:solidFill>
              <a:effectLst>
                <a:outerShdw blurRad="38100" dist="38100" dir="2700000" algn="tl">
                  <a:srgbClr val="000000">
                    <a:alpha val="43137"/>
                  </a:srgbClr>
                </a:outerShdw>
              </a:effectLst>
              <a:ea typeface="+mj-ea"/>
              <a:cs typeface="+mj-cs"/>
            </a:endParaRPr>
          </a:p>
        </p:txBody>
      </p:sp>
    </p:spTree>
    <p:extLst>
      <p:ext uri="{BB962C8B-B14F-4D97-AF65-F5344CB8AC3E}">
        <p14:creationId xmlns:p14="http://schemas.microsoft.com/office/powerpoint/2010/main" val="6561109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0077"/>
            <a:ext cx="10515600" cy="1325563"/>
          </a:xfrm>
        </p:spPr>
        <p:txBody>
          <a:bodyPr>
            <a:normAutofit fontScale="90000"/>
          </a:bodyPr>
          <a:lstStyle/>
          <a:p>
            <a:pPr algn="ctr"/>
            <a:r>
              <a:rPr lang="en-US" b="1" baseline="30000" dirty="0">
                <a:solidFill>
                  <a:srgbClr val="642116"/>
                </a:solidFill>
                <a:effectLst>
                  <a:outerShdw blurRad="38100" dist="38100" dir="2700000" algn="tl">
                    <a:srgbClr val="000000">
                      <a:alpha val="43137"/>
                    </a:srgbClr>
                  </a:outerShdw>
                </a:effectLst>
                <a:latin typeface="+mn-lt"/>
              </a:rPr>
              <a:t>13 </a:t>
            </a:r>
            <a:r>
              <a:rPr lang="en-US" b="1" dirty="0">
                <a:solidFill>
                  <a:srgbClr val="642116"/>
                </a:solidFill>
                <a:effectLst>
                  <a:outerShdw blurRad="38100" dist="38100" dir="2700000" algn="tl">
                    <a:srgbClr val="000000">
                      <a:alpha val="43137"/>
                    </a:srgbClr>
                  </a:outerShdw>
                </a:effectLst>
                <a:latin typeface="+mn-lt"/>
              </a:rPr>
              <a:t>When the Spirit of truth comes, he will guide you into all the truth, for he will not speak on his own authority, but whatever he hears he will speak, and he will declare to you the things that are to come.</a:t>
            </a:r>
            <a:r>
              <a:rPr lang="en-US" dirty="0">
                <a:solidFill>
                  <a:srgbClr val="642116"/>
                </a:solidFill>
                <a:effectLst>
                  <a:outerShdw blurRad="38100" dist="38100" dir="2700000" algn="tl">
                    <a:srgbClr val="000000">
                      <a:alpha val="43137"/>
                    </a:srgbClr>
                  </a:outerShdw>
                </a:effectLst>
                <a:latin typeface="+mn-lt"/>
              </a:rPr>
              <a:t/>
            </a:r>
            <a:br>
              <a:rPr lang="en-US" dirty="0">
                <a:solidFill>
                  <a:srgbClr val="642116"/>
                </a:solidFill>
                <a:effectLst>
                  <a:outerShdw blurRad="38100" dist="38100" dir="2700000" algn="tl">
                    <a:srgbClr val="000000">
                      <a:alpha val="43137"/>
                    </a:srgbClr>
                  </a:outerShdw>
                </a:effectLst>
                <a:latin typeface="+mn-lt"/>
              </a:rPr>
            </a:br>
            <a:r>
              <a:rPr lang="en-US" b="1" dirty="0" smtClean="0">
                <a:solidFill>
                  <a:srgbClr val="642116"/>
                </a:solidFill>
                <a:effectLst>
                  <a:outerShdw blurRad="38100" dist="38100" dir="2700000" algn="tl">
                    <a:srgbClr val="000000">
                      <a:alpha val="43137"/>
                    </a:srgbClr>
                  </a:outerShdw>
                </a:effectLst>
                <a:latin typeface="+mn-lt"/>
              </a:rPr>
              <a:t/>
            </a:r>
            <a:br>
              <a:rPr lang="en-US" b="1" dirty="0" smtClean="0">
                <a:solidFill>
                  <a:srgbClr val="642116"/>
                </a:solidFill>
                <a:effectLst>
                  <a:outerShdw blurRad="38100" dist="38100" dir="2700000" algn="tl">
                    <a:srgbClr val="000000">
                      <a:alpha val="43137"/>
                    </a:srgbClr>
                  </a:outerShdw>
                </a:effectLst>
                <a:latin typeface="+mn-lt"/>
              </a:rPr>
            </a:br>
            <a:r>
              <a:rPr lang="en-US" sz="3600" b="1" dirty="0" smtClean="0">
                <a:solidFill>
                  <a:srgbClr val="642116"/>
                </a:solidFill>
                <a:effectLst>
                  <a:outerShdw blurRad="38100" dist="38100" dir="2700000" algn="tl">
                    <a:srgbClr val="000000">
                      <a:alpha val="43137"/>
                    </a:srgbClr>
                  </a:outerShdw>
                </a:effectLst>
                <a:latin typeface="+mn-lt"/>
              </a:rPr>
              <a:t>John 16:13 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455739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01197"/>
            <a:ext cx="11689080" cy="1325563"/>
          </a:xfrm>
        </p:spPr>
        <p:txBody>
          <a:bodyPr>
            <a:normAutofit fontScale="90000"/>
          </a:bodyPr>
          <a:lstStyle/>
          <a:p>
            <a:pPr algn="ctr"/>
            <a:r>
              <a:rPr lang="en-US" b="1" baseline="30000" dirty="0">
                <a:solidFill>
                  <a:srgbClr val="642116"/>
                </a:solidFill>
                <a:effectLst>
                  <a:outerShdw blurRad="38100" dist="38100" dir="2700000" algn="tl">
                    <a:srgbClr val="000000">
                      <a:alpha val="43137"/>
                    </a:srgbClr>
                  </a:outerShdw>
                </a:effectLst>
                <a:latin typeface="+mn-lt"/>
              </a:rPr>
              <a:t>33 </a:t>
            </a:r>
            <a:r>
              <a:rPr lang="en-US" b="1" dirty="0">
                <a:solidFill>
                  <a:srgbClr val="642116"/>
                </a:solidFill>
                <a:effectLst>
                  <a:outerShdw blurRad="38100" dist="38100" dir="2700000" algn="tl">
                    <a:srgbClr val="000000">
                      <a:alpha val="43137"/>
                    </a:srgbClr>
                  </a:outerShdw>
                </a:effectLst>
                <a:latin typeface="+mn-lt"/>
              </a:rPr>
              <a:t>For this is the covenant that I will make with the house of Israel after those days, declares the </a:t>
            </a:r>
            <a:r>
              <a:rPr lang="en-US" b="1" cap="small" dirty="0">
                <a:solidFill>
                  <a:srgbClr val="642116"/>
                </a:solidFill>
                <a:effectLst>
                  <a:outerShdw blurRad="38100" dist="38100" dir="2700000" algn="tl">
                    <a:srgbClr val="000000">
                      <a:alpha val="43137"/>
                    </a:srgbClr>
                  </a:outerShdw>
                </a:effectLst>
                <a:latin typeface="+mn-lt"/>
              </a:rPr>
              <a:t>Lord</a:t>
            </a:r>
            <a:r>
              <a:rPr lang="en-US" b="1" dirty="0">
                <a:solidFill>
                  <a:srgbClr val="642116"/>
                </a:solidFill>
                <a:effectLst>
                  <a:outerShdw blurRad="38100" dist="38100" dir="2700000" algn="tl">
                    <a:srgbClr val="000000">
                      <a:alpha val="43137"/>
                    </a:srgbClr>
                  </a:outerShdw>
                </a:effectLst>
                <a:latin typeface="+mn-lt"/>
              </a:rPr>
              <a:t>: I will put my law within them, and I will write it on their hearts. And I will be their God, and they shall be my people. </a:t>
            </a:r>
            <a:r>
              <a:rPr lang="en-US" b="1" baseline="30000" dirty="0">
                <a:solidFill>
                  <a:srgbClr val="642116"/>
                </a:solidFill>
                <a:effectLst>
                  <a:outerShdw blurRad="38100" dist="38100" dir="2700000" algn="tl">
                    <a:srgbClr val="000000">
                      <a:alpha val="43137"/>
                    </a:srgbClr>
                  </a:outerShdw>
                </a:effectLst>
                <a:latin typeface="+mn-lt"/>
              </a:rPr>
              <a:t>34 </a:t>
            </a:r>
            <a:r>
              <a:rPr lang="en-US" b="1" dirty="0">
                <a:solidFill>
                  <a:srgbClr val="642116"/>
                </a:solidFill>
                <a:effectLst>
                  <a:outerShdw blurRad="38100" dist="38100" dir="2700000" algn="tl">
                    <a:srgbClr val="000000">
                      <a:alpha val="43137"/>
                    </a:srgbClr>
                  </a:outerShdw>
                </a:effectLst>
                <a:latin typeface="+mn-lt"/>
              </a:rPr>
              <a:t>And no longer shall each one teach his neighbor and each his brother, saying, ‘Know the </a:t>
            </a:r>
            <a:r>
              <a:rPr lang="en-US" b="1" cap="small" dirty="0">
                <a:solidFill>
                  <a:srgbClr val="642116"/>
                </a:solidFill>
                <a:effectLst>
                  <a:outerShdw blurRad="38100" dist="38100" dir="2700000" algn="tl">
                    <a:srgbClr val="000000">
                      <a:alpha val="43137"/>
                    </a:srgbClr>
                  </a:outerShdw>
                </a:effectLst>
                <a:latin typeface="+mn-lt"/>
              </a:rPr>
              <a:t>Lord</a:t>
            </a:r>
            <a:r>
              <a:rPr lang="en-US" b="1" dirty="0">
                <a:solidFill>
                  <a:srgbClr val="642116"/>
                </a:solidFill>
                <a:effectLst>
                  <a:outerShdw blurRad="38100" dist="38100" dir="2700000" algn="tl">
                    <a:srgbClr val="000000">
                      <a:alpha val="43137"/>
                    </a:srgbClr>
                  </a:outerShdw>
                </a:effectLst>
                <a:latin typeface="+mn-lt"/>
              </a:rPr>
              <a:t>,’ for they shall all know me, from the least of them to the greatest, declares the </a:t>
            </a:r>
            <a:r>
              <a:rPr lang="en-US" b="1" cap="small" dirty="0">
                <a:solidFill>
                  <a:srgbClr val="642116"/>
                </a:solidFill>
                <a:effectLst>
                  <a:outerShdw blurRad="38100" dist="38100" dir="2700000" algn="tl">
                    <a:srgbClr val="000000">
                      <a:alpha val="43137"/>
                    </a:srgbClr>
                  </a:outerShdw>
                </a:effectLst>
                <a:latin typeface="+mn-lt"/>
              </a:rPr>
              <a:t>Lord</a:t>
            </a:r>
            <a:r>
              <a:rPr lang="en-US" b="1" dirty="0">
                <a:solidFill>
                  <a:srgbClr val="642116"/>
                </a:solidFill>
                <a:effectLst>
                  <a:outerShdw blurRad="38100" dist="38100" dir="2700000" algn="tl">
                    <a:srgbClr val="000000">
                      <a:alpha val="43137"/>
                    </a:srgbClr>
                  </a:outerShdw>
                </a:effectLst>
                <a:latin typeface="+mn-lt"/>
              </a:rPr>
              <a:t>. For I will forgive their iniquity, and I will remember their sin no more.” </a:t>
            </a:r>
            <a:r>
              <a:rPr lang="en-US" dirty="0">
                <a:solidFill>
                  <a:srgbClr val="642116"/>
                </a:solidFill>
                <a:effectLst>
                  <a:outerShdw blurRad="38100" dist="38100" dir="2700000" algn="tl">
                    <a:srgbClr val="000000">
                      <a:alpha val="43137"/>
                    </a:srgbClr>
                  </a:outerShdw>
                </a:effectLst>
                <a:latin typeface="+mn-lt"/>
              </a:rPr>
              <a:t/>
            </a:r>
            <a:br>
              <a:rPr lang="en-US" dirty="0">
                <a:solidFill>
                  <a:srgbClr val="642116"/>
                </a:solidFill>
                <a:effectLst>
                  <a:outerShdw blurRad="38100" dist="38100" dir="2700000" algn="tl">
                    <a:srgbClr val="000000">
                      <a:alpha val="43137"/>
                    </a:srgbClr>
                  </a:outerShdw>
                </a:effectLst>
                <a:latin typeface="+mn-lt"/>
              </a:rPr>
            </a:br>
            <a:r>
              <a:rPr lang="en-US" b="1" dirty="0" smtClean="0">
                <a:solidFill>
                  <a:srgbClr val="642116"/>
                </a:solidFill>
                <a:effectLst>
                  <a:outerShdw blurRad="38100" dist="38100" dir="2700000" algn="tl">
                    <a:srgbClr val="000000">
                      <a:alpha val="43137"/>
                    </a:srgbClr>
                  </a:outerShdw>
                </a:effectLst>
                <a:latin typeface="+mn-lt"/>
              </a:rPr>
              <a:t/>
            </a:r>
            <a:br>
              <a:rPr lang="en-US" b="1" dirty="0" smtClean="0">
                <a:solidFill>
                  <a:srgbClr val="642116"/>
                </a:solidFill>
                <a:effectLst>
                  <a:outerShdw blurRad="38100" dist="38100" dir="2700000" algn="tl">
                    <a:srgbClr val="000000">
                      <a:alpha val="43137"/>
                    </a:srgbClr>
                  </a:outerShdw>
                </a:effectLst>
                <a:latin typeface="+mn-lt"/>
              </a:rPr>
            </a:br>
            <a:r>
              <a:rPr lang="en-US" sz="3600" b="1" dirty="0" smtClean="0">
                <a:solidFill>
                  <a:srgbClr val="642116"/>
                </a:solidFill>
                <a:effectLst>
                  <a:outerShdw blurRad="38100" dist="38100" dir="2700000" algn="tl">
                    <a:srgbClr val="000000">
                      <a:alpha val="43137"/>
                    </a:srgbClr>
                  </a:outerShdw>
                </a:effectLst>
                <a:latin typeface="+mn-lt"/>
              </a:rPr>
              <a:t>Jeremiah 31:33-34 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056059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0077"/>
            <a:ext cx="10515600" cy="1325563"/>
          </a:xfrm>
        </p:spPr>
        <p:txBody>
          <a:bodyPr>
            <a:noAutofit/>
          </a:bodyPr>
          <a:lstStyle/>
          <a:p>
            <a:pPr algn="ctr"/>
            <a:r>
              <a:rPr lang="en-US" b="1" baseline="30000" dirty="0" smtClean="0">
                <a:solidFill>
                  <a:srgbClr val="642116"/>
                </a:solidFill>
                <a:effectLst>
                  <a:outerShdw blurRad="38100" dist="38100" dir="2700000" algn="tl">
                    <a:srgbClr val="000000">
                      <a:alpha val="43137"/>
                    </a:srgbClr>
                  </a:outerShdw>
                </a:effectLst>
                <a:latin typeface="+mn-lt"/>
              </a:rPr>
              <a:t>5</a:t>
            </a:r>
            <a:r>
              <a:rPr lang="en-US" b="1" baseline="30000" dirty="0">
                <a:solidFill>
                  <a:srgbClr val="642116"/>
                </a:solidFill>
                <a:effectLst>
                  <a:outerShdw blurRad="38100" dist="38100" dir="2700000" algn="tl">
                    <a:srgbClr val="000000">
                      <a:alpha val="43137"/>
                    </a:srgbClr>
                  </a:outerShdw>
                </a:effectLst>
                <a:latin typeface="+mn-lt"/>
              </a:rPr>
              <a:t> </a:t>
            </a:r>
            <a:r>
              <a:rPr lang="en-US" b="1" dirty="0">
                <a:solidFill>
                  <a:srgbClr val="642116"/>
                </a:solidFill>
                <a:effectLst>
                  <a:outerShdw blurRad="38100" dist="38100" dir="2700000" algn="tl">
                    <a:srgbClr val="000000">
                      <a:alpha val="43137"/>
                    </a:srgbClr>
                  </a:outerShdw>
                </a:effectLst>
                <a:latin typeface="+mn-lt"/>
              </a:rPr>
              <a:t>This is the message we have heard from him and proclaim to you, that God is light, and in him is no darkness at all.</a:t>
            </a:r>
            <a:r>
              <a:rPr lang="en-US" dirty="0">
                <a:solidFill>
                  <a:srgbClr val="642116"/>
                </a:solidFill>
                <a:effectLst>
                  <a:outerShdw blurRad="38100" dist="38100" dir="2700000" algn="tl">
                    <a:srgbClr val="000000">
                      <a:alpha val="43137"/>
                    </a:srgbClr>
                  </a:outerShdw>
                </a:effectLst>
                <a:latin typeface="+mn-lt"/>
              </a:rPr>
              <a:t/>
            </a:r>
            <a:br>
              <a:rPr lang="en-US" dirty="0">
                <a:solidFill>
                  <a:srgbClr val="642116"/>
                </a:solidFill>
                <a:effectLst>
                  <a:outerShdw blurRad="38100" dist="38100" dir="2700000" algn="tl">
                    <a:srgbClr val="000000">
                      <a:alpha val="43137"/>
                    </a:srgbClr>
                  </a:outerShdw>
                </a:effectLst>
                <a:latin typeface="+mn-lt"/>
              </a:rPr>
            </a:br>
            <a:r>
              <a:rPr lang="en-US" dirty="0">
                <a:solidFill>
                  <a:srgbClr val="642116"/>
                </a:solidFill>
                <a:effectLst>
                  <a:outerShdw blurRad="38100" dist="38100" dir="2700000" algn="tl">
                    <a:srgbClr val="000000">
                      <a:alpha val="43137"/>
                    </a:srgbClr>
                  </a:outerShdw>
                </a:effectLst>
                <a:latin typeface="+mn-lt"/>
              </a:rPr>
              <a:t/>
            </a:r>
            <a:br>
              <a:rPr lang="en-US" dirty="0">
                <a:solidFill>
                  <a:srgbClr val="642116"/>
                </a:solidFill>
                <a:effectLst>
                  <a:outerShdw blurRad="38100" dist="38100" dir="2700000" algn="tl">
                    <a:srgbClr val="000000">
                      <a:alpha val="43137"/>
                    </a:srgbClr>
                  </a:outerShdw>
                </a:effectLst>
                <a:latin typeface="+mn-lt"/>
              </a:rPr>
            </a:br>
            <a:r>
              <a:rPr lang="en-US" dirty="0" smtClean="0">
                <a:solidFill>
                  <a:srgbClr val="642116"/>
                </a:solidFill>
                <a:effectLst>
                  <a:outerShdw blurRad="38100" dist="38100" dir="2700000" algn="tl">
                    <a:srgbClr val="000000">
                      <a:alpha val="43137"/>
                    </a:srgbClr>
                  </a:outerShdw>
                </a:effectLst>
                <a:latin typeface="+mn-lt"/>
              </a:rPr>
              <a:t>1 </a:t>
            </a:r>
            <a:r>
              <a:rPr lang="en-US" sz="3600" b="1" dirty="0" smtClean="0">
                <a:solidFill>
                  <a:srgbClr val="642116"/>
                </a:solidFill>
                <a:effectLst>
                  <a:outerShdw blurRad="38100" dist="38100" dir="2700000" algn="tl">
                    <a:srgbClr val="000000">
                      <a:alpha val="43137"/>
                    </a:srgbClr>
                  </a:outerShdw>
                </a:effectLst>
                <a:latin typeface="+mn-lt"/>
              </a:rPr>
              <a:t>John 1:5 ESV</a:t>
            </a:r>
            <a:endParaRPr lang="en-US" sz="3600" dirty="0">
              <a:solidFill>
                <a:srgbClr val="642116"/>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816207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394153"/>
            <a:ext cx="11843657" cy="5077733"/>
          </a:xfrm>
        </p:spPr>
        <p:txBody>
          <a:bodyPr>
            <a:noAutofit/>
          </a:bodyPr>
          <a:lstStyle/>
          <a:p>
            <a:pPr algn="ctr"/>
            <a:r>
              <a:rPr lang="en-US" sz="2500" b="1" baseline="30000" dirty="0" smtClean="0">
                <a:solidFill>
                  <a:schemeClr val="bg1">
                    <a:lumMod val="65000"/>
                  </a:schemeClr>
                </a:solidFill>
                <a:effectLst>
                  <a:outerShdw blurRad="38100" dist="38100" dir="2700000" algn="tl">
                    <a:srgbClr val="000000">
                      <a:alpha val="43137"/>
                    </a:srgbClr>
                  </a:outerShdw>
                </a:effectLst>
                <a:latin typeface="+mn-lt"/>
              </a:rPr>
              <a:t>18</a:t>
            </a:r>
            <a:r>
              <a:rPr lang="en-US" sz="2500" b="1" dirty="0">
                <a:solidFill>
                  <a:schemeClr val="bg1">
                    <a:lumMod val="65000"/>
                  </a:schemeClr>
                </a:solidFill>
                <a:effectLst>
                  <a:outerShdw blurRad="38100" dist="38100" dir="2700000" algn="tl">
                    <a:srgbClr val="000000">
                      <a:alpha val="43137"/>
                    </a:srgbClr>
                  </a:outerShdw>
                </a:effectLst>
                <a:latin typeface="+mn-lt"/>
              </a:rPr>
              <a:t> Children, it is the last hour, and as you have heard that antichrist is coming, so now many antichrists have come. Therefore we know that it is the last hour. </a:t>
            </a:r>
            <a:r>
              <a:rPr lang="en-US" sz="2500" b="1" baseline="30000" dirty="0">
                <a:solidFill>
                  <a:schemeClr val="bg1">
                    <a:lumMod val="65000"/>
                  </a:schemeClr>
                </a:solidFill>
                <a:effectLst>
                  <a:outerShdw blurRad="38100" dist="38100" dir="2700000" algn="tl">
                    <a:srgbClr val="000000">
                      <a:alpha val="43137"/>
                    </a:srgbClr>
                  </a:outerShdw>
                </a:effectLst>
                <a:latin typeface="+mn-lt"/>
              </a:rPr>
              <a:t>19</a:t>
            </a:r>
            <a:r>
              <a:rPr lang="en-US" sz="2500" b="1" dirty="0">
                <a:solidFill>
                  <a:schemeClr val="bg1">
                    <a:lumMod val="65000"/>
                  </a:schemeClr>
                </a:solidFill>
                <a:effectLst>
                  <a:outerShdw blurRad="38100" dist="38100" dir="2700000" algn="tl">
                    <a:srgbClr val="000000">
                      <a:alpha val="43137"/>
                    </a:srgbClr>
                  </a:outerShdw>
                </a:effectLst>
                <a:latin typeface="+mn-lt"/>
              </a:rPr>
              <a:t> They went out from us, but they were not of us; for if they had been of us, they would have continued with us. But they went out, that it might become plain that they all are not of us.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20 </a:t>
            </a:r>
            <a:r>
              <a:rPr lang="en-US" sz="2500" b="1" dirty="0">
                <a:solidFill>
                  <a:schemeClr val="bg1">
                    <a:lumMod val="65000"/>
                  </a:schemeClr>
                </a:solidFill>
                <a:effectLst>
                  <a:outerShdw blurRad="38100" dist="38100" dir="2700000" algn="tl">
                    <a:srgbClr val="000000">
                      <a:alpha val="43137"/>
                    </a:srgbClr>
                  </a:outerShdw>
                </a:effectLst>
                <a:latin typeface="+mn-lt"/>
              </a:rPr>
              <a:t>But you have been anointed by the Holy One, and you all have knowledge.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21</a:t>
            </a:r>
            <a:r>
              <a:rPr lang="en-US" sz="2500" b="1" dirty="0">
                <a:solidFill>
                  <a:schemeClr val="bg1">
                    <a:lumMod val="65000"/>
                  </a:schemeClr>
                </a:solidFill>
                <a:effectLst>
                  <a:outerShdw blurRad="38100" dist="38100" dir="2700000" algn="tl">
                    <a:srgbClr val="000000">
                      <a:alpha val="43137"/>
                    </a:srgbClr>
                  </a:outerShdw>
                </a:effectLst>
                <a:latin typeface="+mn-lt"/>
              </a:rPr>
              <a:t> I write to you, not because you do not know the truth, but because you know it, and because no lie is of the truth.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22</a:t>
            </a:r>
            <a:r>
              <a:rPr lang="en-US" sz="2500" b="1" dirty="0">
                <a:solidFill>
                  <a:schemeClr val="bg1">
                    <a:lumMod val="65000"/>
                  </a:schemeClr>
                </a:solidFill>
                <a:effectLst>
                  <a:outerShdw blurRad="38100" dist="38100" dir="2700000" algn="tl">
                    <a:srgbClr val="000000">
                      <a:alpha val="43137"/>
                    </a:srgbClr>
                  </a:outerShdw>
                </a:effectLst>
                <a:latin typeface="+mn-lt"/>
              </a:rPr>
              <a:t> Who is the liar but he who denies that Jesus is the Christ? This is the antichrist, he who denies the Father and the Son.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23</a:t>
            </a:r>
            <a:r>
              <a:rPr lang="en-US" sz="2500" b="1" dirty="0">
                <a:solidFill>
                  <a:schemeClr val="bg1">
                    <a:lumMod val="65000"/>
                  </a:schemeClr>
                </a:solidFill>
                <a:effectLst>
                  <a:outerShdw blurRad="38100" dist="38100" dir="2700000" algn="tl">
                    <a:srgbClr val="000000">
                      <a:alpha val="43137"/>
                    </a:srgbClr>
                  </a:outerShdw>
                </a:effectLst>
                <a:latin typeface="+mn-lt"/>
              </a:rPr>
              <a:t> No one who denies the Son has the Father. Whoever confesses the Son has the Father also. </a:t>
            </a:r>
            <a:r>
              <a:rPr lang="en-US" sz="2500" b="1" baseline="30000" dirty="0">
                <a:solidFill>
                  <a:srgbClr val="642116"/>
                </a:solidFill>
                <a:effectLst>
                  <a:outerShdw blurRad="38100" dist="38100" dir="2700000" algn="tl">
                    <a:srgbClr val="000000">
                      <a:alpha val="43137"/>
                    </a:srgbClr>
                  </a:outerShdw>
                </a:effectLst>
                <a:latin typeface="+mn-lt"/>
              </a:rPr>
              <a:t>24</a:t>
            </a:r>
            <a:r>
              <a:rPr lang="en-US" sz="2500" b="1" dirty="0">
                <a:solidFill>
                  <a:srgbClr val="642116"/>
                </a:solidFill>
                <a:effectLst>
                  <a:outerShdw blurRad="38100" dist="38100" dir="2700000" algn="tl">
                    <a:srgbClr val="000000">
                      <a:alpha val="43137"/>
                    </a:srgbClr>
                  </a:outerShdw>
                </a:effectLst>
                <a:latin typeface="+mn-lt"/>
              </a:rPr>
              <a:t> Let what you heard from the beginning abide in you. If what you heard from the beginning abides in you, then you too will abide in the Son and in the Father. </a:t>
            </a:r>
            <a:r>
              <a:rPr lang="en-US" sz="2500" b="1" baseline="30000" dirty="0">
                <a:solidFill>
                  <a:srgbClr val="642116"/>
                </a:solidFill>
                <a:effectLst>
                  <a:outerShdw blurRad="38100" dist="38100" dir="2700000" algn="tl">
                    <a:srgbClr val="000000">
                      <a:alpha val="43137"/>
                    </a:srgbClr>
                  </a:outerShdw>
                </a:effectLst>
                <a:latin typeface="+mn-lt"/>
              </a:rPr>
              <a:t>25</a:t>
            </a:r>
            <a:r>
              <a:rPr lang="en-US" sz="2500" b="1" dirty="0">
                <a:solidFill>
                  <a:srgbClr val="642116"/>
                </a:solidFill>
                <a:effectLst>
                  <a:outerShdw blurRad="38100" dist="38100" dir="2700000" algn="tl">
                    <a:srgbClr val="000000">
                      <a:alpha val="43137"/>
                    </a:srgbClr>
                  </a:outerShdw>
                </a:effectLst>
                <a:latin typeface="+mn-lt"/>
              </a:rPr>
              <a:t> And this is the promise that he made to us —eternal life.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26</a:t>
            </a:r>
            <a:r>
              <a:rPr lang="en-US" sz="2500" b="1" dirty="0">
                <a:solidFill>
                  <a:schemeClr val="bg1">
                    <a:lumMod val="65000"/>
                  </a:schemeClr>
                </a:solidFill>
                <a:effectLst>
                  <a:outerShdw blurRad="38100" dist="38100" dir="2700000" algn="tl">
                    <a:srgbClr val="000000">
                      <a:alpha val="43137"/>
                    </a:srgbClr>
                  </a:outerShdw>
                </a:effectLst>
                <a:latin typeface="+mn-lt"/>
              </a:rPr>
              <a:t> I write these things to you about those who are trying to deceive you.  </a:t>
            </a:r>
            <a:r>
              <a:rPr lang="en-US" sz="2500" b="1" baseline="30000" dirty="0">
                <a:solidFill>
                  <a:schemeClr val="bg1">
                    <a:lumMod val="65000"/>
                  </a:schemeClr>
                </a:solidFill>
                <a:effectLst>
                  <a:outerShdw blurRad="38100" dist="38100" dir="2700000" algn="tl">
                    <a:srgbClr val="000000">
                      <a:alpha val="43137"/>
                    </a:srgbClr>
                  </a:outerShdw>
                </a:effectLst>
                <a:latin typeface="+mn-lt"/>
              </a:rPr>
              <a:t>27</a:t>
            </a:r>
            <a:r>
              <a:rPr lang="en-US" sz="2500" b="1" dirty="0">
                <a:solidFill>
                  <a:schemeClr val="bg1">
                    <a:lumMod val="65000"/>
                  </a:schemeClr>
                </a:solidFill>
                <a:effectLst>
                  <a:outerShdw blurRad="38100" dist="38100" dir="2700000" algn="tl">
                    <a:srgbClr val="000000">
                      <a:alpha val="43137"/>
                    </a:srgbClr>
                  </a:outerShdw>
                </a:effectLst>
                <a:latin typeface="+mn-lt"/>
              </a:rPr>
              <a:t> But the anointing that you received from him abides in you, and you have no need that anyone should teach you. But as his anointing teaches you about everything, and is true, and is no lie—just as it has taught you, abide in him.</a:t>
            </a:r>
            <a:endParaRPr lang="en-US" sz="2500" b="1" dirty="0">
              <a:solidFill>
                <a:schemeClr val="bg1">
                  <a:lumMod val="65000"/>
                </a:schemeClr>
              </a:solidFill>
              <a:effectLst>
                <a:outerShdw blurRad="38100" dist="38100" dir="2700000" algn="tl">
                  <a:srgbClr val="000000">
                    <a:alpha val="43137"/>
                  </a:srgbClr>
                </a:outerShdw>
              </a:effectLst>
              <a:latin typeface="+mn-lt"/>
            </a:endParaRPr>
          </a:p>
        </p:txBody>
      </p:sp>
      <p:sp>
        <p:nvSpPr>
          <p:cNvPr id="4" name="TextBox 3"/>
          <p:cNvSpPr txBox="1"/>
          <p:nvPr/>
        </p:nvSpPr>
        <p:spPr>
          <a:xfrm>
            <a:off x="4746170" y="5994400"/>
            <a:ext cx="2699657" cy="461665"/>
          </a:xfrm>
          <a:prstGeom prst="rect">
            <a:avLst/>
          </a:prstGeom>
          <a:noFill/>
        </p:spPr>
        <p:txBody>
          <a:bodyPr wrap="square" rtlCol="0">
            <a:spAutoFit/>
          </a:bodyPr>
          <a:lstStyle/>
          <a:p>
            <a:r>
              <a:rPr lang="en-US" sz="2400" b="1" dirty="0">
                <a:solidFill>
                  <a:srgbClr val="642116"/>
                </a:solidFill>
                <a:effectLst>
                  <a:outerShdw blurRad="38100" dist="38100" dir="2700000" algn="tl">
                    <a:srgbClr val="000000">
                      <a:alpha val="43137"/>
                    </a:srgbClr>
                  </a:outerShdw>
                </a:effectLst>
                <a:ea typeface="+mj-ea"/>
                <a:cs typeface="+mj-cs"/>
              </a:rPr>
              <a:t>1 John 2:18-27 ESV</a:t>
            </a:r>
            <a:endParaRPr lang="en-US" sz="2400" b="1" dirty="0">
              <a:solidFill>
                <a:srgbClr val="642116"/>
              </a:solidFill>
              <a:effectLst>
                <a:outerShdw blurRad="38100" dist="38100" dir="2700000" algn="tl">
                  <a:srgbClr val="000000">
                    <a:alpha val="43137"/>
                  </a:srgbClr>
                </a:outerShdw>
              </a:effectLst>
              <a:ea typeface="+mj-ea"/>
              <a:cs typeface="+mj-cs"/>
            </a:endParaRPr>
          </a:p>
        </p:txBody>
      </p:sp>
    </p:spTree>
    <p:extLst>
      <p:ext uri="{BB962C8B-B14F-4D97-AF65-F5344CB8AC3E}">
        <p14:creationId xmlns:p14="http://schemas.microsoft.com/office/powerpoint/2010/main" val="40095288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70</Words>
  <Application>Microsoft Office PowerPoint</Application>
  <PresentationFormat>Widescreen</PresentationFormat>
  <Paragraphs>44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Broadway</vt:lpstr>
      <vt:lpstr>Calibri</vt:lpstr>
      <vt:lpstr>Calibri Light</vt:lpstr>
      <vt:lpstr>Office Theme</vt:lpstr>
      <vt:lpstr>PowerPoint Presentation</vt:lpstr>
      <vt:lpstr>18 Children, it is the last hour, and as you have heard that antichrist is coming, so now many antichrists have come. Therefore we know that it is the last hour. 19 They went out from us, but they were not of us; for if they had been of us, they would have continued with us. But they went out, that it might become plain that they all are not of us. 20 But you have been anointed by the Holy One, and you all have knowledge. 21 I write to you, not because you do not know the truth, but because you know it, and because no lie is of the truth. 22 Who is the liar but he who denies that Jesus is the Christ? This is the antichrist, he who denies the Father and the Son. 23 No one who denies the Son has the Father. Whoever confesses the Son has the Father also. 24 Let what you heard from the beginning abide in you. If what you heard from the beginning abides in you, then you too will abide in the Son and in the Father. 25 And this is the promise that he made to us —eternal life.  26 I write these things to you about those who are trying to deceive you.  27 But the anointing that you received from him abides in you, and you have no need that anyone should teach you. But as his anointing teaches you about everything, and is true, and is no lie—just as it has taught you, abide in him.</vt:lpstr>
      <vt:lpstr>18 Children, it is the last hour, and as you have heard that antichrist is coming, so now many antichrists have come. Therefore we know that it is the last hour. 19 They went out from us, but they were not of us; for if they had been of us, they would have continued with us. But they went out, that it might become plain that they all are not of us. 20 But you have been anointed by the Holy One, and you all have knowledge. 21 I write to you, not because you do not know the truth, but because you know it, and because no lie is of the truth. 22 Who is the liar but he who denies that Jesus is the Christ? This is the antichrist, he who denies the Father and the Son. 23 No one who denies the Son has the Father. Whoever confesses the Son has the Father also. 24 Let what you heard from the beginning abide in you. If what you heard from the beginning abides in you, then you too will abide in the Son and in the Father. 25 And this is the promise that he made to us —eternal life.  26 I write these things to you about those who are trying to deceive you.  27 But the anointing that you received from him abides in you, and you have no need that anyone should teach you. But as his anointing teaches you about everything, and is true, and is no lie—just as it has taught you, abide in him.</vt:lpstr>
      <vt:lpstr>9 The Lord is not slow to fulfill his promise as some count slowness, but is patient toward you, not wishing that any should perish, but that all should reach repentance.  2 Peter 3:9 ESV</vt:lpstr>
      <vt:lpstr>18 Children, it is the last hour, and as you have heard that antichrist is coming, so now many antichrists have come. Therefore we know that it is the last hour. 19 They went out from us, but they were not of us; for if they had been of us, they would have continued with us. But they went out, that it might become plain that they all are not of us. 20 But you have been anointed by the Holy One, and you all have knowledge. 21 I write to you, not because you do not know the truth, but because you know it, and because no lie is of the truth. 22 Who is the liar but he who denies that Jesus is the Christ? This is the antichrist, he who denies the Father and the Son. 23 No one who denies the Son has the Father. Whoever confesses the Son has the Father also. 24 Let what you heard from the beginning abide in you. If what you heard from the beginning abides in you, then you too will abide in the Son and in the Father. 25 And this is the promise that he made to us —eternal life.  26 I write these things to you about those who are trying to deceive you.  27 But the anointing that you received from him abides in you, and you have no need that anyone should teach you. But as his anointing teaches you about everything, and is true, and is no lie—just as it has taught you, abide in him.</vt:lpstr>
      <vt:lpstr>19 for there must be factions among you in order that those who are genuine among you may be recognized.  1 Corinthians 11:19 ESV</vt:lpstr>
      <vt:lpstr>18 Children, it is the last hour, and as you have heard that antichrist is coming, so now many antichrists have come. Therefore we know that it is the last hour. 19 They went out from us, but they were not of us; for if they had been of us, they would have continued with us. But they went out, that it might become plain that they all are not of us. 20 But you have been anointed by the Holy One, and you all have knowledge. 21 I write to you, not because you do not know the truth, but because you know it, and because no lie is of the truth. 22 Who is the liar but he who denies that Jesus is the Christ? This is the antichrist, he who denies the Father and the Son. 23 No one who denies the Son has the Father. Whoever confesses the Son has the Father also. 24 Let what you heard from the beginning abide in you. If what you heard from the beginning abides in you, then you too will abide in the Son and in the Father. 25 And this is the promise that he made to us —eternal life.  26 I write these things to you about those who are trying to deceive you.  27 But the anointing that you received from him abides in you, and you have no need that anyone should teach you. But as his anointing teaches you about everything, and is true, and is no lie—just as it has taught you, abide in him.</vt:lpstr>
      <vt:lpstr>PowerPoint Presentation</vt:lpstr>
      <vt:lpstr>PowerPoint Presentation</vt:lpstr>
      <vt:lpstr>PowerPoint Presentation</vt:lpstr>
      <vt:lpstr>18 Children, it is the last hour, and as you have heard that antichrist is coming, so now many antichrists have come. Therefore we know that it is the last hour. 19 They went out from us, but they were not of us; for if they had been of us, they would have continued with us. But they went out, that it might become plain that they all are not of us. 20 But you have been anointed by the Holy One, and you all have knowledge. 21 I write to you, not because you do not know the truth, but because you know it, and because no lie is of the truth. 22 Who is the liar but he who denies that Jesus is the Christ? This is the antichrist, he who denies the Father and the Son. 23 No one who denies the Son has the Father. Whoever confesses the Son has the Father also. 24 Let what you heard from the beginning abide in you. If what you heard from the beginning abides in you, then you too will abide in the Son and in the Father. 25 And this is the promise that he made to us —eternal life.  26 I write these things to you about those who are trying to deceive you.  27 But the anointing that you received from him abides in you, and you have no need that anyone should teach you. But as his anointing teaches you about everything, and is true, and is no lie—just as it has taught you, abide in him.</vt:lpstr>
      <vt:lpstr>18 Children, it is the last hour, and as you have heard that antichrist is coming, so now many antichrists have come. Therefore we know that it is the last hour. 19 They went out from us, but they were not of us; for if they had been of us, they would have continued with us. But they went out, that it might become plain that they all are not of us. 20 But you have been anointed by the Holy One, and you all have knowledge. 21 I write to you, not because you do not know the truth, but because you know it, and because no lie is of the truth. 22 Who is the liar but he who denies that Jesus is the Christ? This is the antichrist, he who denies the Father and the Son. 23 No one who denies the Son has the Father. Whoever confesses the Son has the Father also. 24 Let what you heard from the beginning abide in you. If what you heard from the beginning abides in you, then you too will abide in the Son and in the Father. 25 And this is the promise that he made to us —eternal life.  26 I write these things to you about those who are trying to deceive you.  27 But the anointing that you received from him abides in you, and you have no need that anyone should teach you. But as his anointing teaches you about everything, and is true, and is no lie—just as it has taught you, abide in him.</vt:lpstr>
      <vt:lpstr>7 Nevertheless, I tell you the truth: it is to your advantage that I go away, for if I do not go away, the Helper will not come to you. But if I go, I will send him to you.  John 16:7 ESV</vt:lpstr>
      <vt:lpstr>18 Children, it is the last hour, and as you have heard that antichrist is coming, so now many antichrists have come. Therefore we know that it is the last hour. 19 They went out from us, but they were not of us; for if they had been of us, they would have continued with us. But they went out, that it might become plain that they all are not of us. 20 But you have been anointed by the Holy One, and you all have knowledge. 21 I write to you, not because you do not know the truth, but because you know it, and because no lie is of the truth. 22 Who is the liar but he who denies that Jesus is the Christ? This is the antichrist, he who denies the Father and the Son. 23 No one who denies the Son has the Father. Whoever confesses the Son has the Father also. 24 Let what you heard from the beginning abide in you. If what you heard from the beginning abides in you, then you too will abide in the Son and in the Father. 25 And this is the promise that he made to us —eternal life.  26 I write these things to you about those who are trying to deceive you.  27 But the anointing that you received from him abides in you, and you have no need that anyone should teach you. But as his anointing teaches you about everything, and is true, and is no lie—just as it has taught you, abide in him.</vt:lpstr>
      <vt:lpstr>13 When the Spirit of truth comes, he will guide you into all the truth, for he will not speak on his own authority, but whatever he hears he will speak, and he will declare to you the things that are to come.  John 16:13 ESV</vt:lpstr>
      <vt:lpstr>33 For this is the covenant that I will make with the house of Israel after those days, declares the Lord: I will put my law within them, and I will write it on their hearts. And I will be their God, and they shall be my people. 34 And no longer shall each one teach his neighbor and each his brother, saying, ‘Know the Lord,’ for they shall all know me, from the least of them to the greatest, declares the Lord. For I will forgive their iniquity, and I will remember their sin no more.”   Jeremiah 31:33-34 ESV</vt:lpstr>
      <vt:lpstr>5 This is the message we have heard from him and proclaim to you, that God is light, and in him is no darkness at all.  1 John 1:5 ESV</vt:lpstr>
      <vt:lpstr>18 Children, it is the last hour, and as you have heard that antichrist is coming, so now many antichrists have come. Therefore we know that it is the last hour. 19 They went out from us, but they were not of us; for if they had been of us, they would have continued with us. But they went out, that it might become plain that they all are not of us. 20 But you have been anointed by the Holy One, and you all have knowledge. 21 I write to you, not because you do not know the truth, but because you know it, and because no lie is of the truth. 22 Who is the liar but he who denies that Jesus is the Christ? This is the antichrist, he who denies the Father and the Son. 23 No one who denies the Son has the Father. Whoever confesses the Son has the Father also. 24 Let what you heard from the beginning abide in you. If what you heard from the beginning abides in you, then you too will abide in the Son and in the Father. 25 And this is the promise that he made to us —eternal life.  26 I write these things to you about those who are trying to deceive you.  27 But the anointing that you received from him abides in you, and you have no need that anyone should teach you. But as his anointing teaches you about everything, and is true, and is no lie—just as it has taught you, abide in him.</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10</cp:revision>
  <dcterms:created xsi:type="dcterms:W3CDTF">2018-01-28T10:58:09Z</dcterms:created>
  <dcterms:modified xsi:type="dcterms:W3CDTF">2018-01-28T11:56:55Z</dcterms:modified>
</cp:coreProperties>
</file>