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2" r:id="rId6"/>
    <p:sldId id="260" r:id="rId7"/>
    <p:sldId id="263" r:id="rId8"/>
    <p:sldId id="264" r:id="rId9"/>
    <p:sldId id="265" r:id="rId10"/>
    <p:sldId id="266" r:id="rId11"/>
    <p:sldId id="267" r:id="rId12"/>
    <p:sldId id="268" r:id="rId13"/>
    <p:sldId id="269" r:id="rId14"/>
    <p:sldId id="270" r:id="rId15"/>
    <p:sldId id="271" r:id="rId16"/>
    <p:sldId id="278"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00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887818-0EEE-451E-8521-A01BC60EC6C0}" type="datetimeFigureOut">
              <a:rPr lang="en-US" smtClean="0"/>
              <a:t>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838426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887818-0EEE-451E-8521-A01BC60EC6C0}" type="datetimeFigureOut">
              <a:rPr lang="en-US" smtClean="0"/>
              <a:t>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6809290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887818-0EEE-451E-8521-A01BC60EC6C0}" type="datetimeFigureOut">
              <a:rPr lang="en-US" smtClean="0"/>
              <a:t>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10851358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887818-0EEE-451E-8521-A01BC60EC6C0}" type="datetimeFigureOut">
              <a:rPr lang="en-US" smtClean="0"/>
              <a:t>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35292544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887818-0EEE-451E-8521-A01BC60EC6C0}" type="datetimeFigureOut">
              <a:rPr lang="en-US" smtClean="0"/>
              <a:t>2/17/2018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3011298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887818-0EEE-451E-8521-A01BC60EC6C0}" type="datetimeFigureOut">
              <a:rPr lang="en-US" smtClean="0"/>
              <a:t>2/17/2018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3568467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87818-0EEE-451E-8521-A01BC60EC6C0}" type="datetimeFigureOut">
              <a:rPr lang="en-US" smtClean="0"/>
              <a:t>2/17/2018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7822328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887818-0EEE-451E-8521-A01BC60EC6C0}" type="datetimeFigureOut">
              <a:rPr lang="en-US" smtClean="0"/>
              <a:t>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3783640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887818-0EEE-451E-8521-A01BC60EC6C0}" type="datetimeFigureOut">
              <a:rPr lang="en-US" smtClean="0"/>
              <a:t>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16260404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887818-0EEE-451E-8521-A01BC60EC6C0}" type="datetimeFigureOut">
              <a:rPr lang="en-US" smtClean="0"/>
              <a:t>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2208835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887818-0EEE-451E-8521-A01BC60EC6C0}" type="datetimeFigureOut">
              <a:rPr lang="en-US" smtClean="0"/>
              <a:t>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3428683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887818-0EEE-451E-8521-A01BC60EC6C0}" type="datetimeFigureOut">
              <a:rPr lang="en-US" smtClean="0"/>
              <a:t>2/17/2018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2CF7CE-4A26-478D-A0AA-CFB82F2C4E3E}" type="slidenum">
              <a:rPr lang="en-US" smtClean="0"/>
              <a:t>‹#›</a:t>
            </a:fld>
            <a:endParaRPr lang="en-US"/>
          </a:p>
        </p:txBody>
      </p:sp>
    </p:spTree>
    <p:extLst>
      <p:ext uri="{BB962C8B-B14F-4D97-AF65-F5344CB8AC3E}">
        <p14:creationId xmlns:p14="http://schemas.microsoft.com/office/powerpoint/2010/main" val="270370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84574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14" y="2193925"/>
            <a:ext cx="11567886" cy="1325563"/>
          </a:xfrm>
        </p:spPr>
        <p:txBody>
          <a:bodyPr>
            <a:normAutofit fontScale="90000"/>
          </a:bodyPr>
          <a:lstStyle/>
          <a:p>
            <a:pPr algn="ctr"/>
            <a:r>
              <a:rPr lang="en-US" b="1" i="1" dirty="0">
                <a:solidFill>
                  <a:srgbClr val="BF0001"/>
                </a:solidFill>
                <a:effectLst>
                  <a:outerShdw blurRad="38100" dist="38100" dir="2700000" algn="tl">
                    <a:srgbClr val="000000">
                      <a:alpha val="43137"/>
                    </a:srgbClr>
                  </a:outerShdw>
                </a:effectLst>
                <a:latin typeface="+mn-lt"/>
              </a:rPr>
              <a:t>Saying I love you </a:t>
            </a:r>
            <a:br>
              <a:rPr lang="en-US" b="1" i="1" dirty="0">
                <a:solidFill>
                  <a:srgbClr val="BF0001"/>
                </a:solidFill>
                <a:effectLst>
                  <a:outerShdw blurRad="38100" dist="38100" dir="2700000" algn="tl">
                    <a:srgbClr val="000000">
                      <a:alpha val="43137"/>
                    </a:srgbClr>
                  </a:outerShdw>
                </a:effectLst>
                <a:latin typeface="+mn-lt"/>
              </a:rPr>
            </a:br>
            <a:r>
              <a:rPr lang="en-US" b="1" i="1" dirty="0">
                <a:solidFill>
                  <a:srgbClr val="BF0001"/>
                </a:solidFill>
                <a:effectLst>
                  <a:outerShdw blurRad="38100" dist="38100" dir="2700000" algn="tl">
                    <a:srgbClr val="000000">
                      <a:alpha val="43137"/>
                    </a:srgbClr>
                  </a:outerShdw>
                </a:effectLst>
                <a:latin typeface="+mn-lt"/>
              </a:rPr>
              <a:t>Is not the words I want to hear from you </a:t>
            </a:r>
            <a:br>
              <a:rPr lang="en-US" b="1" i="1" dirty="0">
                <a:solidFill>
                  <a:srgbClr val="BF0001"/>
                </a:solidFill>
                <a:effectLst>
                  <a:outerShdw blurRad="38100" dist="38100" dir="2700000" algn="tl">
                    <a:srgbClr val="000000">
                      <a:alpha val="43137"/>
                    </a:srgbClr>
                  </a:outerShdw>
                </a:effectLst>
                <a:latin typeface="+mn-lt"/>
              </a:rPr>
            </a:br>
            <a:r>
              <a:rPr lang="en-US" b="1" i="1" dirty="0">
                <a:solidFill>
                  <a:srgbClr val="BF0001"/>
                </a:solidFill>
                <a:effectLst>
                  <a:outerShdw blurRad="38100" dist="38100" dir="2700000" algn="tl">
                    <a:srgbClr val="000000">
                      <a:alpha val="43137"/>
                    </a:srgbClr>
                  </a:outerShdw>
                </a:effectLst>
                <a:latin typeface="+mn-lt"/>
              </a:rPr>
              <a:t>It's not that I want you </a:t>
            </a:r>
            <a:br>
              <a:rPr lang="en-US" b="1" i="1" dirty="0">
                <a:solidFill>
                  <a:srgbClr val="BF0001"/>
                </a:solidFill>
                <a:effectLst>
                  <a:outerShdw blurRad="38100" dist="38100" dir="2700000" algn="tl">
                    <a:srgbClr val="000000">
                      <a:alpha val="43137"/>
                    </a:srgbClr>
                  </a:outerShdw>
                </a:effectLst>
                <a:latin typeface="+mn-lt"/>
              </a:rPr>
            </a:br>
            <a:r>
              <a:rPr lang="en-US" b="1" i="1" dirty="0">
                <a:solidFill>
                  <a:srgbClr val="BF0001"/>
                </a:solidFill>
                <a:effectLst>
                  <a:outerShdw blurRad="38100" dist="38100" dir="2700000" algn="tl">
                    <a:srgbClr val="000000">
                      <a:alpha val="43137"/>
                    </a:srgbClr>
                  </a:outerShdw>
                </a:effectLst>
                <a:latin typeface="+mn-lt"/>
              </a:rPr>
              <a:t>Not to say, but if you only knew </a:t>
            </a:r>
            <a:br>
              <a:rPr lang="en-US" b="1" i="1" dirty="0">
                <a:solidFill>
                  <a:srgbClr val="BF0001"/>
                </a:solidFill>
                <a:effectLst>
                  <a:outerShdw blurRad="38100" dist="38100" dir="2700000" algn="tl">
                    <a:srgbClr val="000000">
                      <a:alpha val="43137"/>
                    </a:srgbClr>
                  </a:outerShdw>
                </a:effectLst>
                <a:latin typeface="+mn-lt"/>
              </a:rPr>
            </a:br>
            <a:r>
              <a:rPr lang="en-US" b="1" i="1" dirty="0">
                <a:solidFill>
                  <a:srgbClr val="BF0001"/>
                </a:solidFill>
                <a:effectLst>
                  <a:outerShdw blurRad="38100" dist="38100" dir="2700000" algn="tl">
                    <a:srgbClr val="000000">
                      <a:alpha val="43137"/>
                    </a:srgbClr>
                  </a:outerShdw>
                </a:effectLst>
                <a:latin typeface="+mn-lt"/>
              </a:rPr>
              <a:t>How easy it would be to show me how you feel </a:t>
            </a:r>
            <a:br>
              <a:rPr lang="en-US" b="1" i="1" dirty="0">
                <a:solidFill>
                  <a:srgbClr val="BF0001"/>
                </a:solidFill>
                <a:effectLst>
                  <a:outerShdw blurRad="38100" dist="38100" dir="2700000" algn="tl">
                    <a:srgbClr val="000000">
                      <a:alpha val="43137"/>
                    </a:srgbClr>
                  </a:outerShdw>
                </a:effectLst>
                <a:latin typeface="+mn-lt"/>
              </a:rPr>
            </a:br>
            <a:r>
              <a:rPr lang="en-US" b="1" i="1" dirty="0">
                <a:solidFill>
                  <a:srgbClr val="BF0001"/>
                </a:solidFill>
                <a:effectLst>
                  <a:outerShdw blurRad="38100" dist="38100" dir="2700000" algn="tl">
                    <a:srgbClr val="000000">
                      <a:alpha val="43137"/>
                    </a:srgbClr>
                  </a:outerShdw>
                </a:effectLst>
                <a:latin typeface="+mn-lt"/>
              </a:rPr>
              <a:t>More than words is all you have to do to make it real </a:t>
            </a:r>
            <a:br>
              <a:rPr lang="en-US" b="1" i="1" dirty="0">
                <a:solidFill>
                  <a:srgbClr val="BF0001"/>
                </a:solidFill>
                <a:effectLst>
                  <a:outerShdw blurRad="38100" dist="38100" dir="2700000" algn="tl">
                    <a:srgbClr val="000000">
                      <a:alpha val="43137"/>
                    </a:srgbClr>
                  </a:outerShdw>
                </a:effectLst>
                <a:latin typeface="+mn-lt"/>
              </a:rPr>
            </a:br>
            <a:r>
              <a:rPr lang="en-US" b="1" i="1" dirty="0">
                <a:solidFill>
                  <a:srgbClr val="BF0001"/>
                </a:solidFill>
                <a:effectLst>
                  <a:outerShdw blurRad="38100" dist="38100" dir="2700000" algn="tl">
                    <a:srgbClr val="000000">
                      <a:alpha val="43137"/>
                    </a:srgbClr>
                  </a:outerShdw>
                </a:effectLst>
                <a:latin typeface="+mn-lt"/>
              </a:rPr>
              <a:t>Then you wouldn't have to say that you love me </a:t>
            </a:r>
            <a:br>
              <a:rPr lang="en-US" b="1" i="1" dirty="0">
                <a:solidFill>
                  <a:srgbClr val="BF0001"/>
                </a:solidFill>
                <a:effectLst>
                  <a:outerShdw blurRad="38100" dist="38100" dir="2700000" algn="tl">
                    <a:srgbClr val="000000">
                      <a:alpha val="43137"/>
                    </a:srgbClr>
                  </a:outerShdw>
                </a:effectLst>
                <a:latin typeface="+mn-lt"/>
              </a:rPr>
            </a:br>
            <a:r>
              <a:rPr lang="en-US" b="1" i="1" dirty="0" err="1">
                <a:solidFill>
                  <a:srgbClr val="BF0001"/>
                </a:solidFill>
                <a:effectLst>
                  <a:outerShdw blurRad="38100" dist="38100" dir="2700000" algn="tl">
                    <a:srgbClr val="000000">
                      <a:alpha val="43137"/>
                    </a:srgbClr>
                  </a:outerShdw>
                </a:effectLst>
                <a:latin typeface="+mn-lt"/>
              </a:rPr>
              <a:t>'Cause</a:t>
            </a:r>
            <a:r>
              <a:rPr lang="en-US" b="1" i="1" dirty="0">
                <a:solidFill>
                  <a:srgbClr val="BF0001"/>
                </a:solidFill>
                <a:effectLst>
                  <a:outerShdw blurRad="38100" dist="38100" dir="2700000" algn="tl">
                    <a:srgbClr val="000000">
                      <a:alpha val="43137"/>
                    </a:srgbClr>
                  </a:outerShdw>
                </a:effectLst>
                <a:latin typeface="+mn-lt"/>
              </a:rPr>
              <a:t> I'd already know</a:t>
            </a:r>
            <a:r>
              <a:rPr lang="en-US" b="1" dirty="0">
                <a:solidFill>
                  <a:srgbClr val="BF0001"/>
                </a:solidFill>
                <a:effectLst>
                  <a:outerShdw blurRad="38100" dist="38100" dir="2700000" algn="tl">
                    <a:srgbClr val="000000">
                      <a:alpha val="43137"/>
                    </a:srgbClr>
                  </a:outerShdw>
                </a:effectLst>
                <a:latin typeface="+mn-lt"/>
              </a:rPr>
              <a:t> </a:t>
            </a:r>
          </a:p>
        </p:txBody>
      </p:sp>
    </p:spTree>
    <p:extLst>
      <p:ext uri="{BB962C8B-B14F-4D97-AF65-F5344CB8AC3E}">
        <p14:creationId xmlns:p14="http://schemas.microsoft.com/office/powerpoint/2010/main" val="18681908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208439"/>
            <a:ext cx="11901714" cy="1325563"/>
          </a:xfrm>
        </p:spPr>
        <p:txBody>
          <a:bodyPr>
            <a:noAutofit/>
          </a:bodyPr>
          <a:lstStyle/>
          <a:p>
            <a:pPr algn="ctr"/>
            <a:r>
              <a:rPr lang="en-US" sz="2800" b="1" baseline="30000" dirty="0">
                <a:solidFill>
                  <a:srgbClr val="BF0001"/>
                </a:solidFill>
                <a:effectLst>
                  <a:outerShdw blurRad="38100" dist="38100" dir="2700000" algn="tl">
                    <a:srgbClr val="000000">
                      <a:alpha val="43137"/>
                    </a:srgbClr>
                  </a:outerShdw>
                </a:effectLst>
                <a:latin typeface="+mn-lt"/>
              </a:rPr>
              <a:t>10 </a:t>
            </a:r>
            <a:r>
              <a:rPr lang="en-US" sz="2800" b="1" dirty="0">
                <a:solidFill>
                  <a:srgbClr val="BF0001"/>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  </a:t>
            </a:r>
            <a:r>
              <a:rPr lang="en-US" sz="2800" b="1" baseline="30000" dirty="0">
                <a:solidFill>
                  <a:srgbClr val="BF0001"/>
                </a:solidFill>
                <a:effectLst>
                  <a:outerShdw blurRad="38100" dist="38100" dir="2700000" algn="tl">
                    <a:srgbClr val="000000">
                      <a:alpha val="43137"/>
                    </a:srgbClr>
                  </a:outerShdw>
                </a:effectLst>
                <a:latin typeface="+mn-lt"/>
              </a:rPr>
              <a:t>11 </a:t>
            </a:r>
            <a:r>
              <a:rPr lang="en-US" sz="2800" b="1" dirty="0">
                <a:solidFill>
                  <a:srgbClr val="BF0001"/>
                </a:solidFill>
                <a:effectLst>
                  <a:outerShdw blurRad="38100" dist="38100" dir="2700000" algn="tl">
                    <a:srgbClr val="000000">
                      <a:alpha val="43137"/>
                    </a:srgbClr>
                  </a:outerShdw>
                </a:effectLst>
                <a:latin typeface="+mn-lt"/>
              </a:rPr>
              <a:t>For this is the message that you have heard from the beginning, that we should love one another. </a:t>
            </a:r>
            <a:r>
              <a:rPr lang="en-US" sz="2800" b="1" baseline="30000" dirty="0">
                <a:solidFill>
                  <a:srgbClr val="BF0001"/>
                </a:solidFill>
                <a:effectLst>
                  <a:outerShdw blurRad="38100" dist="38100" dir="2700000" algn="tl">
                    <a:srgbClr val="000000">
                      <a:alpha val="43137"/>
                    </a:srgbClr>
                  </a:outerShdw>
                </a:effectLst>
                <a:latin typeface="+mn-lt"/>
              </a:rPr>
              <a:t>12 </a:t>
            </a:r>
            <a:r>
              <a:rPr lang="en-US" sz="2800" b="1" dirty="0">
                <a:solidFill>
                  <a:srgbClr val="BF0001"/>
                </a:solidFill>
                <a:effectLst>
                  <a:outerShdw blurRad="38100" dist="38100" dir="2700000" algn="tl">
                    <a:srgbClr val="000000">
                      <a:alpha val="43137"/>
                    </a:srgbClr>
                  </a:outerShdw>
                </a:effectLst>
                <a:latin typeface="+mn-lt"/>
              </a:rPr>
              <a:t>We should not be like Cain, who was of the evil one and murdered his brother. And why did he murder him? Because his own deeds were evil and his brother's </a:t>
            </a:r>
            <a:r>
              <a:rPr lang="en-US" sz="2800" b="1" dirty="0" smtClean="0">
                <a:solidFill>
                  <a:srgbClr val="BF0001"/>
                </a:solidFill>
                <a:effectLst>
                  <a:outerShdw blurRad="38100" dist="38100" dir="2700000" algn="tl">
                    <a:srgbClr val="000000">
                      <a:alpha val="43137"/>
                    </a:srgbClr>
                  </a:outerShdw>
                </a:effectLst>
                <a:latin typeface="+mn-lt"/>
              </a:rPr>
              <a:t>righteous.  </a:t>
            </a:r>
            <a:r>
              <a:rPr lang="en-US" sz="2800" b="1" baseline="30000" dirty="0" smtClean="0">
                <a:solidFill>
                  <a:srgbClr val="BF0001"/>
                </a:solidFill>
                <a:effectLst>
                  <a:outerShdw blurRad="38100" dist="38100" dir="2700000" algn="tl">
                    <a:srgbClr val="000000">
                      <a:alpha val="43137"/>
                    </a:srgbClr>
                  </a:outerShdw>
                </a:effectLst>
                <a:latin typeface="+mn-lt"/>
              </a:rPr>
              <a:t>13</a:t>
            </a:r>
            <a:r>
              <a:rPr lang="en-US" sz="2800" b="1" baseline="30000" dirty="0">
                <a:solidFill>
                  <a:srgbClr val="BF0001"/>
                </a:solidFill>
                <a:effectLst>
                  <a:outerShdw blurRad="38100" dist="38100" dir="2700000" algn="tl">
                    <a:srgbClr val="000000">
                      <a:alpha val="43137"/>
                    </a:srgbClr>
                  </a:outerShdw>
                </a:effectLst>
                <a:latin typeface="+mn-lt"/>
              </a:rPr>
              <a:t> </a:t>
            </a:r>
            <a:r>
              <a:rPr lang="en-US" sz="2800" b="1" dirty="0">
                <a:solidFill>
                  <a:srgbClr val="BF0001"/>
                </a:solidFill>
                <a:effectLst>
                  <a:outerShdw blurRad="38100" dist="38100" dir="2700000" algn="tl">
                    <a:srgbClr val="000000">
                      <a:alpha val="43137"/>
                    </a:srgbClr>
                  </a:outerShdw>
                </a:effectLst>
                <a:latin typeface="+mn-lt"/>
              </a:rPr>
              <a:t>Do not be surprised, brothers, that the world hates you. </a:t>
            </a:r>
            <a:r>
              <a:rPr lang="en-US" sz="2800" b="1" baseline="30000" dirty="0">
                <a:solidFill>
                  <a:srgbClr val="BF0001"/>
                </a:solidFill>
                <a:effectLst>
                  <a:outerShdw blurRad="38100" dist="38100" dir="2700000" algn="tl">
                    <a:srgbClr val="000000">
                      <a:alpha val="43137"/>
                    </a:srgbClr>
                  </a:outerShdw>
                </a:effectLst>
                <a:latin typeface="+mn-lt"/>
              </a:rPr>
              <a:t>14 </a:t>
            </a:r>
            <a:r>
              <a:rPr lang="en-US" sz="2800" b="1" dirty="0">
                <a:solidFill>
                  <a:srgbClr val="BF0001"/>
                </a:solidFill>
                <a:effectLst>
                  <a:outerShdw blurRad="38100" dist="38100" dir="2700000" algn="tl">
                    <a:srgbClr val="000000">
                      <a:alpha val="43137"/>
                    </a:srgbClr>
                  </a:outerShdw>
                </a:effectLst>
                <a:latin typeface="+mn-lt"/>
              </a:rPr>
              <a:t>We know that we have passed out of death into life, because we love the brothers. Whoever does not love abides in death. </a:t>
            </a:r>
            <a:r>
              <a:rPr lang="en-US" sz="2800" b="1" baseline="30000" dirty="0">
                <a:solidFill>
                  <a:srgbClr val="BF0001"/>
                </a:solidFill>
                <a:effectLst>
                  <a:outerShdw blurRad="38100" dist="38100" dir="2700000" algn="tl">
                    <a:srgbClr val="000000">
                      <a:alpha val="43137"/>
                    </a:srgbClr>
                  </a:outerShdw>
                </a:effectLst>
                <a:latin typeface="+mn-lt"/>
              </a:rPr>
              <a:t>15 </a:t>
            </a:r>
            <a:r>
              <a:rPr lang="en-US" sz="2800" b="1" dirty="0">
                <a:solidFill>
                  <a:srgbClr val="BF0001"/>
                </a:solidFill>
                <a:effectLst>
                  <a:outerShdw blurRad="38100" dist="38100" dir="2700000" algn="tl">
                    <a:srgbClr val="000000">
                      <a:alpha val="43137"/>
                    </a:srgbClr>
                  </a:outerShdw>
                </a:effectLst>
                <a:latin typeface="+mn-lt"/>
              </a:rPr>
              <a:t>Everyone who hates his brother is a murderer, and you know that no murderer has eternal life abiding in him.  </a:t>
            </a:r>
            <a:r>
              <a:rPr lang="en-US" sz="2800" b="1" baseline="30000" dirty="0">
                <a:solidFill>
                  <a:srgbClr val="BF0001"/>
                </a:solidFill>
                <a:effectLst>
                  <a:outerShdw blurRad="38100" dist="38100" dir="2700000" algn="tl">
                    <a:srgbClr val="000000">
                      <a:alpha val="43137"/>
                    </a:srgbClr>
                  </a:outerShdw>
                </a:effectLst>
                <a:latin typeface="+mn-lt"/>
              </a:rPr>
              <a:t>16 </a:t>
            </a:r>
            <a:r>
              <a:rPr lang="en-US" sz="2800" b="1" dirty="0">
                <a:solidFill>
                  <a:srgbClr val="BF0001"/>
                </a:solidFill>
                <a:effectLst>
                  <a:outerShdw blurRad="38100" dist="38100" dir="2700000" algn="tl">
                    <a:srgbClr val="000000">
                      <a:alpha val="43137"/>
                    </a:srgbClr>
                  </a:outerShdw>
                </a:effectLst>
                <a:latin typeface="+mn-lt"/>
              </a:rPr>
              <a:t>By this we know love, that he laid down his life for us, and we ought to lay down our lives for the brothers. </a:t>
            </a:r>
            <a:r>
              <a:rPr lang="en-US" sz="2800" b="1" baseline="30000" dirty="0">
                <a:solidFill>
                  <a:srgbClr val="BF0001"/>
                </a:solidFill>
                <a:effectLst>
                  <a:outerShdw blurRad="38100" dist="38100" dir="2700000" algn="tl">
                    <a:srgbClr val="000000">
                      <a:alpha val="43137"/>
                    </a:srgbClr>
                  </a:outerShdw>
                </a:effectLst>
                <a:latin typeface="+mn-lt"/>
              </a:rPr>
              <a:t>17 </a:t>
            </a:r>
            <a:r>
              <a:rPr lang="en-US" sz="2800" b="1" dirty="0">
                <a:solidFill>
                  <a:srgbClr val="BF0001"/>
                </a:solidFill>
                <a:effectLst>
                  <a:outerShdw blurRad="38100" dist="38100" dir="2700000" algn="tl">
                    <a:srgbClr val="000000">
                      <a:alpha val="43137"/>
                    </a:srgbClr>
                  </a:outerShdw>
                </a:effectLst>
                <a:latin typeface="+mn-lt"/>
              </a:rPr>
              <a:t>But if anyone has the world's goods and sees his brother in need, yet closes his heart against him, how does God's love abide in him? </a:t>
            </a:r>
            <a:r>
              <a:rPr lang="en-US" sz="2800" b="1" baseline="30000" dirty="0">
                <a:solidFill>
                  <a:srgbClr val="BF0001"/>
                </a:solidFill>
                <a:effectLst>
                  <a:outerShdw blurRad="38100" dist="38100" dir="2700000" algn="tl">
                    <a:srgbClr val="000000">
                      <a:alpha val="43137"/>
                    </a:srgbClr>
                  </a:outerShdw>
                </a:effectLst>
                <a:latin typeface="+mn-lt"/>
              </a:rPr>
              <a:t>18 </a:t>
            </a:r>
            <a:r>
              <a:rPr lang="en-US" sz="2800" b="1" dirty="0">
                <a:solidFill>
                  <a:srgbClr val="BF0001"/>
                </a:solidFill>
                <a:effectLst>
                  <a:outerShdw blurRad="38100" dist="38100" dir="2700000" algn="tl">
                    <a:srgbClr val="000000">
                      <a:alpha val="43137"/>
                    </a:srgbClr>
                  </a:outerShdw>
                </a:effectLst>
                <a:latin typeface="+mn-lt"/>
              </a:rPr>
              <a:t>Little children, let us not love in word or talk but in deed and in truth.</a:t>
            </a:r>
            <a:endParaRPr lang="en-US" sz="28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261656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208439"/>
            <a:ext cx="11901714" cy="1325563"/>
          </a:xfrm>
        </p:spPr>
        <p:txBody>
          <a:bodyPr>
            <a:noAutofit/>
          </a:bodyPr>
          <a:lstStyle/>
          <a:p>
            <a:pPr algn="ctr"/>
            <a:r>
              <a:rPr lang="en-US" sz="2800" b="1" baseline="30000" dirty="0">
                <a:solidFill>
                  <a:srgbClr val="BF0001"/>
                </a:solidFill>
                <a:effectLst>
                  <a:outerShdw blurRad="38100" dist="38100" dir="2700000" algn="tl">
                    <a:srgbClr val="000000">
                      <a:alpha val="43137"/>
                    </a:srgbClr>
                  </a:outerShdw>
                </a:effectLst>
                <a:latin typeface="+mn-lt"/>
              </a:rPr>
              <a:t>10 </a:t>
            </a:r>
            <a:r>
              <a:rPr lang="en-US" sz="2800" b="1" dirty="0">
                <a:solidFill>
                  <a:srgbClr val="BF0001"/>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11 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For this is the message that you have heard from the beginning, that we should love one another.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12 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should not be like Cain, who was of the evil one and murdered his brother. And why did he murder him? Because his own deeds were evil and his brother's </a:t>
            </a:r>
            <a:r>
              <a:rPr lang="en-US" sz="2800" b="1" dirty="0" smtClean="0">
                <a:solidFill>
                  <a:schemeClr val="tx1">
                    <a:lumMod val="50000"/>
                    <a:lumOff val="50000"/>
                  </a:schemeClr>
                </a:solidFill>
                <a:effectLst>
                  <a:outerShdw blurRad="38100" dist="38100" dir="2700000" algn="tl">
                    <a:srgbClr val="000000">
                      <a:alpha val="43137"/>
                    </a:srgbClr>
                  </a:outerShdw>
                </a:effectLst>
                <a:latin typeface="+mn-lt"/>
              </a:rPr>
              <a:t>righteous.  </a:t>
            </a:r>
            <a:r>
              <a:rPr lang="en-US" sz="2800" b="1" baseline="30000" dirty="0" smtClean="0">
                <a:solidFill>
                  <a:schemeClr val="tx1">
                    <a:lumMod val="50000"/>
                    <a:lumOff val="50000"/>
                  </a:schemeClr>
                </a:solidFill>
                <a:effectLst>
                  <a:outerShdw blurRad="38100" dist="38100" dir="2700000" algn="tl">
                    <a:srgbClr val="000000">
                      <a:alpha val="43137"/>
                    </a:srgbClr>
                  </a:outerShdw>
                </a:effectLst>
                <a:latin typeface="+mn-lt"/>
              </a:rPr>
              <a:t>13</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Do not be surprised, brothers, that the world hates you.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14 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know that we have passed out of death into life, because we love the brothers. Whoever does not love abides in death.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15 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Everyone who hates his brother is a murderer, and you know that no murderer has eternal life abiding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16 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we know love, that he laid down his life for us, and we ought to lay down our lives for the brothers.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17 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But if anyone has the world's goods and sees his brother in need, yet closes his heart against him, how does God's love abide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a:t>
            </a:r>
            <a:endParaRPr lang="en-US" sz="2800" dirty="0">
              <a:solidFill>
                <a:schemeClr val="tx1">
                  <a:lumMod val="50000"/>
                  <a:lumOff val="50000"/>
                </a:schemeClr>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7917687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208439"/>
            <a:ext cx="11901714" cy="1325563"/>
          </a:xfrm>
        </p:spPr>
        <p:txBody>
          <a:bodyPr>
            <a:noAutofit/>
          </a:bodyPr>
          <a:lstStyle/>
          <a:p>
            <a:pPr algn="ct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10 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  </a:t>
            </a:r>
            <a:r>
              <a:rPr lang="en-US" sz="2800" b="1" baseline="30000" dirty="0">
                <a:solidFill>
                  <a:srgbClr val="BF0001"/>
                </a:solidFill>
                <a:effectLst>
                  <a:outerShdw blurRad="38100" dist="38100" dir="2700000" algn="tl">
                    <a:srgbClr val="000000">
                      <a:alpha val="43137"/>
                    </a:srgbClr>
                  </a:outerShdw>
                </a:effectLst>
                <a:latin typeface="+mn-lt"/>
              </a:rPr>
              <a:t>11 </a:t>
            </a:r>
            <a:r>
              <a:rPr lang="en-US" sz="2800" b="1" dirty="0">
                <a:solidFill>
                  <a:srgbClr val="BF0001"/>
                </a:solidFill>
                <a:effectLst>
                  <a:outerShdw blurRad="38100" dist="38100" dir="2700000" algn="tl">
                    <a:srgbClr val="000000">
                      <a:alpha val="43137"/>
                    </a:srgbClr>
                  </a:outerShdw>
                </a:effectLst>
                <a:latin typeface="+mn-lt"/>
              </a:rPr>
              <a:t>For this is the message that you have heard from the beginning, that we should love one another.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12 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should not be like Cain, who was of the evil one and murdered his brother. And why did he murder him? Because his own deeds were evil and his brother's </a:t>
            </a:r>
            <a:r>
              <a:rPr lang="en-US" sz="2800" b="1" dirty="0" smtClean="0">
                <a:solidFill>
                  <a:schemeClr val="tx1">
                    <a:lumMod val="50000"/>
                    <a:lumOff val="50000"/>
                  </a:schemeClr>
                </a:solidFill>
                <a:effectLst>
                  <a:outerShdw blurRad="38100" dist="38100" dir="2700000" algn="tl">
                    <a:srgbClr val="000000">
                      <a:alpha val="43137"/>
                    </a:srgbClr>
                  </a:outerShdw>
                </a:effectLst>
                <a:latin typeface="+mn-lt"/>
              </a:rPr>
              <a:t>righteous.  </a:t>
            </a:r>
            <a:r>
              <a:rPr lang="en-US" sz="2800" b="1" baseline="30000" dirty="0" smtClean="0">
                <a:solidFill>
                  <a:schemeClr val="tx1">
                    <a:lumMod val="50000"/>
                    <a:lumOff val="50000"/>
                  </a:schemeClr>
                </a:solidFill>
                <a:effectLst>
                  <a:outerShdw blurRad="38100" dist="38100" dir="2700000" algn="tl">
                    <a:srgbClr val="000000">
                      <a:alpha val="43137"/>
                    </a:srgbClr>
                  </a:outerShdw>
                </a:effectLst>
                <a:latin typeface="+mn-lt"/>
              </a:rPr>
              <a:t>13</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Do not be surprised, brothers, that the world hates you.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14 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know that we have passed out of death into life, because we love the brothers. Whoever does not love abides in death.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15 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Everyone who hates his brother is a murderer, and you know that no murderer has eternal life abiding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16 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we know love, that he laid down his life for us, and we ought to lay down our lives for the brothers.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17 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But if anyone has the world's goods and sees his brother in need, yet closes his heart against him, how does God's love abide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a:t>
            </a:r>
            <a:endParaRPr lang="en-US" sz="2800" dirty="0">
              <a:solidFill>
                <a:schemeClr val="tx1">
                  <a:lumMod val="50000"/>
                  <a:lumOff val="50000"/>
                </a:schemeClr>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436958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43" y="2353581"/>
            <a:ext cx="10715171" cy="1325563"/>
          </a:xfrm>
        </p:spPr>
        <p:txBody>
          <a:bodyPr>
            <a:normAutofit fontScale="90000"/>
          </a:bodyPr>
          <a:lstStyle/>
          <a:p>
            <a:pPr algn="ctr"/>
            <a:r>
              <a:rPr lang="en-US" b="1" baseline="30000" dirty="0">
                <a:solidFill>
                  <a:srgbClr val="BF0001"/>
                </a:solidFill>
                <a:effectLst>
                  <a:outerShdw blurRad="38100" dist="38100" dir="2700000" algn="tl">
                    <a:srgbClr val="000000">
                      <a:alpha val="43137"/>
                    </a:srgbClr>
                  </a:outerShdw>
                </a:effectLst>
                <a:latin typeface="+mn-lt"/>
              </a:rPr>
              <a:t>36 </a:t>
            </a:r>
            <a:r>
              <a:rPr lang="en-US" b="1" dirty="0">
                <a:solidFill>
                  <a:srgbClr val="BF0001"/>
                </a:solidFill>
                <a:effectLst>
                  <a:outerShdw blurRad="38100" dist="38100" dir="2700000" algn="tl">
                    <a:srgbClr val="000000">
                      <a:alpha val="43137"/>
                    </a:srgbClr>
                  </a:outerShdw>
                </a:effectLst>
                <a:latin typeface="+mn-lt"/>
              </a:rPr>
              <a:t>“Teacher, which is the great commandment in the Law?” </a:t>
            </a:r>
            <a:r>
              <a:rPr lang="en-US" b="1" baseline="30000" dirty="0">
                <a:solidFill>
                  <a:srgbClr val="BF0001"/>
                </a:solidFill>
                <a:effectLst>
                  <a:outerShdw blurRad="38100" dist="38100" dir="2700000" algn="tl">
                    <a:srgbClr val="000000">
                      <a:alpha val="43137"/>
                    </a:srgbClr>
                  </a:outerShdw>
                </a:effectLst>
                <a:latin typeface="+mn-lt"/>
              </a:rPr>
              <a:t>37 </a:t>
            </a:r>
            <a:r>
              <a:rPr lang="en-US" b="1" dirty="0">
                <a:solidFill>
                  <a:srgbClr val="BF0001"/>
                </a:solidFill>
                <a:effectLst>
                  <a:outerShdw blurRad="38100" dist="38100" dir="2700000" algn="tl">
                    <a:srgbClr val="000000">
                      <a:alpha val="43137"/>
                    </a:srgbClr>
                  </a:outerShdw>
                </a:effectLst>
                <a:latin typeface="+mn-lt"/>
              </a:rPr>
              <a:t>And he said to him, “You shall love the Lord your God with all your heart and with all your soul and with all your mind. </a:t>
            </a:r>
            <a:r>
              <a:rPr lang="en-US" b="1" baseline="30000" dirty="0">
                <a:solidFill>
                  <a:srgbClr val="BF0001"/>
                </a:solidFill>
                <a:effectLst>
                  <a:outerShdw blurRad="38100" dist="38100" dir="2700000" algn="tl">
                    <a:srgbClr val="000000">
                      <a:alpha val="43137"/>
                    </a:srgbClr>
                  </a:outerShdw>
                </a:effectLst>
                <a:latin typeface="+mn-lt"/>
              </a:rPr>
              <a:t>38 </a:t>
            </a:r>
            <a:r>
              <a:rPr lang="en-US" b="1" dirty="0">
                <a:solidFill>
                  <a:srgbClr val="BF0001"/>
                </a:solidFill>
                <a:effectLst>
                  <a:outerShdw blurRad="38100" dist="38100" dir="2700000" algn="tl">
                    <a:srgbClr val="000000">
                      <a:alpha val="43137"/>
                    </a:srgbClr>
                  </a:outerShdw>
                </a:effectLst>
                <a:latin typeface="+mn-lt"/>
              </a:rPr>
              <a:t>This is the great and first commandment. </a:t>
            </a:r>
            <a:r>
              <a:rPr lang="en-US" b="1" baseline="30000" dirty="0">
                <a:solidFill>
                  <a:srgbClr val="BF0001"/>
                </a:solidFill>
                <a:effectLst>
                  <a:outerShdw blurRad="38100" dist="38100" dir="2700000" algn="tl">
                    <a:srgbClr val="000000">
                      <a:alpha val="43137"/>
                    </a:srgbClr>
                  </a:outerShdw>
                </a:effectLst>
                <a:latin typeface="+mn-lt"/>
              </a:rPr>
              <a:t>39 </a:t>
            </a:r>
            <a:r>
              <a:rPr lang="en-US" b="1" dirty="0">
                <a:solidFill>
                  <a:srgbClr val="BF0001"/>
                </a:solidFill>
                <a:effectLst>
                  <a:outerShdw blurRad="38100" dist="38100" dir="2700000" algn="tl">
                    <a:srgbClr val="000000">
                      <a:alpha val="43137"/>
                    </a:srgbClr>
                  </a:outerShdw>
                </a:effectLst>
                <a:latin typeface="+mn-lt"/>
              </a:rPr>
              <a:t>And a second is like it: You shall love your neighbor as yourself. </a:t>
            </a:r>
            <a:r>
              <a:rPr lang="en-US" b="1" baseline="30000" dirty="0">
                <a:solidFill>
                  <a:srgbClr val="BF0001"/>
                </a:solidFill>
                <a:effectLst>
                  <a:outerShdw blurRad="38100" dist="38100" dir="2700000" algn="tl">
                    <a:srgbClr val="000000">
                      <a:alpha val="43137"/>
                    </a:srgbClr>
                  </a:outerShdw>
                </a:effectLst>
                <a:latin typeface="+mn-lt"/>
              </a:rPr>
              <a:t>40 </a:t>
            </a:r>
            <a:r>
              <a:rPr lang="en-US" b="1" dirty="0">
                <a:solidFill>
                  <a:srgbClr val="BF0001"/>
                </a:solidFill>
                <a:effectLst>
                  <a:outerShdw blurRad="38100" dist="38100" dir="2700000" algn="tl">
                    <a:srgbClr val="000000">
                      <a:alpha val="43137"/>
                    </a:srgbClr>
                  </a:outerShdw>
                </a:effectLst>
                <a:latin typeface="+mn-lt"/>
              </a:rPr>
              <a:t>On these two commandments depend all the Law and the Prophets</a:t>
            </a:r>
            <a:r>
              <a:rPr lang="en-US" b="1" dirty="0" smtClean="0">
                <a:solidFill>
                  <a:srgbClr val="BF0001"/>
                </a:solidFill>
                <a:effectLst>
                  <a:outerShdw blurRad="38100" dist="38100" dir="2700000" algn="tl">
                    <a:srgbClr val="000000">
                      <a:alpha val="43137"/>
                    </a:srgbClr>
                  </a:outerShdw>
                </a:effectLst>
                <a:latin typeface="+mn-lt"/>
              </a:rPr>
              <a:t>.”</a:t>
            </a:r>
            <a:br>
              <a:rPr lang="en-US" b="1" dirty="0" smtClean="0">
                <a:solidFill>
                  <a:srgbClr val="BF0001"/>
                </a:solidFill>
                <a:effectLst>
                  <a:outerShdw blurRad="38100" dist="38100" dir="2700000" algn="tl">
                    <a:srgbClr val="000000">
                      <a:alpha val="43137"/>
                    </a:srgbClr>
                  </a:outerShdw>
                </a:effectLst>
                <a:latin typeface="+mn-lt"/>
              </a:rPr>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Matthew 22:36-40 ESV</a:t>
            </a:r>
            <a:endParaRPr lang="en-US" sz="36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917318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171" y="2048781"/>
            <a:ext cx="10715171" cy="1325563"/>
          </a:xfrm>
        </p:spPr>
        <p:txBody>
          <a:bodyPr>
            <a:normAutofit fontScale="90000"/>
          </a:bodyPr>
          <a:lstStyle/>
          <a:p>
            <a:pPr algn="ctr"/>
            <a:r>
              <a:rPr lang="en-US" b="1" baseline="30000" dirty="0">
                <a:solidFill>
                  <a:srgbClr val="BF0001"/>
                </a:solidFill>
                <a:effectLst>
                  <a:outerShdw blurRad="38100" dist="38100" dir="2700000" algn="tl">
                    <a:srgbClr val="000000">
                      <a:alpha val="43137"/>
                    </a:srgbClr>
                  </a:outerShdw>
                </a:effectLst>
                <a:latin typeface="+mn-lt"/>
              </a:rPr>
              <a:t>34 </a:t>
            </a:r>
            <a:r>
              <a:rPr lang="en-US" b="1" dirty="0">
                <a:solidFill>
                  <a:srgbClr val="BF0001"/>
                </a:solidFill>
                <a:effectLst>
                  <a:outerShdw blurRad="38100" dist="38100" dir="2700000" algn="tl">
                    <a:srgbClr val="000000">
                      <a:alpha val="43137"/>
                    </a:srgbClr>
                  </a:outerShdw>
                </a:effectLst>
                <a:latin typeface="+mn-lt"/>
              </a:rPr>
              <a:t>A new commandment I give to you, that you love one another: just as I have loved you, you also are to love one another. </a:t>
            </a:r>
            <a:r>
              <a:rPr lang="en-US" b="1" baseline="30000" dirty="0">
                <a:solidFill>
                  <a:srgbClr val="BF0001"/>
                </a:solidFill>
                <a:effectLst>
                  <a:outerShdw blurRad="38100" dist="38100" dir="2700000" algn="tl">
                    <a:srgbClr val="000000">
                      <a:alpha val="43137"/>
                    </a:srgbClr>
                  </a:outerShdw>
                </a:effectLst>
                <a:latin typeface="+mn-lt"/>
              </a:rPr>
              <a:t>35 </a:t>
            </a:r>
            <a:r>
              <a:rPr lang="en-US" b="1" dirty="0">
                <a:solidFill>
                  <a:srgbClr val="BF0001"/>
                </a:solidFill>
                <a:effectLst>
                  <a:outerShdw blurRad="38100" dist="38100" dir="2700000" algn="tl">
                    <a:srgbClr val="000000">
                      <a:alpha val="43137"/>
                    </a:srgbClr>
                  </a:outerShdw>
                </a:effectLst>
                <a:latin typeface="+mn-lt"/>
              </a:rPr>
              <a:t>By this all people will know that you are my disciples, if you have love for one another</a:t>
            </a:r>
            <a:r>
              <a:rPr lang="en-US" b="1" dirty="0" smtClean="0">
                <a:solidFill>
                  <a:srgbClr val="BF0001"/>
                </a:solidFill>
                <a:effectLst>
                  <a:outerShdw blurRad="38100" dist="38100" dir="2700000" algn="tl">
                    <a:srgbClr val="000000">
                      <a:alpha val="43137"/>
                    </a:srgbClr>
                  </a:outerShdw>
                </a:effectLst>
                <a:latin typeface="+mn-lt"/>
              </a:rPr>
              <a:t>.”</a:t>
            </a:r>
            <a:r>
              <a:rPr lang="en-US" b="1" dirty="0" smtClean="0"/>
              <a:t/>
            </a:r>
            <a:br>
              <a:rPr lang="en-US" b="1" dirty="0" smtClean="0"/>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John 13:34 ESV</a:t>
            </a:r>
            <a:endParaRPr lang="en-US" sz="36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92327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171" y="2048781"/>
            <a:ext cx="10715171" cy="1325563"/>
          </a:xfrm>
        </p:spPr>
        <p:txBody>
          <a:bodyPr>
            <a:normAutofit fontScale="90000"/>
          </a:bodyPr>
          <a:lstStyle/>
          <a:p>
            <a:pPr algn="ctr"/>
            <a:r>
              <a:rPr lang="en-US" b="1" baseline="30000" dirty="0">
                <a:solidFill>
                  <a:srgbClr val="BF0001"/>
                </a:solidFill>
                <a:effectLst>
                  <a:outerShdw blurRad="38100" dist="38100" dir="2700000" algn="tl">
                    <a:srgbClr val="000000">
                      <a:alpha val="43137"/>
                    </a:srgbClr>
                  </a:outerShdw>
                </a:effectLst>
                <a:latin typeface="+mn-lt"/>
              </a:rPr>
              <a:t>9 </a:t>
            </a:r>
            <a:r>
              <a:rPr lang="en-US" b="1" dirty="0">
                <a:solidFill>
                  <a:srgbClr val="BF0001"/>
                </a:solidFill>
                <a:effectLst>
                  <a:outerShdw blurRad="38100" dist="38100" dir="2700000" algn="tl">
                    <a:srgbClr val="000000">
                      <a:alpha val="43137"/>
                    </a:srgbClr>
                  </a:outerShdw>
                </a:effectLst>
                <a:latin typeface="+mn-lt"/>
              </a:rPr>
              <a:t>And let us not grow weary of doing good, for in due season we will reap, if we do not give up. </a:t>
            </a:r>
            <a:r>
              <a:rPr lang="en-US" b="1" baseline="30000" dirty="0">
                <a:solidFill>
                  <a:srgbClr val="BF0001"/>
                </a:solidFill>
                <a:effectLst>
                  <a:outerShdw blurRad="38100" dist="38100" dir="2700000" algn="tl">
                    <a:srgbClr val="000000">
                      <a:alpha val="43137"/>
                    </a:srgbClr>
                  </a:outerShdw>
                </a:effectLst>
                <a:latin typeface="+mn-lt"/>
              </a:rPr>
              <a:t>10 </a:t>
            </a:r>
            <a:r>
              <a:rPr lang="en-US" b="1" dirty="0">
                <a:solidFill>
                  <a:srgbClr val="BF0001"/>
                </a:solidFill>
                <a:effectLst>
                  <a:outerShdw blurRad="38100" dist="38100" dir="2700000" algn="tl">
                    <a:srgbClr val="000000">
                      <a:alpha val="43137"/>
                    </a:srgbClr>
                  </a:outerShdw>
                </a:effectLst>
                <a:latin typeface="+mn-lt"/>
              </a:rPr>
              <a:t>So then, as we have opportunity, let us do good to everyone, and especially to those who are of the household of faith.</a:t>
            </a:r>
            <a:r>
              <a:rPr lang="en-US" b="1" dirty="0" smtClean="0">
                <a:solidFill>
                  <a:srgbClr val="BF0001"/>
                </a:solidFill>
                <a:effectLst>
                  <a:outerShdw blurRad="38100" dist="38100" dir="2700000" algn="tl">
                    <a:srgbClr val="000000">
                      <a:alpha val="43137"/>
                    </a:srgbClr>
                  </a:outerShdw>
                </a:effectLst>
                <a:latin typeface="+mn-lt"/>
              </a:rPr>
              <a:t/>
            </a:r>
            <a:br>
              <a:rPr lang="en-US" b="1" dirty="0" smtClean="0">
                <a:solidFill>
                  <a:srgbClr val="BF0001"/>
                </a:solidFill>
                <a:effectLst>
                  <a:outerShdw blurRad="38100" dist="38100" dir="2700000" algn="tl">
                    <a:srgbClr val="000000">
                      <a:alpha val="43137"/>
                    </a:srgbClr>
                  </a:outerShdw>
                </a:effectLst>
                <a:latin typeface="+mn-lt"/>
              </a:rPr>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Galatians 6:9-10 ESV</a:t>
            </a:r>
            <a:endParaRPr lang="en-US" sz="36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508665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208439"/>
            <a:ext cx="11901714" cy="1325563"/>
          </a:xfrm>
        </p:spPr>
        <p:txBody>
          <a:bodyPr>
            <a:noAutofit/>
          </a:bodyPr>
          <a:lstStyle/>
          <a:p>
            <a:pPr algn="ct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10 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11 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For this is the message that you have heard from the beginning, that we should love one another. </a:t>
            </a:r>
            <a:r>
              <a:rPr lang="en-US" sz="2800" b="1" baseline="30000" dirty="0">
                <a:solidFill>
                  <a:srgbClr val="BF0001"/>
                </a:solidFill>
                <a:effectLst>
                  <a:outerShdw blurRad="38100" dist="38100" dir="2700000" algn="tl">
                    <a:srgbClr val="000000">
                      <a:alpha val="43137"/>
                    </a:srgbClr>
                  </a:outerShdw>
                </a:effectLst>
                <a:latin typeface="+mn-lt"/>
              </a:rPr>
              <a:t>12 </a:t>
            </a:r>
            <a:r>
              <a:rPr lang="en-US" sz="2800" b="1" dirty="0">
                <a:solidFill>
                  <a:srgbClr val="BF0001"/>
                </a:solidFill>
                <a:effectLst>
                  <a:outerShdw blurRad="38100" dist="38100" dir="2700000" algn="tl">
                    <a:srgbClr val="000000">
                      <a:alpha val="43137"/>
                    </a:srgbClr>
                  </a:outerShdw>
                </a:effectLst>
                <a:latin typeface="+mn-lt"/>
              </a:rPr>
              <a:t>We should not be like Cain, who was of the evil one and murdered his brother. And why did he murder him? Because his own deeds were evil and his brother's </a:t>
            </a:r>
            <a:r>
              <a:rPr lang="en-US" sz="2800" b="1" dirty="0" smtClean="0">
                <a:solidFill>
                  <a:srgbClr val="BF0001"/>
                </a:solidFill>
                <a:effectLst>
                  <a:outerShdw blurRad="38100" dist="38100" dir="2700000" algn="tl">
                    <a:srgbClr val="000000">
                      <a:alpha val="43137"/>
                    </a:srgbClr>
                  </a:outerShdw>
                </a:effectLst>
                <a:latin typeface="+mn-lt"/>
              </a:rPr>
              <a:t>righteous.  </a:t>
            </a:r>
            <a:r>
              <a:rPr lang="en-US" sz="2800" b="1" baseline="30000" dirty="0" smtClean="0">
                <a:solidFill>
                  <a:schemeClr val="tx1">
                    <a:lumMod val="50000"/>
                    <a:lumOff val="50000"/>
                  </a:schemeClr>
                </a:solidFill>
                <a:effectLst>
                  <a:outerShdw blurRad="38100" dist="38100" dir="2700000" algn="tl">
                    <a:srgbClr val="000000">
                      <a:alpha val="43137"/>
                    </a:srgbClr>
                  </a:outerShdw>
                </a:effectLst>
                <a:latin typeface="+mn-lt"/>
              </a:rPr>
              <a:t>13</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Do not be surprised, brothers, that the world hates you.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14 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know that we have passed out of death into life, because we love the brothers. </a:t>
            </a:r>
            <a:r>
              <a:rPr lang="en-US" sz="2800" b="1" dirty="0">
                <a:solidFill>
                  <a:srgbClr val="BF0001"/>
                </a:solidFill>
                <a:effectLst>
                  <a:outerShdw blurRad="38100" dist="38100" dir="2700000" algn="tl">
                    <a:srgbClr val="000000">
                      <a:alpha val="43137"/>
                    </a:srgbClr>
                  </a:outerShdw>
                </a:effectLst>
                <a:latin typeface="+mn-lt"/>
              </a:rPr>
              <a:t>Whoever does not love abides in death. </a:t>
            </a:r>
            <a:r>
              <a:rPr lang="en-US" sz="2800" b="1" baseline="30000" dirty="0">
                <a:solidFill>
                  <a:srgbClr val="BF0001"/>
                </a:solidFill>
                <a:effectLst>
                  <a:outerShdw blurRad="38100" dist="38100" dir="2700000" algn="tl">
                    <a:srgbClr val="000000">
                      <a:alpha val="43137"/>
                    </a:srgbClr>
                  </a:outerShdw>
                </a:effectLst>
                <a:latin typeface="+mn-lt"/>
              </a:rPr>
              <a:t>15 </a:t>
            </a:r>
            <a:r>
              <a:rPr lang="en-US" sz="2800" b="1" dirty="0">
                <a:solidFill>
                  <a:srgbClr val="BF0001"/>
                </a:solidFill>
                <a:effectLst>
                  <a:outerShdw blurRad="38100" dist="38100" dir="2700000" algn="tl">
                    <a:srgbClr val="000000">
                      <a:alpha val="43137"/>
                    </a:srgbClr>
                  </a:outerShdw>
                </a:effectLst>
                <a:latin typeface="+mn-lt"/>
              </a:rPr>
              <a:t>Everyone who hates his brother is a murderer, and you know that no murderer has eternal life abiding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16 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we know love, that he laid down his life for us, and we ought to lay down our lives for the brothers.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17 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But if anyone has the world's goods and sees his brother in need, yet closes his heart against him, how does God's love abide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a:t>
            </a:r>
            <a:endParaRPr lang="en-US" sz="2800" dirty="0">
              <a:solidFill>
                <a:schemeClr val="tx1">
                  <a:lumMod val="50000"/>
                  <a:lumOff val="50000"/>
                </a:schemeClr>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339921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171" y="2048781"/>
            <a:ext cx="10715171" cy="1325563"/>
          </a:xfrm>
        </p:spPr>
        <p:txBody>
          <a:bodyPr>
            <a:normAutofit fontScale="90000"/>
          </a:bodyPr>
          <a:lstStyle/>
          <a:p>
            <a:pPr algn="ctr"/>
            <a:r>
              <a:rPr lang="en-US" b="1" baseline="30000" dirty="0">
                <a:solidFill>
                  <a:srgbClr val="BF0001"/>
                </a:solidFill>
                <a:effectLst>
                  <a:outerShdw blurRad="38100" dist="38100" dir="2700000" algn="tl">
                    <a:srgbClr val="000000">
                      <a:alpha val="43137"/>
                    </a:srgbClr>
                  </a:outerShdw>
                </a:effectLst>
                <a:latin typeface="+mn-lt"/>
              </a:rPr>
              <a:t>44 </a:t>
            </a:r>
            <a:r>
              <a:rPr lang="en-US" b="1" dirty="0">
                <a:solidFill>
                  <a:srgbClr val="BF0001"/>
                </a:solidFill>
                <a:effectLst>
                  <a:outerShdw blurRad="38100" dist="38100" dir="2700000" algn="tl">
                    <a:srgbClr val="000000">
                      <a:alpha val="43137"/>
                    </a:srgbClr>
                  </a:outerShdw>
                </a:effectLst>
                <a:latin typeface="+mn-lt"/>
              </a:rPr>
              <a:t>You are of your father the devil, and your will is to do your father's desires. He was a murderer from the beginning, and does not stand in the truth, because there is no truth in him. When he lies, he speaks out of his own character, for he is a liar and the father of lies.</a:t>
            </a:r>
            <a:r>
              <a:rPr lang="en-US" b="1" dirty="0" smtClean="0">
                <a:solidFill>
                  <a:srgbClr val="BF0001"/>
                </a:solidFill>
                <a:effectLst>
                  <a:outerShdw blurRad="38100" dist="38100" dir="2700000" algn="tl">
                    <a:srgbClr val="000000">
                      <a:alpha val="43137"/>
                    </a:srgbClr>
                  </a:outerShdw>
                </a:effectLst>
                <a:latin typeface="+mn-lt"/>
              </a:rPr>
              <a:t/>
            </a:r>
            <a:br>
              <a:rPr lang="en-US" b="1" dirty="0" smtClean="0">
                <a:solidFill>
                  <a:srgbClr val="BF0001"/>
                </a:solidFill>
                <a:effectLst>
                  <a:outerShdw blurRad="38100" dist="38100" dir="2700000" algn="tl">
                    <a:srgbClr val="000000">
                      <a:alpha val="43137"/>
                    </a:srgbClr>
                  </a:outerShdw>
                </a:effectLst>
                <a:latin typeface="+mn-lt"/>
              </a:rPr>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John 8:44 ESV</a:t>
            </a:r>
            <a:endParaRPr lang="en-US" sz="36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151215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208439"/>
            <a:ext cx="11901714" cy="1325563"/>
          </a:xfrm>
        </p:spPr>
        <p:txBody>
          <a:bodyPr>
            <a:noAutofit/>
          </a:bodyPr>
          <a:lstStyle/>
          <a:p>
            <a:pPr algn="ct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10 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11 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For this is the message that you have heard from the beginning, that we should love one another.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12 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should not be like Cain, who was of the evil one and murdered his brother. And why did he murder him? Because his own deeds were evil and his brother's </a:t>
            </a:r>
            <a:r>
              <a:rPr lang="en-US" sz="2800" b="1" dirty="0" smtClean="0">
                <a:solidFill>
                  <a:schemeClr val="tx1">
                    <a:lumMod val="50000"/>
                    <a:lumOff val="50000"/>
                  </a:schemeClr>
                </a:solidFill>
                <a:effectLst>
                  <a:outerShdw blurRad="38100" dist="38100" dir="2700000" algn="tl">
                    <a:srgbClr val="000000">
                      <a:alpha val="43137"/>
                    </a:srgbClr>
                  </a:outerShdw>
                </a:effectLst>
                <a:latin typeface="+mn-lt"/>
              </a:rPr>
              <a:t>righteous.  </a:t>
            </a:r>
            <a:r>
              <a:rPr lang="en-US" sz="2800" b="1" baseline="30000" dirty="0" smtClean="0">
                <a:solidFill>
                  <a:srgbClr val="BF0001"/>
                </a:solidFill>
                <a:effectLst>
                  <a:outerShdw blurRad="38100" dist="38100" dir="2700000" algn="tl">
                    <a:srgbClr val="000000">
                      <a:alpha val="43137"/>
                    </a:srgbClr>
                  </a:outerShdw>
                </a:effectLst>
                <a:latin typeface="+mn-lt"/>
              </a:rPr>
              <a:t>13</a:t>
            </a:r>
            <a:r>
              <a:rPr lang="en-US" sz="2800" b="1" baseline="30000" dirty="0">
                <a:solidFill>
                  <a:srgbClr val="BF0001"/>
                </a:solidFill>
                <a:effectLst>
                  <a:outerShdw blurRad="38100" dist="38100" dir="2700000" algn="tl">
                    <a:srgbClr val="000000">
                      <a:alpha val="43137"/>
                    </a:srgbClr>
                  </a:outerShdw>
                </a:effectLst>
                <a:latin typeface="+mn-lt"/>
              </a:rPr>
              <a:t> </a:t>
            </a:r>
            <a:r>
              <a:rPr lang="en-US" sz="2800" b="1" dirty="0">
                <a:solidFill>
                  <a:srgbClr val="BF0001"/>
                </a:solidFill>
                <a:effectLst>
                  <a:outerShdw blurRad="38100" dist="38100" dir="2700000" algn="tl">
                    <a:srgbClr val="000000">
                      <a:alpha val="43137"/>
                    </a:srgbClr>
                  </a:outerShdw>
                </a:effectLst>
                <a:latin typeface="+mn-lt"/>
              </a:rPr>
              <a:t>Do not be surprised, brothers, that the world hates you.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14 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know that we have passed out of death into life, because we love the brothers. Whoever does not love abides in death.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15 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Everyone who hates his brother is a murderer, and you know that no murderer has eternal life abiding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16 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we know love, that he laid down his life for us, and we ought to lay down our lives for the brothers.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17 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But if anyone has the world's goods and sees his brother in need, yet closes his heart against him, how does God's love abide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a:t>
            </a:r>
            <a:endParaRPr lang="en-US" sz="2800" dirty="0">
              <a:solidFill>
                <a:schemeClr val="tx1">
                  <a:lumMod val="50000"/>
                  <a:lumOff val="50000"/>
                </a:schemeClr>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869136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685" y="974727"/>
            <a:ext cx="10715171" cy="1325563"/>
          </a:xfrm>
        </p:spPr>
        <p:txBody>
          <a:bodyPr>
            <a:noAutofit/>
          </a:bodyPr>
          <a:lstStyle/>
          <a:p>
            <a:pPr algn="ctr"/>
            <a:r>
              <a:rPr lang="en-US" sz="3600" b="1" dirty="0">
                <a:solidFill>
                  <a:srgbClr val="BF0001"/>
                </a:solidFill>
                <a:effectLst>
                  <a:outerShdw blurRad="38100" dist="38100" dir="2700000" algn="tl">
                    <a:srgbClr val="000000">
                      <a:alpha val="43137"/>
                    </a:srgbClr>
                  </a:outerShdw>
                </a:effectLst>
                <a:latin typeface="+mn-lt"/>
              </a:rPr>
              <a:t>For we ourselves were once foolish, disobedient, led astray, slaves to various passions and pleasures, passing our days in malice and envy, hated by others and hating one another.</a:t>
            </a:r>
            <a:r>
              <a:rPr lang="en-US" sz="3600" b="1" dirty="0" smtClean="0">
                <a:solidFill>
                  <a:srgbClr val="BF0001"/>
                </a:solidFill>
                <a:effectLst>
                  <a:outerShdw blurRad="38100" dist="38100" dir="2700000" algn="tl">
                    <a:srgbClr val="000000">
                      <a:alpha val="43137"/>
                    </a:srgbClr>
                  </a:outerShdw>
                </a:effectLst>
                <a:latin typeface="+mn-lt"/>
              </a:rPr>
              <a:t/>
            </a:r>
            <a:br>
              <a:rPr lang="en-US" sz="3600" b="1" dirty="0" smtClean="0">
                <a:solidFill>
                  <a:srgbClr val="BF0001"/>
                </a:solidFill>
                <a:effectLst>
                  <a:outerShdw blurRad="38100" dist="38100" dir="2700000" algn="tl">
                    <a:srgbClr val="000000">
                      <a:alpha val="43137"/>
                    </a:srgbClr>
                  </a:outerShdw>
                </a:effectLst>
                <a:latin typeface="+mn-lt"/>
              </a:rPr>
            </a:br>
            <a:r>
              <a:rPr lang="en-US" sz="2800" b="1" dirty="0" smtClean="0">
                <a:solidFill>
                  <a:srgbClr val="BF0001"/>
                </a:solidFill>
                <a:effectLst>
                  <a:outerShdw blurRad="38100" dist="38100" dir="2700000" algn="tl">
                    <a:srgbClr val="000000">
                      <a:alpha val="43137"/>
                    </a:srgbClr>
                  </a:outerShdw>
                </a:effectLst>
                <a:latin typeface="+mn-lt"/>
              </a:rPr>
              <a:t>Titus 3:3 ESV</a:t>
            </a:r>
            <a:endParaRPr lang="en-US" sz="2800" dirty="0">
              <a:solidFill>
                <a:srgbClr val="BF0001"/>
              </a:solidFill>
              <a:effectLst>
                <a:outerShdw blurRad="38100" dist="38100" dir="2700000" algn="tl">
                  <a:srgbClr val="000000">
                    <a:alpha val="43137"/>
                  </a:srgbClr>
                </a:outerShdw>
              </a:effectLst>
              <a:latin typeface="+mn-lt"/>
            </a:endParaRPr>
          </a:p>
        </p:txBody>
      </p:sp>
      <p:sp>
        <p:nvSpPr>
          <p:cNvPr id="4" name="Title 1"/>
          <p:cNvSpPr txBox="1">
            <a:spLocks/>
          </p:cNvSpPr>
          <p:nvPr/>
        </p:nvSpPr>
        <p:spPr>
          <a:xfrm>
            <a:off x="820056" y="3899363"/>
            <a:ext cx="1071517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baseline="30000" dirty="0">
                <a:solidFill>
                  <a:srgbClr val="BF0001"/>
                </a:solidFill>
                <a:effectLst>
                  <a:outerShdw blurRad="38100" dist="38100" dir="2700000" algn="tl">
                    <a:srgbClr val="000000">
                      <a:alpha val="43137"/>
                    </a:srgbClr>
                  </a:outerShdw>
                </a:effectLst>
                <a:latin typeface="+mn-lt"/>
              </a:rPr>
              <a:t>18 </a:t>
            </a:r>
            <a:r>
              <a:rPr lang="en-US" sz="3600" b="1" dirty="0">
                <a:solidFill>
                  <a:srgbClr val="BF0001"/>
                </a:solidFill>
                <a:effectLst>
                  <a:outerShdw blurRad="38100" dist="38100" dir="2700000" algn="tl">
                    <a:srgbClr val="000000">
                      <a:alpha val="43137"/>
                    </a:srgbClr>
                  </a:outerShdw>
                </a:effectLst>
                <a:latin typeface="+mn-lt"/>
              </a:rPr>
              <a:t>“If the world hates you, know that it has hated me before it hated you.</a:t>
            </a:r>
            <a:r>
              <a:rPr lang="en-US" sz="3600" b="1" baseline="30000" dirty="0">
                <a:solidFill>
                  <a:srgbClr val="BF0001"/>
                </a:solidFill>
                <a:effectLst>
                  <a:outerShdw blurRad="38100" dist="38100" dir="2700000" algn="tl">
                    <a:srgbClr val="000000">
                      <a:alpha val="43137"/>
                    </a:srgbClr>
                  </a:outerShdw>
                </a:effectLst>
                <a:latin typeface="+mn-lt"/>
              </a:rPr>
              <a:t>19 </a:t>
            </a:r>
            <a:r>
              <a:rPr lang="en-US" sz="3600" b="1" dirty="0">
                <a:solidFill>
                  <a:srgbClr val="BF0001"/>
                </a:solidFill>
                <a:effectLst>
                  <a:outerShdw blurRad="38100" dist="38100" dir="2700000" algn="tl">
                    <a:srgbClr val="000000">
                      <a:alpha val="43137"/>
                    </a:srgbClr>
                  </a:outerShdw>
                </a:effectLst>
                <a:latin typeface="+mn-lt"/>
              </a:rPr>
              <a:t>If you were of the world, the world would love you as its own; but because you are not of the world, but I chose you out of the world, therefore the world hates you.</a:t>
            </a:r>
            <a:endParaRPr lang="en-US" sz="3600" dirty="0">
              <a:solidFill>
                <a:srgbClr val="BF0001"/>
              </a:solidFill>
              <a:effectLst>
                <a:outerShdw blurRad="38100" dist="38100" dir="2700000" algn="tl">
                  <a:srgbClr val="000000">
                    <a:alpha val="43137"/>
                  </a:srgbClr>
                </a:outerShdw>
              </a:effectLst>
              <a:latin typeface="+mn-lt"/>
            </a:endParaRPr>
          </a:p>
          <a:p>
            <a:pPr algn="ctr"/>
            <a:r>
              <a:rPr lang="en-US" sz="2800" b="1" dirty="0" smtClean="0">
                <a:solidFill>
                  <a:srgbClr val="BF0001"/>
                </a:solidFill>
                <a:effectLst>
                  <a:outerShdw blurRad="38100" dist="38100" dir="2700000" algn="tl">
                    <a:srgbClr val="000000">
                      <a:alpha val="43137"/>
                    </a:srgbClr>
                  </a:outerShdw>
                </a:effectLst>
                <a:latin typeface="+mn-lt"/>
              </a:rPr>
              <a:t>John15:18-19 ESV</a:t>
            </a:r>
            <a:endParaRPr lang="en-US" sz="28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5051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208439"/>
            <a:ext cx="11901714" cy="1325563"/>
          </a:xfrm>
        </p:spPr>
        <p:txBody>
          <a:bodyPr>
            <a:noAutofit/>
          </a:bodyPr>
          <a:lstStyle/>
          <a:p>
            <a:pPr algn="ct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10 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11 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For this is the message that you have heard from the beginning, that we should love one another.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12 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should not be like Cain, who was of the evil one and murdered his brother. And why did he murder him? Because his own deeds were evil and his brother's </a:t>
            </a:r>
            <a:r>
              <a:rPr lang="en-US" sz="2800" b="1" dirty="0" smtClean="0">
                <a:solidFill>
                  <a:schemeClr val="tx1">
                    <a:lumMod val="50000"/>
                    <a:lumOff val="50000"/>
                  </a:schemeClr>
                </a:solidFill>
                <a:effectLst>
                  <a:outerShdw blurRad="38100" dist="38100" dir="2700000" algn="tl">
                    <a:srgbClr val="000000">
                      <a:alpha val="43137"/>
                    </a:srgbClr>
                  </a:outerShdw>
                </a:effectLst>
                <a:latin typeface="+mn-lt"/>
              </a:rPr>
              <a:t>righteous.  </a:t>
            </a:r>
            <a:r>
              <a:rPr lang="en-US" sz="2800" b="1" baseline="30000" dirty="0" smtClean="0">
                <a:solidFill>
                  <a:schemeClr val="tx1">
                    <a:lumMod val="50000"/>
                    <a:lumOff val="50000"/>
                  </a:schemeClr>
                </a:solidFill>
                <a:effectLst>
                  <a:outerShdw blurRad="38100" dist="38100" dir="2700000" algn="tl">
                    <a:srgbClr val="000000">
                      <a:alpha val="43137"/>
                    </a:srgbClr>
                  </a:outerShdw>
                </a:effectLst>
                <a:latin typeface="+mn-lt"/>
              </a:rPr>
              <a:t>13</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Do not be surprised, brothers, that the world hates you. </a:t>
            </a:r>
            <a:r>
              <a:rPr lang="en-US" sz="2800" b="1" baseline="30000" dirty="0">
                <a:solidFill>
                  <a:srgbClr val="BF0001"/>
                </a:solidFill>
                <a:effectLst>
                  <a:outerShdw blurRad="38100" dist="38100" dir="2700000" algn="tl">
                    <a:srgbClr val="000000">
                      <a:alpha val="43137"/>
                    </a:srgbClr>
                  </a:outerShdw>
                </a:effectLst>
                <a:latin typeface="+mn-lt"/>
              </a:rPr>
              <a:t>14 </a:t>
            </a:r>
            <a:r>
              <a:rPr lang="en-US" sz="2800" b="1" dirty="0">
                <a:solidFill>
                  <a:srgbClr val="BF0001"/>
                </a:solidFill>
                <a:effectLst>
                  <a:outerShdw blurRad="38100" dist="38100" dir="2700000" algn="tl">
                    <a:srgbClr val="000000">
                      <a:alpha val="43137"/>
                    </a:srgbClr>
                  </a:outerShdw>
                </a:effectLst>
                <a:latin typeface="+mn-lt"/>
              </a:rPr>
              <a:t>We know that we have passed out of death into life, because we love the brothers. Whoever does not love abides in death.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15 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Everyone who hates his brother is a murderer, and you know that no murderer has eternal life abiding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16 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we know love, that he laid down his life for us, and we ought to lay down our lives for the brothers.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17 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But if anyone has the world's goods and sees his brother in need, yet closes his heart against him, how does God's love abide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a:t>
            </a:r>
            <a:endParaRPr lang="en-US" sz="2800" dirty="0">
              <a:solidFill>
                <a:schemeClr val="tx1">
                  <a:lumMod val="50000"/>
                  <a:lumOff val="50000"/>
                </a:schemeClr>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118040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656" y="1395638"/>
            <a:ext cx="10715171" cy="1325563"/>
          </a:xfrm>
        </p:spPr>
        <p:txBody>
          <a:bodyPr>
            <a:normAutofit fontScale="90000"/>
          </a:bodyPr>
          <a:lstStyle/>
          <a:p>
            <a:pPr algn="ctr"/>
            <a:r>
              <a:rPr lang="en-US" b="1" dirty="0">
                <a:solidFill>
                  <a:srgbClr val="BF0001"/>
                </a:solidFill>
                <a:effectLst>
                  <a:outerShdw blurRad="38100" dist="38100" dir="2700000" algn="tl">
                    <a:srgbClr val="000000">
                      <a:alpha val="43137"/>
                    </a:srgbClr>
                  </a:outerShdw>
                </a:effectLst>
                <a:latin typeface="+mn-lt"/>
              </a:rPr>
              <a:t>See what kind of love the Father has given to us, that we should be called children of God; and so we are.</a:t>
            </a:r>
            <a:r>
              <a:rPr lang="en-US" b="1" dirty="0" smtClean="0">
                <a:solidFill>
                  <a:srgbClr val="BF0001"/>
                </a:solidFill>
                <a:effectLst>
                  <a:outerShdw blurRad="38100" dist="38100" dir="2700000" algn="tl">
                    <a:srgbClr val="000000">
                      <a:alpha val="43137"/>
                    </a:srgbClr>
                  </a:outerShdw>
                </a:effectLst>
                <a:latin typeface="+mn-lt"/>
              </a:rPr>
              <a:t/>
            </a:r>
            <a:br>
              <a:rPr lang="en-US" b="1" dirty="0" smtClean="0">
                <a:solidFill>
                  <a:srgbClr val="BF0001"/>
                </a:solidFill>
                <a:effectLst>
                  <a:outerShdw blurRad="38100" dist="38100" dir="2700000" algn="tl">
                    <a:srgbClr val="000000">
                      <a:alpha val="43137"/>
                    </a:srgbClr>
                  </a:outerShdw>
                </a:effectLst>
                <a:latin typeface="+mn-lt"/>
              </a:rPr>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1 John 3:1 ESV</a:t>
            </a:r>
            <a:endParaRPr lang="en-US" sz="36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500365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656" y="1395638"/>
            <a:ext cx="10715171" cy="1325563"/>
          </a:xfrm>
        </p:spPr>
        <p:txBody>
          <a:bodyPr>
            <a:normAutofit fontScale="90000"/>
          </a:bodyPr>
          <a:lstStyle/>
          <a:p>
            <a:pPr algn="ctr"/>
            <a:r>
              <a:rPr lang="en-US" b="1" baseline="30000" dirty="0">
                <a:solidFill>
                  <a:srgbClr val="BF0001"/>
                </a:solidFill>
                <a:effectLst>
                  <a:outerShdw blurRad="38100" dist="38100" dir="2700000" algn="tl">
                    <a:srgbClr val="000000">
                      <a:alpha val="43137"/>
                    </a:srgbClr>
                  </a:outerShdw>
                </a:effectLst>
                <a:latin typeface="+mn-lt"/>
              </a:rPr>
              <a:t>8 </a:t>
            </a:r>
            <a:r>
              <a:rPr lang="en-US" b="1" dirty="0">
                <a:solidFill>
                  <a:srgbClr val="BF0001"/>
                </a:solidFill>
                <a:effectLst>
                  <a:outerShdw blurRad="38100" dist="38100" dir="2700000" algn="tl">
                    <a:srgbClr val="000000">
                      <a:alpha val="43137"/>
                    </a:srgbClr>
                  </a:outerShdw>
                </a:effectLst>
                <a:latin typeface="+mn-lt"/>
              </a:rPr>
              <a:t>But God demonstrates his own love for us, in that while we were still sinners, Christ died for us.</a:t>
            </a:r>
            <a:r>
              <a:rPr lang="en-US" b="1" dirty="0" smtClean="0">
                <a:solidFill>
                  <a:srgbClr val="BF0001"/>
                </a:solidFill>
                <a:effectLst>
                  <a:outerShdw blurRad="38100" dist="38100" dir="2700000" algn="tl">
                    <a:srgbClr val="000000">
                      <a:alpha val="43137"/>
                    </a:srgbClr>
                  </a:outerShdw>
                </a:effectLst>
                <a:latin typeface="+mn-lt"/>
              </a:rPr>
              <a:t/>
            </a:r>
            <a:br>
              <a:rPr lang="en-US" b="1" dirty="0" smtClean="0">
                <a:solidFill>
                  <a:srgbClr val="BF0001"/>
                </a:solidFill>
                <a:effectLst>
                  <a:outerShdw blurRad="38100" dist="38100" dir="2700000" algn="tl">
                    <a:srgbClr val="000000">
                      <a:alpha val="43137"/>
                    </a:srgbClr>
                  </a:outerShdw>
                </a:effectLst>
                <a:latin typeface="+mn-lt"/>
              </a:rPr>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Romans 5:8 NET</a:t>
            </a:r>
            <a:endParaRPr lang="en-US" sz="36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014643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227" y="2324551"/>
            <a:ext cx="10715171" cy="1325563"/>
          </a:xfrm>
        </p:spPr>
        <p:txBody>
          <a:bodyPr>
            <a:noAutofit/>
          </a:bodyPr>
          <a:lstStyle/>
          <a:p>
            <a:pPr lvl="3" algn="ctr"/>
            <a:r>
              <a:rPr lang="en-US" sz="4000" b="1" dirty="0">
                <a:solidFill>
                  <a:srgbClr val="BF0001"/>
                </a:solidFill>
                <a:effectLst>
                  <a:outerShdw blurRad="38100" dist="38100" dir="2700000" algn="tl">
                    <a:srgbClr val="000000">
                      <a:alpha val="43137"/>
                    </a:srgbClr>
                  </a:outerShdw>
                </a:effectLst>
                <a:latin typeface="+mn-lt"/>
              </a:rPr>
              <a:t>I'd catch a grenade for </a:t>
            </a:r>
            <a:r>
              <a:rPr lang="en-US" sz="4000" b="1" dirty="0" err="1" smtClean="0">
                <a:solidFill>
                  <a:srgbClr val="BF0001"/>
                </a:solidFill>
                <a:effectLst>
                  <a:outerShdw blurRad="38100" dist="38100" dir="2700000" algn="tl">
                    <a:srgbClr val="000000">
                      <a:alpha val="43137"/>
                    </a:srgbClr>
                  </a:outerShdw>
                </a:effectLst>
                <a:latin typeface="+mn-lt"/>
              </a:rPr>
              <a:t>ya</a:t>
            </a:r>
            <a:r>
              <a:rPr lang="en-US" sz="4000" b="1" dirty="0" smtClean="0">
                <a:solidFill>
                  <a:srgbClr val="BF0001"/>
                </a:solidFill>
                <a:effectLst>
                  <a:outerShdw blurRad="38100" dist="38100" dir="2700000" algn="tl">
                    <a:srgbClr val="000000">
                      <a:alpha val="43137"/>
                    </a:srgbClr>
                  </a:outerShdw>
                </a:effectLst>
                <a:latin typeface="+mn-lt"/>
              </a:rPr>
              <a:t>,</a:t>
            </a:r>
            <a:br>
              <a:rPr lang="en-US" sz="4000" b="1" dirty="0" smtClean="0">
                <a:solidFill>
                  <a:srgbClr val="BF0001"/>
                </a:solidFill>
                <a:effectLst>
                  <a:outerShdw blurRad="38100" dist="38100" dir="2700000" algn="tl">
                    <a:srgbClr val="000000">
                      <a:alpha val="43137"/>
                    </a:srgbClr>
                  </a:outerShdw>
                </a:effectLst>
                <a:latin typeface="+mn-lt"/>
              </a:rPr>
            </a:br>
            <a:r>
              <a:rPr lang="en-US" sz="4000" b="1" dirty="0" smtClean="0">
                <a:solidFill>
                  <a:srgbClr val="BF0001"/>
                </a:solidFill>
                <a:effectLst>
                  <a:outerShdw blurRad="38100" dist="38100" dir="2700000" algn="tl">
                    <a:srgbClr val="000000">
                      <a:alpha val="43137"/>
                    </a:srgbClr>
                  </a:outerShdw>
                </a:effectLst>
                <a:latin typeface="+mn-lt"/>
              </a:rPr>
              <a:t>Throw </a:t>
            </a:r>
            <a:r>
              <a:rPr lang="en-US" sz="4000" b="1" dirty="0">
                <a:solidFill>
                  <a:srgbClr val="BF0001"/>
                </a:solidFill>
                <a:effectLst>
                  <a:outerShdw blurRad="38100" dist="38100" dir="2700000" algn="tl">
                    <a:srgbClr val="000000">
                      <a:alpha val="43137"/>
                    </a:srgbClr>
                  </a:outerShdw>
                </a:effectLst>
                <a:latin typeface="+mn-lt"/>
              </a:rPr>
              <a:t>my hand on a blade for </a:t>
            </a:r>
            <a:r>
              <a:rPr lang="en-US" sz="4000" b="1" dirty="0" err="1" smtClean="0">
                <a:solidFill>
                  <a:srgbClr val="BF0001"/>
                </a:solidFill>
                <a:effectLst>
                  <a:outerShdw blurRad="38100" dist="38100" dir="2700000" algn="tl">
                    <a:srgbClr val="000000">
                      <a:alpha val="43137"/>
                    </a:srgbClr>
                  </a:outerShdw>
                </a:effectLst>
                <a:latin typeface="+mn-lt"/>
              </a:rPr>
              <a:t>ya</a:t>
            </a:r>
            <a:r>
              <a:rPr lang="en-US" sz="4000" b="1" dirty="0" smtClean="0">
                <a:solidFill>
                  <a:srgbClr val="BF0001"/>
                </a:solidFill>
                <a:effectLst>
                  <a:outerShdw blurRad="38100" dist="38100" dir="2700000" algn="tl">
                    <a:srgbClr val="000000">
                      <a:alpha val="43137"/>
                    </a:srgbClr>
                  </a:outerShdw>
                </a:effectLst>
                <a:latin typeface="+mn-lt"/>
              </a:rPr>
              <a:t>,</a:t>
            </a:r>
            <a:br>
              <a:rPr lang="en-US" sz="4000" b="1" dirty="0" smtClean="0">
                <a:solidFill>
                  <a:srgbClr val="BF0001"/>
                </a:solidFill>
                <a:effectLst>
                  <a:outerShdw blurRad="38100" dist="38100" dir="2700000" algn="tl">
                    <a:srgbClr val="000000">
                      <a:alpha val="43137"/>
                    </a:srgbClr>
                  </a:outerShdw>
                </a:effectLst>
                <a:latin typeface="+mn-lt"/>
              </a:rPr>
            </a:br>
            <a:r>
              <a:rPr lang="en-US" sz="4000" b="1" dirty="0" smtClean="0">
                <a:solidFill>
                  <a:srgbClr val="BF0001"/>
                </a:solidFill>
                <a:effectLst>
                  <a:outerShdw blurRad="38100" dist="38100" dir="2700000" algn="tl">
                    <a:srgbClr val="000000">
                      <a:alpha val="43137"/>
                    </a:srgbClr>
                  </a:outerShdw>
                </a:effectLst>
                <a:latin typeface="+mn-lt"/>
              </a:rPr>
              <a:t> </a:t>
            </a:r>
            <a:r>
              <a:rPr lang="en-US" sz="4000" b="1" dirty="0">
                <a:solidFill>
                  <a:srgbClr val="BF0001"/>
                </a:solidFill>
                <a:effectLst>
                  <a:outerShdw blurRad="38100" dist="38100" dir="2700000" algn="tl">
                    <a:srgbClr val="000000">
                      <a:alpha val="43137"/>
                    </a:srgbClr>
                  </a:outerShdw>
                </a:effectLst>
                <a:latin typeface="+mn-lt"/>
              </a:rPr>
              <a:t>I'd jump in front of a train for </a:t>
            </a:r>
            <a:r>
              <a:rPr lang="en-US" sz="4000" b="1" dirty="0" err="1" smtClean="0">
                <a:solidFill>
                  <a:srgbClr val="BF0001"/>
                </a:solidFill>
                <a:effectLst>
                  <a:outerShdw blurRad="38100" dist="38100" dir="2700000" algn="tl">
                    <a:srgbClr val="000000">
                      <a:alpha val="43137"/>
                    </a:srgbClr>
                  </a:outerShdw>
                </a:effectLst>
                <a:latin typeface="+mn-lt"/>
              </a:rPr>
              <a:t>ya</a:t>
            </a:r>
            <a:r>
              <a:rPr lang="en-US" sz="4000" b="1" dirty="0" smtClean="0">
                <a:solidFill>
                  <a:srgbClr val="BF0001"/>
                </a:solidFill>
                <a:effectLst>
                  <a:outerShdw blurRad="38100" dist="38100" dir="2700000" algn="tl">
                    <a:srgbClr val="000000">
                      <a:alpha val="43137"/>
                    </a:srgbClr>
                  </a:outerShdw>
                </a:effectLst>
                <a:latin typeface="+mn-lt"/>
              </a:rPr>
              <a:t>,</a:t>
            </a:r>
            <a:br>
              <a:rPr lang="en-US" sz="4000" b="1" dirty="0" smtClean="0">
                <a:solidFill>
                  <a:srgbClr val="BF0001"/>
                </a:solidFill>
                <a:effectLst>
                  <a:outerShdw blurRad="38100" dist="38100" dir="2700000" algn="tl">
                    <a:srgbClr val="000000">
                      <a:alpha val="43137"/>
                    </a:srgbClr>
                  </a:outerShdw>
                </a:effectLst>
                <a:latin typeface="+mn-lt"/>
              </a:rPr>
            </a:br>
            <a:r>
              <a:rPr lang="en-US" sz="4000" b="1" dirty="0" smtClean="0">
                <a:solidFill>
                  <a:srgbClr val="BF0001"/>
                </a:solidFill>
                <a:effectLst>
                  <a:outerShdw blurRad="38100" dist="38100" dir="2700000" algn="tl">
                    <a:srgbClr val="000000">
                      <a:alpha val="43137"/>
                    </a:srgbClr>
                  </a:outerShdw>
                </a:effectLst>
                <a:latin typeface="+mn-lt"/>
              </a:rPr>
              <a:t> </a:t>
            </a:r>
            <a:r>
              <a:rPr lang="en-US" sz="4000" b="1" dirty="0">
                <a:solidFill>
                  <a:srgbClr val="BF0001"/>
                </a:solidFill>
                <a:effectLst>
                  <a:outerShdw blurRad="38100" dist="38100" dir="2700000" algn="tl">
                    <a:srgbClr val="000000">
                      <a:alpha val="43137"/>
                    </a:srgbClr>
                  </a:outerShdw>
                </a:effectLst>
                <a:latin typeface="+mn-lt"/>
              </a:rPr>
              <a:t>You know I'd do anything for </a:t>
            </a:r>
            <a:r>
              <a:rPr lang="en-US" sz="4000" b="1" dirty="0" err="1" smtClean="0">
                <a:solidFill>
                  <a:srgbClr val="BF0001"/>
                </a:solidFill>
                <a:effectLst>
                  <a:outerShdw blurRad="38100" dist="38100" dir="2700000" algn="tl">
                    <a:srgbClr val="000000">
                      <a:alpha val="43137"/>
                    </a:srgbClr>
                  </a:outerShdw>
                </a:effectLst>
                <a:latin typeface="+mn-lt"/>
              </a:rPr>
              <a:t>ya</a:t>
            </a:r>
            <a:r>
              <a:rPr lang="en-US" sz="4000" b="1" dirty="0" smtClean="0">
                <a:solidFill>
                  <a:srgbClr val="BF0001"/>
                </a:solidFill>
                <a:effectLst>
                  <a:outerShdw blurRad="38100" dist="38100" dir="2700000" algn="tl">
                    <a:srgbClr val="000000">
                      <a:alpha val="43137"/>
                    </a:srgbClr>
                  </a:outerShdw>
                </a:effectLst>
                <a:latin typeface="+mn-lt"/>
              </a:rPr>
              <a:t>,</a:t>
            </a:r>
            <a:br>
              <a:rPr lang="en-US" sz="4000" b="1" dirty="0" smtClean="0">
                <a:solidFill>
                  <a:srgbClr val="BF0001"/>
                </a:solidFill>
                <a:effectLst>
                  <a:outerShdw blurRad="38100" dist="38100" dir="2700000" algn="tl">
                    <a:srgbClr val="000000">
                      <a:alpha val="43137"/>
                    </a:srgbClr>
                  </a:outerShdw>
                </a:effectLst>
                <a:latin typeface="+mn-lt"/>
              </a:rPr>
            </a:br>
            <a:r>
              <a:rPr lang="en-US" sz="4000" b="1" dirty="0" smtClean="0">
                <a:solidFill>
                  <a:srgbClr val="BF0001"/>
                </a:solidFill>
                <a:effectLst>
                  <a:outerShdw blurRad="38100" dist="38100" dir="2700000" algn="tl">
                    <a:srgbClr val="000000">
                      <a:alpha val="43137"/>
                    </a:srgbClr>
                  </a:outerShdw>
                </a:effectLst>
                <a:latin typeface="+mn-lt"/>
              </a:rPr>
              <a:t> </a:t>
            </a:r>
            <a:r>
              <a:rPr lang="en-US" sz="4000" b="1" dirty="0">
                <a:solidFill>
                  <a:srgbClr val="BF0001"/>
                </a:solidFill>
                <a:effectLst>
                  <a:outerShdw blurRad="38100" dist="38100" dir="2700000" algn="tl">
                    <a:srgbClr val="000000">
                      <a:alpha val="43137"/>
                    </a:srgbClr>
                  </a:outerShdw>
                </a:effectLst>
                <a:latin typeface="+mn-lt"/>
              </a:rPr>
              <a:t>Ooh, I would go through all this </a:t>
            </a:r>
            <a:r>
              <a:rPr lang="en-US" sz="4000" b="1" dirty="0" smtClean="0">
                <a:solidFill>
                  <a:srgbClr val="BF0001"/>
                </a:solidFill>
                <a:effectLst>
                  <a:outerShdw blurRad="38100" dist="38100" dir="2700000" algn="tl">
                    <a:srgbClr val="000000">
                      <a:alpha val="43137"/>
                    </a:srgbClr>
                  </a:outerShdw>
                </a:effectLst>
                <a:latin typeface="+mn-lt"/>
              </a:rPr>
              <a:t>pain,</a:t>
            </a:r>
            <a:br>
              <a:rPr lang="en-US" sz="4000" b="1" dirty="0" smtClean="0">
                <a:solidFill>
                  <a:srgbClr val="BF0001"/>
                </a:solidFill>
                <a:effectLst>
                  <a:outerShdw blurRad="38100" dist="38100" dir="2700000" algn="tl">
                    <a:srgbClr val="000000">
                      <a:alpha val="43137"/>
                    </a:srgbClr>
                  </a:outerShdw>
                </a:effectLst>
                <a:latin typeface="+mn-lt"/>
              </a:rPr>
            </a:br>
            <a:r>
              <a:rPr lang="en-US" sz="4000" b="1" dirty="0" smtClean="0">
                <a:solidFill>
                  <a:srgbClr val="BF0001"/>
                </a:solidFill>
                <a:effectLst>
                  <a:outerShdw blurRad="38100" dist="38100" dir="2700000" algn="tl">
                    <a:srgbClr val="000000">
                      <a:alpha val="43137"/>
                    </a:srgbClr>
                  </a:outerShdw>
                </a:effectLst>
                <a:latin typeface="+mn-lt"/>
              </a:rPr>
              <a:t>Take </a:t>
            </a:r>
            <a:r>
              <a:rPr lang="en-US" sz="4000" b="1" dirty="0">
                <a:solidFill>
                  <a:srgbClr val="BF0001"/>
                </a:solidFill>
                <a:effectLst>
                  <a:outerShdw blurRad="38100" dist="38100" dir="2700000" algn="tl">
                    <a:srgbClr val="000000">
                      <a:alpha val="43137"/>
                    </a:srgbClr>
                  </a:outerShdw>
                </a:effectLst>
                <a:latin typeface="+mn-lt"/>
              </a:rPr>
              <a:t>a bullet straight through my </a:t>
            </a:r>
            <a:r>
              <a:rPr lang="en-US" sz="4000" b="1" dirty="0" smtClean="0">
                <a:solidFill>
                  <a:srgbClr val="BF0001"/>
                </a:solidFill>
                <a:effectLst>
                  <a:outerShdw blurRad="38100" dist="38100" dir="2700000" algn="tl">
                    <a:srgbClr val="000000">
                      <a:alpha val="43137"/>
                    </a:srgbClr>
                  </a:outerShdw>
                </a:effectLst>
                <a:latin typeface="+mn-lt"/>
              </a:rPr>
              <a:t>brain,</a:t>
            </a:r>
            <a:br>
              <a:rPr lang="en-US" sz="4000" b="1" dirty="0" smtClean="0">
                <a:solidFill>
                  <a:srgbClr val="BF0001"/>
                </a:solidFill>
                <a:effectLst>
                  <a:outerShdw blurRad="38100" dist="38100" dir="2700000" algn="tl">
                    <a:srgbClr val="000000">
                      <a:alpha val="43137"/>
                    </a:srgbClr>
                  </a:outerShdw>
                </a:effectLst>
                <a:latin typeface="+mn-lt"/>
              </a:rPr>
            </a:br>
            <a:r>
              <a:rPr lang="en-US" sz="4000" b="1" dirty="0" smtClean="0">
                <a:solidFill>
                  <a:srgbClr val="BF0001"/>
                </a:solidFill>
                <a:effectLst>
                  <a:outerShdw blurRad="38100" dist="38100" dir="2700000" algn="tl">
                    <a:srgbClr val="000000">
                      <a:alpha val="43137"/>
                    </a:srgbClr>
                  </a:outerShdw>
                </a:effectLst>
                <a:latin typeface="+mn-lt"/>
              </a:rPr>
              <a:t>Yes</a:t>
            </a:r>
            <a:r>
              <a:rPr lang="en-US" sz="4000" b="1" dirty="0">
                <a:solidFill>
                  <a:srgbClr val="BF0001"/>
                </a:solidFill>
                <a:effectLst>
                  <a:outerShdw blurRad="38100" dist="38100" dir="2700000" algn="tl">
                    <a:srgbClr val="000000">
                      <a:alpha val="43137"/>
                    </a:srgbClr>
                  </a:outerShdw>
                </a:effectLst>
                <a:latin typeface="+mn-lt"/>
              </a:rPr>
              <a:t>, I would die for </a:t>
            </a:r>
            <a:r>
              <a:rPr lang="en-US" sz="4000" b="1" dirty="0" err="1">
                <a:solidFill>
                  <a:srgbClr val="BF0001"/>
                </a:solidFill>
                <a:effectLst>
                  <a:outerShdw blurRad="38100" dist="38100" dir="2700000" algn="tl">
                    <a:srgbClr val="000000">
                      <a:alpha val="43137"/>
                    </a:srgbClr>
                  </a:outerShdw>
                </a:effectLst>
                <a:latin typeface="+mn-lt"/>
              </a:rPr>
              <a:t>ya</a:t>
            </a:r>
            <a:r>
              <a:rPr lang="en-US" sz="4000" b="1" dirty="0">
                <a:solidFill>
                  <a:srgbClr val="BF0001"/>
                </a:solidFill>
                <a:effectLst>
                  <a:outerShdw blurRad="38100" dist="38100" dir="2700000" algn="tl">
                    <a:srgbClr val="000000">
                      <a:alpha val="43137"/>
                    </a:srgbClr>
                  </a:outerShdw>
                </a:effectLst>
                <a:latin typeface="+mn-lt"/>
              </a:rPr>
              <a:t>, </a:t>
            </a:r>
            <a:r>
              <a:rPr lang="en-US" sz="4000" b="1" dirty="0" smtClean="0">
                <a:solidFill>
                  <a:srgbClr val="BF0001"/>
                </a:solidFill>
                <a:effectLst>
                  <a:outerShdw blurRad="38100" dist="38100" dir="2700000" algn="tl">
                    <a:srgbClr val="000000">
                      <a:alpha val="43137"/>
                    </a:srgbClr>
                  </a:outerShdw>
                </a:effectLst>
                <a:latin typeface="+mn-lt"/>
              </a:rPr>
              <a:t>baby,</a:t>
            </a:r>
            <a:br>
              <a:rPr lang="en-US" sz="4000" b="1" dirty="0" smtClean="0">
                <a:solidFill>
                  <a:srgbClr val="BF0001"/>
                </a:solidFill>
                <a:effectLst>
                  <a:outerShdw blurRad="38100" dist="38100" dir="2700000" algn="tl">
                    <a:srgbClr val="000000">
                      <a:alpha val="43137"/>
                    </a:srgbClr>
                  </a:outerShdw>
                </a:effectLst>
                <a:latin typeface="+mn-lt"/>
              </a:rPr>
            </a:br>
            <a:r>
              <a:rPr lang="en-US" sz="4000" b="1" dirty="0" smtClean="0">
                <a:solidFill>
                  <a:srgbClr val="BF0001"/>
                </a:solidFill>
                <a:effectLst>
                  <a:outerShdw blurRad="38100" dist="38100" dir="2700000" algn="tl">
                    <a:srgbClr val="000000">
                      <a:alpha val="43137"/>
                    </a:srgbClr>
                  </a:outerShdw>
                </a:effectLst>
                <a:latin typeface="+mn-lt"/>
              </a:rPr>
              <a:t>But </a:t>
            </a:r>
            <a:r>
              <a:rPr lang="en-US" sz="4000" b="1" dirty="0">
                <a:solidFill>
                  <a:srgbClr val="BF0001"/>
                </a:solidFill>
                <a:effectLst>
                  <a:outerShdw blurRad="38100" dist="38100" dir="2700000" algn="tl">
                    <a:srgbClr val="000000">
                      <a:alpha val="43137"/>
                    </a:srgbClr>
                  </a:outerShdw>
                </a:effectLst>
                <a:latin typeface="+mn-lt"/>
              </a:rPr>
              <a:t>you won't do the same</a:t>
            </a:r>
          </a:p>
        </p:txBody>
      </p:sp>
    </p:spTree>
    <p:extLst>
      <p:ext uri="{BB962C8B-B14F-4D97-AF65-F5344CB8AC3E}">
        <p14:creationId xmlns:p14="http://schemas.microsoft.com/office/powerpoint/2010/main" val="856110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208439"/>
            <a:ext cx="11901714" cy="1325563"/>
          </a:xfrm>
        </p:spPr>
        <p:txBody>
          <a:bodyPr>
            <a:noAutofit/>
          </a:bodyPr>
          <a:lstStyle/>
          <a:p>
            <a:pPr algn="ct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10 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11 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For this is the message that you have heard from the beginning, that we should love one another.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12 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should not be like Cain, who was of the evil one and murdered his brother. And why did he murder him? Because his own deeds were evil and his brother's </a:t>
            </a:r>
            <a:r>
              <a:rPr lang="en-US" sz="2800" b="1" dirty="0" smtClean="0">
                <a:solidFill>
                  <a:schemeClr val="tx1">
                    <a:lumMod val="50000"/>
                    <a:lumOff val="50000"/>
                  </a:schemeClr>
                </a:solidFill>
                <a:effectLst>
                  <a:outerShdw blurRad="38100" dist="38100" dir="2700000" algn="tl">
                    <a:srgbClr val="000000">
                      <a:alpha val="43137"/>
                    </a:srgbClr>
                  </a:outerShdw>
                </a:effectLst>
                <a:latin typeface="+mn-lt"/>
              </a:rPr>
              <a:t>righteous.  </a:t>
            </a:r>
            <a:r>
              <a:rPr lang="en-US" sz="2800" b="1" baseline="30000" dirty="0" smtClean="0">
                <a:solidFill>
                  <a:schemeClr val="tx1">
                    <a:lumMod val="50000"/>
                    <a:lumOff val="50000"/>
                  </a:schemeClr>
                </a:solidFill>
                <a:effectLst>
                  <a:outerShdw blurRad="38100" dist="38100" dir="2700000" algn="tl">
                    <a:srgbClr val="000000">
                      <a:alpha val="43137"/>
                    </a:srgbClr>
                  </a:outerShdw>
                </a:effectLst>
                <a:latin typeface="+mn-lt"/>
              </a:rPr>
              <a:t>13</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Do not be surprised, brothers, that the world hates you.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14 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know that we have passed out of death into life, because we love the brothers. Whoever does not love abides in death.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15 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Everyone who hates his brother is a murderer, and you know that no murderer has eternal life abiding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16 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we know love, that he laid down his life for us, and we ought to lay down our lives for the brothers.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17 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But if anyone has the world's goods and sees his brother in need, yet closes his heart against him, how does God's love abide in </a:t>
            </a:r>
            <a:r>
              <a:rPr lang="en-US" sz="2800" b="1" dirty="0">
                <a:solidFill>
                  <a:srgbClr val="BF0001"/>
                </a:solidFill>
                <a:effectLst>
                  <a:outerShdw blurRad="38100" dist="38100" dir="2700000" algn="tl">
                    <a:srgbClr val="000000">
                      <a:alpha val="43137"/>
                    </a:srgbClr>
                  </a:outerShdw>
                </a:effectLst>
                <a:latin typeface="+mn-lt"/>
              </a:rPr>
              <a:t>him? </a:t>
            </a:r>
            <a:r>
              <a:rPr lang="en-US" sz="2800" b="1" baseline="30000" dirty="0">
                <a:solidFill>
                  <a:srgbClr val="BF0001"/>
                </a:solidFill>
                <a:effectLst>
                  <a:outerShdw blurRad="38100" dist="38100" dir="2700000" algn="tl">
                    <a:srgbClr val="000000">
                      <a:alpha val="43137"/>
                    </a:srgbClr>
                  </a:outerShdw>
                </a:effectLst>
                <a:latin typeface="+mn-lt"/>
              </a:rPr>
              <a:t>18 </a:t>
            </a:r>
            <a:r>
              <a:rPr lang="en-US" sz="2800" b="1" dirty="0">
                <a:solidFill>
                  <a:srgbClr val="BF0001"/>
                </a:solidFill>
                <a:effectLst>
                  <a:outerShdw blurRad="38100" dist="38100" dir="2700000" algn="tl">
                    <a:srgbClr val="000000">
                      <a:alpha val="43137"/>
                    </a:srgbClr>
                  </a:outerShdw>
                </a:effectLst>
                <a:latin typeface="+mn-lt"/>
              </a:rPr>
              <a:t>Little children, let us not love in word or talk but in deed and in truth.</a:t>
            </a:r>
            <a:endParaRPr lang="en-US" sz="28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50351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208439"/>
            <a:ext cx="11901714" cy="1325563"/>
          </a:xfrm>
        </p:spPr>
        <p:txBody>
          <a:bodyPr>
            <a:noAutofit/>
          </a:bodyPr>
          <a:lstStyle/>
          <a:p>
            <a:pPr algn="ct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10 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it is evident who are the children of God, and who are the children of the devil: whoever does not practice righteousness is not of God, nor is the one who does not love his brother.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11 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For this is the message that you have heard from the beginning, that we should love one another.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12 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should not be like Cain, who was of the evil one and murdered his brother. And why did he murder him? Because his own deeds were evil and his brother's </a:t>
            </a:r>
            <a:r>
              <a:rPr lang="en-US" sz="2800" b="1" dirty="0" smtClean="0">
                <a:solidFill>
                  <a:schemeClr val="tx1">
                    <a:lumMod val="50000"/>
                    <a:lumOff val="50000"/>
                  </a:schemeClr>
                </a:solidFill>
                <a:effectLst>
                  <a:outerShdw blurRad="38100" dist="38100" dir="2700000" algn="tl">
                    <a:srgbClr val="000000">
                      <a:alpha val="43137"/>
                    </a:srgbClr>
                  </a:outerShdw>
                </a:effectLst>
                <a:latin typeface="+mn-lt"/>
              </a:rPr>
              <a:t>righteous.  </a:t>
            </a:r>
            <a:r>
              <a:rPr lang="en-US" sz="2800" b="1" baseline="30000" dirty="0" smtClean="0">
                <a:solidFill>
                  <a:schemeClr val="tx1">
                    <a:lumMod val="50000"/>
                    <a:lumOff val="50000"/>
                  </a:schemeClr>
                </a:solidFill>
                <a:effectLst>
                  <a:outerShdw blurRad="38100" dist="38100" dir="2700000" algn="tl">
                    <a:srgbClr val="000000">
                      <a:alpha val="43137"/>
                    </a:srgbClr>
                  </a:outerShdw>
                </a:effectLst>
                <a:latin typeface="+mn-lt"/>
              </a:rPr>
              <a:t>13</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Do not be surprised, brothers, that the world hates you.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14 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We know that we have passed out of death into life, because we love the brothers. Whoever does not love abides in death.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15 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Everyone who hates his brother is a murderer, and you know that no murderer has eternal life abiding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16 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By this we know love, that he laid down his life for us, and we ought to lay down our lives for the brothers. </a:t>
            </a:r>
            <a:r>
              <a:rPr lang="en-US" sz="2800" b="1" baseline="30000" dirty="0">
                <a:solidFill>
                  <a:srgbClr val="BF0001"/>
                </a:solidFill>
                <a:effectLst>
                  <a:outerShdw blurRad="38100" dist="38100" dir="2700000" algn="tl">
                    <a:srgbClr val="000000">
                      <a:alpha val="43137"/>
                    </a:srgbClr>
                  </a:outerShdw>
                </a:effectLst>
                <a:latin typeface="+mn-lt"/>
              </a:rPr>
              <a:t>17 </a:t>
            </a:r>
            <a:r>
              <a:rPr lang="en-US" sz="2800" b="1" dirty="0">
                <a:solidFill>
                  <a:srgbClr val="BF0001"/>
                </a:solidFill>
                <a:effectLst>
                  <a:outerShdw blurRad="38100" dist="38100" dir="2700000" algn="tl">
                    <a:srgbClr val="000000">
                      <a:alpha val="43137"/>
                    </a:srgbClr>
                  </a:outerShdw>
                </a:effectLst>
                <a:latin typeface="+mn-lt"/>
              </a:rPr>
              <a:t>But if anyone has the world's goods and sees his brother in need, yet closes his heart against him, how does God's love abide in him? </a:t>
            </a:r>
            <a:r>
              <a:rPr lang="en-US" sz="28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28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a:t>
            </a:r>
            <a:endParaRPr lang="en-US" sz="2800" dirty="0">
              <a:solidFill>
                <a:schemeClr val="tx1">
                  <a:lumMod val="50000"/>
                  <a:lumOff val="50000"/>
                </a:schemeClr>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727090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770" y="1831067"/>
            <a:ext cx="10715171" cy="1325563"/>
          </a:xfrm>
        </p:spPr>
        <p:txBody>
          <a:bodyPr>
            <a:normAutofit fontScale="90000"/>
          </a:bodyPr>
          <a:lstStyle/>
          <a:p>
            <a:pPr algn="ctr"/>
            <a:r>
              <a:rPr lang="en-US" b="1" baseline="30000" dirty="0">
                <a:solidFill>
                  <a:srgbClr val="BF0001"/>
                </a:solidFill>
                <a:effectLst>
                  <a:outerShdw blurRad="38100" dist="38100" dir="2700000" algn="tl">
                    <a:srgbClr val="000000">
                      <a:alpha val="43137"/>
                    </a:srgbClr>
                  </a:outerShdw>
                </a:effectLst>
                <a:latin typeface="+mn-lt"/>
              </a:rPr>
              <a:t>15</a:t>
            </a:r>
            <a:r>
              <a:rPr lang="en-US" b="1" dirty="0">
                <a:solidFill>
                  <a:srgbClr val="BF0001"/>
                </a:solidFill>
                <a:effectLst>
                  <a:outerShdw blurRad="38100" dist="38100" dir="2700000" algn="tl">
                    <a:srgbClr val="000000">
                      <a:alpha val="43137"/>
                    </a:srgbClr>
                  </a:outerShdw>
                </a:effectLst>
                <a:latin typeface="+mn-lt"/>
              </a:rPr>
              <a:t> If a brother or sister is poorly clothed and lacking in daily food, </a:t>
            </a:r>
            <a:r>
              <a:rPr lang="en-US" b="1" baseline="30000" dirty="0">
                <a:solidFill>
                  <a:srgbClr val="BF0001"/>
                </a:solidFill>
                <a:effectLst>
                  <a:outerShdw blurRad="38100" dist="38100" dir="2700000" algn="tl">
                    <a:srgbClr val="000000">
                      <a:alpha val="43137"/>
                    </a:srgbClr>
                  </a:outerShdw>
                </a:effectLst>
                <a:latin typeface="+mn-lt"/>
              </a:rPr>
              <a:t>16</a:t>
            </a:r>
            <a:r>
              <a:rPr lang="en-US" b="1" dirty="0">
                <a:solidFill>
                  <a:srgbClr val="BF0001"/>
                </a:solidFill>
                <a:effectLst>
                  <a:outerShdw blurRad="38100" dist="38100" dir="2700000" algn="tl">
                    <a:srgbClr val="000000">
                      <a:alpha val="43137"/>
                    </a:srgbClr>
                  </a:outerShdw>
                </a:effectLst>
                <a:latin typeface="+mn-lt"/>
              </a:rPr>
              <a:t> and one of you says to them, “Go in peace, be warmed and filled,” without giving them the things needed for the body, what good is that?</a:t>
            </a:r>
            <a:br>
              <a:rPr lang="en-US" b="1" dirty="0">
                <a:solidFill>
                  <a:srgbClr val="BF0001"/>
                </a:solidFill>
                <a:effectLst>
                  <a:outerShdw blurRad="38100" dist="38100" dir="2700000" algn="tl">
                    <a:srgbClr val="000000">
                      <a:alpha val="43137"/>
                    </a:srgbClr>
                  </a:outerShdw>
                </a:effectLst>
                <a:latin typeface="+mn-lt"/>
              </a:rPr>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James 2:15-16 ESV</a:t>
            </a:r>
            <a:endParaRPr lang="en-US" sz="3600" b="1"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22938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770" y="1831067"/>
            <a:ext cx="10715171" cy="1325563"/>
          </a:xfrm>
        </p:spPr>
        <p:txBody>
          <a:bodyPr>
            <a:normAutofit fontScale="90000"/>
          </a:bodyPr>
          <a:lstStyle/>
          <a:p>
            <a:pPr algn="ctr"/>
            <a:r>
              <a:rPr lang="en-US" b="1" baseline="30000" dirty="0">
                <a:solidFill>
                  <a:srgbClr val="BF0001"/>
                </a:solidFill>
                <a:effectLst>
                  <a:outerShdw blurRad="38100" dist="38100" dir="2700000" algn="tl">
                    <a:srgbClr val="000000">
                      <a:alpha val="43137"/>
                    </a:srgbClr>
                  </a:outerShdw>
                </a:effectLst>
                <a:latin typeface="+mn-lt"/>
              </a:rPr>
              <a:t>9 </a:t>
            </a:r>
            <a:r>
              <a:rPr lang="en-US" b="1" dirty="0">
                <a:solidFill>
                  <a:srgbClr val="BF0001"/>
                </a:solidFill>
                <a:effectLst>
                  <a:outerShdw blurRad="38100" dist="38100" dir="2700000" algn="tl">
                    <a:srgbClr val="000000">
                      <a:alpha val="43137"/>
                    </a:srgbClr>
                  </a:outerShdw>
                </a:effectLst>
                <a:latin typeface="+mn-lt"/>
              </a:rPr>
              <a:t>Now concerning brotherly love you have no need for anyone to write to you, for you yourselves have been taught by God to love one another, </a:t>
            </a:r>
            <a:r>
              <a:rPr lang="en-US" b="1" baseline="30000" dirty="0">
                <a:solidFill>
                  <a:srgbClr val="BF0001"/>
                </a:solidFill>
                <a:effectLst>
                  <a:outerShdw blurRad="38100" dist="38100" dir="2700000" algn="tl">
                    <a:srgbClr val="000000">
                      <a:alpha val="43137"/>
                    </a:srgbClr>
                  </a:outerShdw>
                </a:effectLst>
                <a:latin typeface="+mn-lt"/>
              </a:rPr>
              <a:t>10 </a:t>
            </a:r>
            <a:r>
              <a:rPr lang="en-US" b="1" dirty="0">
                <a:solidFill>
                  <a:srgbClr val="BF0001"/>
                </a:solidFill>
                <a:effectLst>
                  <a:outerShdw blurRad="38100" dist="38100" dir="2700000" algn="tl">
                    <a:srgbClr val="000000">
                      <a:alpha val="43137"/>
                    </a:srgbClr>
                  </a:outerShdw>
                </a:effectLst>
                <a:latin typeface="+mn-lt"/>
              </a:rPr>
              <a:t>for that indeed is what you are doing to all the brothers throughout Macedonia. But we urge you, brothers, to do this more and more</a:t>
            </a:r>
            <a:br>
              <a:rPr lang="en-US" b="1" dirty="0">
                <a:solidFill>
                  <a:srgbClr val="BF0001"/>
                </a:solidFill>
                <a:effectLst>
                  <a:outerShdw blurRad="38100" dist="38100" dir="2700000" algn="tl">
                    <a:srgbClr val="000000">
                      <a:alpha val="43137"/>
                    </a:srgbClr>
                  </a:outerShdw>
                </a:effectLst>
                <a:latin typeface="+mn-lt"/>
              </a:rPr>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1 Thessalonians 4:9-10 ESV</a:t>
            </a:r>
            <a:endParaRPr lang="en-US" sz="3600" b="1"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950607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770" y="1990721"/>
            <a:ext cx="10715171" cy="1325563"/>
          </a:xfrm>
        </p:spPr>
        <p:txBody>
          <a:bodyPr>
            <a:normAutofit fontScale="90000"/>
          </a:bodyPr>
          <a:lstStyle/>
          <a:p>
            <a:pPr algn="ctr"/>
            <a:r>
              <a:rPr lang="en-US" b="1" baseline="30000" dirty="0">
                <a:solidFill>
                  <a:srgbClr val="BF0001"/>
                </a:solidFill>
                <a:effectLst>
                  <a:outerShdw blurRad="38100" dist="38100" dir="2700000" algn="tl">
                    <a:srgbClr val="000000">
                      <a:alpha val="43137"/>
                    </a:srgbClr>
                  </a:outerShdw>
                </a:effectLst>
                <a:latin typeface="+mn-lt"/>
              </a:rPr>
              <a:t>9 </a:t>
            </a:r>
            <a:r>
              <a:rPr lang="en-US" b="1" dirty="0">
                <a:solidFill>
                  <a:srgbClr val="BF0001"/>
                </a:solidFill>
                <a:effectLst>
                  <a:outerShdw blurRad="38100" dist="38100" dir="2700000" algn="tl">
                    <a:srgbClr val="000000">
                      <a:alpha val="43137"/>
                    </a:srgbClr>
                  </a:outerShdw>
                </a:effectLst>
                <a:latin typeface="+mn-lt"/>
              </a:rPr>
              <a:t>And it is my prayer that your love may abound more and more, with knowledge and all discernment, </a:t>
            </a:r>
            <a:r>
              <a:rPr lang="en-US" b="1" baseline="30000" dirty="0">
                <a:solidFill>
                  <a:srgbClr val="BF0001"/>
                </a:solidFill>
                <a:effectLst>
                  <a:outerShdw blurRad="38100" dist="38100" dir="2700000" algn="tl">
                    <a:srgbClr val="000000">
                      <a:alpha val="43137"/>
                    </a:srgbClr>
                  </a:outerShdw>
                </a:effectLst>
                <a:latin typeface="+mn-lt"/>
              </a:rPr>
              <a:t>10 </a:t>
            </a:r>
            <a:r>
              <a:rPr lang="en-US" b="1" dirty="0">
                <a:solidFill>
                  <a:srgbClr val="BF0001"/>
                </a:solidFill>
                <a:effectLst>
                  <a:outerShdw blurRad="38100" dist="38100" dir="2700000" algn="tl">
                    <a:srgbClr val="000000">
                      <a:alpha val="43137"/>
                    </a:srgbClr>
                  </a:outerShdw>
                </a:effectLst>
                <a:latin typeface="+mn-lt"/>
              </a:rPr>
              <a:t>so that you may approve what is excellent, and so be pure and blameless for the day of Christ, </a:t>
            </a:r>
            <a:r>
              <a:rPr lang="en-US" b="1" baseline="30000" dirty="0">
                <a:solidFill>
                  <a:srgbClr val="BF0001"/>
                </a:solidFill>
                <a:effectLst>
                  <a:outerShdw blurRad="38100" dist="38100" dir="2700000" algn="tl">
                    <a:srgbClr val="000000">
                      <a:alpha val="43137"/>
                    </a:srgbClr>
                  </a:outerShdw>
                </a:effectLst>
                <a:latin typeface="+mn-lt"/>
              </a:rPr>
              <a:t>11 </a:t>
            </a:r>
            <a:r>
              <a:rPr lang="en-US" b="1" dirty="0">
                <a:solidFill>
                  <a:srgbClr val="BF0001"/>
                </a:solidFill>
                <a:effectLst>
                  <a:outerShdw blurRad="38100" dist="38100" dir="2700000" algn="tl">
                    <a:srgbClr val="000000">
                      <a:alpha val="43137"/>
                    </a:srgbClr>
                  </a:outerShdw>
                </a:effectLst>
                <a:latin typeface="+mn-lt"/>
              </a:rPr>
              <a:t>filled with the fruit of righteousness that comes through Jesus Christ, to the glory and praise of God.</a:t>
            </a:r>
            <a:br>
              <a:rPr lang="en-US" b="1" dirty="0">
                <a:solidFill>
                  <a:srgbClr val="BF0001"/>
                </a:solidFill>
                <a:effectLst>
                  <a:outerShdw blurRad="38100" dist="38100" dir="2700000" algn="tl">
                    <a:srgbClr val="000000">
                      <a:alpha val="43137"/>
                    </a:srgbClr>
                  </a:outerShdw>
                </a:effectLst>
                <a:latin typeface="+mn-lt"/>
              </a:rPr>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Philippians 1:9-11 ESV</a:t>
            </a:r>
            <a:endParaRPr lang="en-US" sz="3600" b="1"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4917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770" y="1221467"/>
            <a:ext cx="10715171" cy="1325563"/>
          </a:xfrm>
        </p:spPr>
        <p:txBody>
          <a:bodyPr>
            <a:normAutofit fontScale="90000"/>
          </a:bodyPr>
          <a:lstStyle/>
          <a:p>
            <a:pPr algn="ctr"/>
            <a:r>
              <a:rPr lang="en-US" b="1" baseline="30000" dirty="0">
                <a:solidFill>
                  <a:srgbClr val="BF0001"/>
                </a:solidFill>
                <a:effectLst>
                  <a:outerShdw blurRad="38100" dist="38100" dir="2700000" algn="tl">
                    <a:srgbClr val="000000">
                      <a:alpha val="43137"/>
                    </a:srgbClr>
                  </a:outerShdw>
                </a:effectLst>
                <a:latin typeface="+mn-lt"/>
              </a:rPr>
              <a:t>35 </a:t>
            </a:r>
            <a:r>
              <a:rPr lang="en-US" b="1" dirty="0">
                <a:solidFill>
                  <a:srgbClr val="BF0001"/>
                </a:solidFill>
                <a:effectLst>
                  <a:outerShdw blurRad="38100" dist="38100" dir="2700000" algn="tl">
                    <a:srgbClr val="000000">
                      <a:alpha val="43137"/>
                    </a:srgbClr>
                  </a:outerShdw>
                </a:effectLst>
                <a:latin typeface="+mn-lt"/>
              </a:rPr>
              <a:t>By this all people will know that you are my disciples, if you have love for one another.”</a:t>
            </a:r>
            <a:br>
              <a:rPr lang="en-US" b="1" dirty="0">
                <a:solidFill>
                  <a:srgbClr val="BF0001"/>
                </a:solidFill>
                <a:effectLst>
                  <a:outerShdw blurRad="38100" dist="38100" dir="2700000" algn="tl">
                    <a:srgbClr val="000000">
                      <a:alpha val="43137"/>
                    </a:srgbClr>
                  </a:outerShdw>
                </a:effectLst>
                <a:latin typeface="+mn-lt"/>
              </a:rPr>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John 13:35 ESV</a:t>
            </a:r>
            <a:endParaRPr lang="en-US" sz="3600" b="1"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857937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31</Words>
  <Application>Microsoft Office PowerPoint</Application>
  <PresentationFormat>Widescreen</PresentationFormat>
  <Paragraphs>23</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Saying I love you  Is not the words I want to hear from you  It's not that I want you  Not to say, but if you only knew  How easy it would be to show me how you feel  More than words is all you have to do to make it real  Then you wouldn't have to say that you love me  'Cause I'd already know </vt:lpstr>
      <vt:lpstr>10 By this it is evident who are the children of God, and who are the children of the devil: whoever does not practice righteousness is not of God, nor is the one who does not love his brother.  11 For this is the message that you have heard from the beginning, that we should love one another. 12 We should not be like Cain, who was of the evil one and murdered his brother. And why did he murder him? Because his own deeds were evil and his brother's righteous.  13 Do not be surprised, brothers, that the world hates you. 14 We know that we have passed out of death into life, because we love the brothers. Whoever does not love abides in death. 15 Everyone who hates his brother is a murderer, and you know that no murderer has eternal life abiding in him.  16 By this we know love, that he laid down his life for us, and we ought to lay down our lives for the brothers. 17 But if anyone has the world's goods and sees his brother in need, yet closes his heart against him, how does God's love abide in him? 18 Little children, let us not love in word or talk but in deed and in truth.</vt:lpstr>
      <vt:lpstr>10 By this it is evident who are the children of God, and who are the children of the devil: whoever does not practice righteousness is not of God, nor is the one who does not love his brother.  11 For this is the message that you have heard from the beginning, that we should love one another. 12 We should not be like Cain, who was of the evil one and murdered his brother. And why did he murder him? Because his own deeds were evil and his brother's righteous.  13 Do not be surprised, brothers, that the world hates you. 14 We know that we have passed out of death into life, because we love the brothers. Whoever does not love abides in death. 15 Everyone who hates his brother is a murderer, and you know that no murderer has eternal life abiding in him.  16 By this we know love, that he laid down his life for us, and we ought to lay down our lives for the brothers. 17 But if anyone has the world's goods and sees his brother in need, yet closes his heart against him, how does God's love abide in him? 18 Little children, let us not love in word or talk but in deed and in truth.</vt:lpstr>
      <vt:lpstr>10 By this it is evident who are the children of God, and who are the children of the devil: whoever does not practice righteousness is not of God, nor is the one who does not love his brother.  11 For this is the message that you have heard from the beginning, that we should love one another. 12 We should not be like Cain, who was of the evil one and murdered his brother. And why did he murder him? Because his own deeds were evil and his brother's righteous.  13 Do not be surprised, brothers, that the world hates you. 14 We know that we have passed out of death into life, because we love the brothers. Whoever does not love abides in death. 15 Everyone who hates his brother is a murderer, and you know that no murderer has eternal life abiding in him.  16 By this we know love, that he laid down his life for us, and we ought to lay down our lives for the brothers. 17 But if anyone has the world's goods and sees his brother in need, yet closes his heart against him, how does God's love abide in him? 18 Little children, let us not love in word or talk but in deed and in truth.</vt:lpstr>
      <vt:lpstr>36 “Teacher, which is the great commandment in the Law?” 37 And he said to him, “You shall love the Lord your God with all your heart and with all your soul and with all your mind. 38 This is the great and first commandment. 39 And a second is like it: You shall love your neighbor as yourself. 40 On these two commandments depend all the Law and the Prophets.”  Matthew 22:36-40 ESV</vt:lpstr>
      <vt:lpstr>34 A new commandment I give to you, that you love one another: just as I have loved you, you also are to love one another. 35 By this all people will know that you are my disciples, if you have love for one another.”  John 13:34 ESV</vt:lpstr>
      <vt:lpstr>9 And let us not grow weary of doing good, for in due season we will reap, if we do not give up. 10 So then, as we have opportunity, let us do good to everyone, and especially to those who are of the household of faith.  Galatians 6:9-10 ESV</vt:lpstr>
      <vt:lpstr>10 By this it is evident who are the children of God, and who are the children of the devil: whoever does not practice righteousness is not of God, nor is the one who does not love his brother.  11 For this is the message that you have heard from the beginning, that we should love one another. 12 We should not be like Cain, who was of the evil one and murdered his brother. And why did he murder him? Because his own deeds were evil and his brother's righteous.  13 Do not be surprised, brothers, that the world hates you. 14 We know that we have passed out of death into life, because we love the brothers. Whoever does not love abides in death. 15 Everyone who hates his brother is a murderer, and you know that no murderer has eternal life abiding in him.  16 By this we know love, that he laid down his life for us, and we ought to lay down our lives for the brothers. 17 But if anyone has the world's goods and sees his brother in need, yet closes his heart against him, how does God's love abide in him? 18 Little children, let us not love in word or talk but in deed and in truth.</vt:lpstr>
      <vt:lpstr>44 You are of your father the devil, and your will is to do your father's desires. He was a murderer from the beginning, and does not stand in the truth, because there is no truth in him. When he lies, he speaks out of his own character, for he is a liar and the father of lies.  John 8:44 ESV</vt:lpstr>
      <vt:lpstr>10 By this it is evident who are the children of God, and who are the children of the devil: whoever does not practice righteousness is not of God, nor is the one who does not love his brother.  11 For this is the message that you have heard from the beginning, that we should love one another. 12 We should not be like Cain, who was of the evil one and murdered his brother. And why did he murder him? Because his own deeds were evil and his brother's righteous.  13 Do not be surprised, brothers, that the world hates you. 14 We know that we have passed out of death into life, because we love the brothers. Whoever does not love abides in death. 15 Everyone who hates his brother is a murderer, and you know that no murderer has eternal life abiding in him.  16 By this we know love, that he laid down his life for us, and we ought to lay down our lives for the brothers. 17 But if anyone has the world's goods and sees his brother in need, yet closes his heart against him, how does God's love abide in him? 18 Little children, let us not love in word or talk but in deed and in truth.</vt:lpstr>
      <vt:lpstr>For we ourselves were once foolish, disobedient, led astray, slaves to various passions and pleasures, passing our days in malice and envy, hated by others and hating one another. Titus 3:3 ESV</vt:lpstr>
      <vt:lpstr>10 By this it is evident who are the children of God, and who are the children of the devil: whoever does not practice righteousness is not of God, nor is the one who does not love his brother.  11 For this is the message that you have heard from the beginning, that we should love one another. 12 We should not be like Cain, who was of the evil one and murdered his brother. And why did he murder him? Because his own deeds were evil and his brother's righteous.  13 Do not be surprised, brothers, that the world hates you. 14 We know that we have passed out of death into life, because we love the brothers. Whoever does not love abides in death. 15 Everyone who hates his brother is a murderer, and you know that no murderer has eternal life abiding in him.  16 By this we know love, that he laid down his life for us, and we ought to lay down our lives for the brothers. 17 But if anyone has the world's goods and sees his brother in need, yet closes his heart against him, how does God's love abide in him? 18 Little children, let us not love in word or talk but in deed and in truth.</vt:lpstr>
      <vt:lpstr>See what kind of love the Father has given to us, that we should be called children of God; and so we are.  1 John 3:1 ESV</vt:lpstr>
      <vt:lpstr>8 But God demonstrates his own love for us, in that while we were still sinners, Christ died for us.  Romans 5:8 NET</vt:lpstr>
      <vt:lpstr>I'd catch a grenade for ya, Throw my hand on a blade for ya,  I'd jump in front of a train for ya,  You know I'd do anything for ya,  Ooh, I would go through all this pain, Take a bullet straight through my brain, Yes, I would die for ya, baby, But you won't do the same</vt:lpstr>
      <vt:lpstr>10 By this it is evident who are the children of God, and who are the children of the devil: whoever does not practice righteousness is not of God, nor is the one who does not love his brother.  11 For this is the message that you have heard from the beginning, that we should love one another. 12 We should not be like Cain, who was of the evil one and murdered his brother. And why did he murder him? Because his own deeds were evil and his brother's righteous.  13 Do not be surprised, brothers, that the world hates you. 14 We know that we have passed out of death into life, because we love the brothers. Whoever does not love abides in death. 15 Everyone who hates his brother is a murderer, and you know that no murderer has eternal life abiding in him.  16 By this we know love, that he laid down his life for us, and we ought to lay down our lives for the brothers. 17 But if anyone has the world's goods and sees his brother in need, yet closes his heart against him, how does God's love abide in him? 18 Little children, let us not love in word or talk but in deed and in truth.</vt:lpstr>
      <vt:lpstr>10 By this it is evident who are the children of God, and who are the children of the devil: whoever does not practice righteousness is not of God, nor is the one who does not love his brother.  11 For this is the message that you have heard from the beginning, that we should love one another. 12 We should not be like Cain, who was of the evil one and murdered his brother. And why did he murder him? Because his own deeds were evil and his brother's righteous.  13 Do not be surprised, brothers, that the world hates you. 14 We know that we have passed out of death into life, because we love the brothers. Whoever does not love abides in death. 15 Everyone who hates his brother is a murderer, and you know that no murderer has eternal life abiding in him.  16 By this we know love, that he laid down his life for us, and we ought to lay down our lives for the brothers. 17 But if anyone has the world's goods and sees his brother in need, yet closes his heart against him, how does God's love abide in him? 18 Little children, let us not love in word or talk but in deed and in truth.</vt:lpstr>
      <vt:lpstr>15 If a brother or sister is poorly clothed and lacking in daily food, 16 and one of you says to them, “Go in peace, be warmed and filled,” without giving them the things needed for the body, what good is that?  James 2:15-16 ESV</vt:lpstr>
      <vt:lpstr>9 Now concerning brotherly love you have no need for anyone to write to you, for you yourselves have been taught by God to love one another, 10 for that indeed is what you are doing to all the brothers throughout Macedonia. But we urge you, brothers, to do this more and more  1 Thessalonians 4:9-10 ESV</vt:lpstr>
      <vt:lpstr>9 And it is my prayer that your love may abound more and more, with knowledge and all discernment, 10 so that you may approve what is excellent, and so be pure and blameless for the day of Christ, 11 filled with the fruit of righteousness that comes through Jesus Christ, to the glory and praise of God.  Philippians 1:9-11 ESV</vt:lpstr>
      <vt:lpstr>35 By this all people will know that you are my disciples, if you have love for one another.”  John 13:35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5</cp:revision>
  <dcterms:created xsi:type="dcterms:W3CDTF">2018-02-17T21:48:28Z</dcterms:created>
  <dcterms:modified xsi:type="dcterms:W3CDTF">2018-02-17T22:33:48Z</dcterms:modified>
</cp:coreProperties>
</file>