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3" r:id="rId2"/>
    <p:sldId id="284" r:id="rId3"/>
    <p:sldId id="285" r:id="rId4"/>
    <p:sldId id="286" r:id="rId5"/>
    <p:sldId id="287" r:id="rId6"/>
    <p:sldId id="288" r:id="rId7"/>
    <p:sldId id="289" r:id="rId8"/>
    <p:sldId id="290" r:id="rId9"/>
    <p:sldId id="291" r:id="rId10"/>
    <p:sldId id="292" r:id="rId11"/>
    <p:sldId id="29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180902"/>
    <a:srgbClr val="BB3C09"/>
    <a:srgbClr val="EBEBE7"/>
    <a:srgbClr val="E7DBBF"/>
    <a:srgbClr val="E8E9EC"/>
    <a:srgbClr val="E8E0C9"/>
    <a:srgbClr val="E6B93B"/>
    <a:srgbClr val="EBA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4/22/2018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4/22/2018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4/22/2018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4/22/2018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4/22/2018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4/22/2018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4/22/2018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4/22/2018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34522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411636"/>
            <a:ext cx="11556999"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11 </a:t>
            </a:r>
            <a:r>
              <a:rPr lang="en-US" sz="3200" b="1" dirty="0">
                <a:solidFill>
                  <a:srgbClr val="C00000"/>
                </a:solidFill>
                <a:effectLst>
                  <a:outerShdw blurRad="38100" dist="38100" dir="2700000" algn="tl">
                    <a:srgbClr val="000000">
                      <a:alpha val="43137"/>
                    </a:srgbClr>
                  </a:outerShdw>
                </a:effectLst>
                <a:latin typeface="+mn-lt"/>
              </a:rPr>
              <a:t>Then I saw a great white throne and him who was seated on it. From his presence earth and sky fled away, and no place was found for them.</a:t>
            </a:r>
            <a:r>
              <a:rPr lang="en-US" sz="3200" b="1" baseline="30000" dirty="0">
                <a:solidFill>
                  <a:srgbClr val="C00000"/>
                </a:solidFill>
                <a:effectLst>
                  <a:outerShdw blurRad="38100" dist="38100" dir="2700000" algn="tl">
                    <a:srgbClr val="000000">
                      <a:alpha val="43137"/>
                    </a:srgbClr>
                  </a:outerShdw>
                </a:effectLst>
                <a:latin typeface="+mn-lt"/>
              </a:rPr>
              <a:t>12 </a:t>
            </a:r>
            <a:r>
              <a:rPr lang="en-US" sz="3200" b="1" dirty="0">
                <a:solidFill>
                  <a:srgbClr val="C00000"/>
                </a:solidFill>
                <a:effectLst>
                  <a:outerShdw blurRad="38100" dist="38100" dir="2700000" algn="tl">
                    <a:srgbClr val="000000">
                      <a:alpha val="43137"/>
                    </a:srgbClr>
                  </a:outerShdw>
                </a:effectLst>
                <a:latin typeface="+mn-lt"/>
              </a:rPr>
              <a:t>And I saw the dead, great and small, standing before the throne, and books were opened. Then another book was opened, which is the book of life. And the dead were judged by what was written in the books, according to what they had done.</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13</a:t>
            </a:r>
            <a:r>
              <a:rPr lang="en-US" sz="3200" b="1" dirty="0">
                <a:solidFill>
                  <a:srgbClr val="C00000"/>
                </a:solidFill>
                <a:effectLst>
                  <a:outerShdw blurRad="38100" dist="38100" dir="2700000" algn="tl">
                    <a:srgbClr val="000000">
                      <a:alpha val="43137"/>
                    </a:srgbClr>
                  </a:outerShdw>
                </a:effectLst>
                <a:latin typeface="+mn-lt"/>
              </a:rPr>
              <a:t> And the sea gave up the dead who were in it, Death and Hades gave up the dead who were in them, and they were judged, each one of them, according to what they had done</a:t>
            </a:r>
            <a:r>
              <a:rPr lang="en-US" sz="3200" b="1" dirty="0" smtClean="0">
                <a:solidFill>
                  <a:srgbClr val="C00000"/>
                </a:solidFill>
                <a:effectLst>
                  <a:outerShdw blurRad="38100" dist="38100" dir="2700000" algn="tl">
                    <a:srgbClr val="000000">
                      <a:alpha val="43137"/>
                    </a:srgbClr>
                  </a:outerShdw>
                </a:effectLst>
                <a:latin typeface="+mn-lt"/>
              </a:rPr>
              <a:t>.  </a:t>
            </a:r>
            <a:r>
              <a:rPr lang="en-US" sz="3200" b="1" baseline="30000" dirty="0" smtClean="0">
                <a:solidFill>
                  <a:srgbClr val="C00000"/>
                </a:solidFill>
                <a:effectLst>
                  <a:outerShdw blurRad="38100" dist="38100" dir="2700000" algn="tl">
                    <a:srgbClr val="000000">
                      <a:alpha val="43137"/>
                    </a:srgbClr>
                  </a:outerShdw>
                </a:effectLst>
                <a:latin typeface="+mn-lt"/>
              </a:rPr>
              <a:t>14</a:t>
            </a:r>
            <a:r>
              <a:rPr lang="en-US" sz="3200" b="1" dirty="0">
                <a:solidFill>
                  <a:srgbClr val="C00000"/>
                </a:solidFill>
                <a:effectLst>
                  <a:outerShdw blurRad="38100" dist="38100" dir="2700000" algn="tl">
                    <a:srgbClr val="000000">
                      <a:alpha val="43137"/>
                    </a:srgbClr>
                  </a:outerShdw>
                </a:effectLst>
                <a:latin typeface="+mn-lt"/>
              </a:rPr>
              <a:t> Then Death and Hades were thrown into the lake of fire. This is the second death, the lake of fire. </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Revelation 20:11-14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239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556776"/>
            <a:ext cx="11556999"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11 </a:t>
            </a:r>
            <a:r>
              <a:rPr lang="en-US" sz="3200" b="1" dirty="0">
                <a:solidFill>
                  <a:srgbClr val="C00000"/>
                </a:solidFill>
                <a:effectLst>
                  <a:outerShdw blurRad="38100" dist="38100" dir="2700000" algn="tl">
                    <a:srgbClr val="000000">
                      <a:alpha val="43137"/>
                    </a:srgbClr>
                  </a:outerShdw>
                </a:effectLst>
                <a:latin typeface="+mn-lt"/>
              </a:rPr>
              <a:t>Then I saw a great white throne and him who was seated on it. From his presence earth and sky fled away, and no place was found for them.</a:t>
            </a:r>
            <a:r>
              <a:rPr lang="en-US" sz="3200" b="1" baseline="30000" dirty="0">
                <a:solidFill>
                  <a:srgbClr val="C00000"/>
                </a:solidFill>
                <a:effectLst>
                  <a:outerShdw blurRad="38100" dist="38100" dir="2700000" algn="tl">
                    <a:srgbClr val="000000">
                      <a:alpha val="43137"/>
                    </a:srgbClr>
                  </a:outerShdw>
                </a:effectLst>
                <a:latin typeface="+mn-lt"/>
              </a:rPr>
              <a:t>12 </a:t>
            </a:r>
            <a:r>
              <a:rPr lang="en-US" sz="3200" b="1" dirty="0">
                <a:solidFill>
                  <a:srgbClr val="C00000"/>
                </a:solidFill>
                <a:effectLst>
                  <a:outerShdw blurRad="38100" dist="38100" dir="2700000" algn="tl">
                    <a:srgbClr val="000000">
                      <a:alpha val="43137"/>
                    </a:srgbClr>
                  </a:outerShdw>
                </a:effectLst>
                <a:latin typeface="+mn-lt"/>
              </a:rPr>
              <a:t>And I saw the dead, great and small, standing before the throne, and books were opened. Then another book was opened, which is the book of life. And the dead were judged by what was written in the books, according to what they had done.</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13</a:t>
            </a:r>
            <a:r>
              <a:rPr lang="en-US" sz="3200" b="1" dirty="0">
                <a:solidFill>
                  <a:srgbClr val="C00000"/>
                </a:solidFill>
                <a:effectLst>
                  <a:outerShdw blurRad="38100" dist="38100" dir="2700000" algn="tl">
                    <a:srgbClr val="000000">
                      <a:alpha val="43137"/>
                    </a:srgbClr>
                  </a:outerShdw>
                </a:effectLst>
                <a:latin typeface="+mn-lt"/>
              </a:rPr>
              <a:t> And the sea gave up the dead who were in it, Death and Hades gave up the dead who were in them, and they were judged, each one of them, according to what they had done</a:t>
            </a:r>
            <a:r>
              <a:rPr lang="en-US" sz="3200" b="1" dirty="0" smtClean="0">
                <a:solidFill>
                  <a:srgbClr val="C00000"/>
                </a:solidFill>
                <a:effectLst>
                  <a:outerShdw blurRad="38100" dist="38100" dir="2700000" algn="tl">
                    <a:srgbClr val="000000">
                      <a:alpha val="43137"/>
                    </a:srgbClr>
                  </a:outerShdw>
                </a:effectLst>
                <a:latin typeface="+mn-lt"/>
              </a:rPr>
              <a:t>.  </a:t>
            </a:r>
            <a:r>
              <a:rPr lang="en-US" sz="3200" b="1" baseline="30000" dirty="0" smtClean="0">
                <a:solidFill>
                  <a:srgbClr val="C00000"/>
                </a:solidFill>
                <a:effectLst>
                  <a:outerShdw blurRad="38100" dist="38100" dir="2700000" algn="tl">
                    <a:srgbClr val="000000">
                      <a:alpha val="43137"/>
                    </a:srgbClr>
                  </a:outerShdw>
                </a:effectLst>
                <a:latin typeface="+mn-lt"/>
              </a:rPr>
              <a:t>14</a:t>
            </a:r>
            <a:r>
              <a:rPr lang="en-US" sz="3200" b="1" dirty="0">
                <a:solidFill>
                  <a:srgbClr val="C00000"/>
                </a:solidFill>
                <a:effectLst>
                  <a:outerShdw blurRad="38100" dist="38100" dir="2700000" algn="tl">
                    <a:srgbClr val="000000">
                      <a:alpha val="43137"/>
                    </a:srgbClr>
                  </a:outerShdw>
                </a:effectLst>
                <a:latin typeface="+mn-lt"/>
              </a:rPr>
              <a:t> Then Death and Hades were thrown into the lake of fire. This is the second death, the lake of fire. </a:t>
            </a:r>
            <a:r>
              <a:rPr lang="en-US" sz="3200" b="1" dirty="0" smtClean="0">
                <a:solidFill>
                  <a:srgbClr val="C00000"/>
                </a:solidFill>
                <a:effectLst>
                  <a:outerShdw blurRad="38100" dist="38100" dir="2700000" algn="tl">
                    <a:srgbClr val="000000">
                      <a:alpha val="43137"/>
                    </a:srgbClr>
                  </a:outerShdw>
                </a:effectLst>
                <a:latin typeface="+mn-lt"/>
              </a:rPr>
              <a:t> </a:t>
            </a:r>
            <a:r>
              <a:rPr lang="en-US" sz="3200" b="1" baseline="30000" dirty="0" smtClean="0">
                <a:solidFill>
                  <a:srgbClr val="180902"/>
                </a:solidFill>
                <a:effectLst>
                  <a:outerShdw blurRad="38100" dist="38100" dir="2700000" algn="tl">
                    <a:srgbClr val="000000">
                      <a:alpha val="43137"/>
                    </a:srgbClr>
                  </a:outerShdw>
                </a:effectLst>
                <a:latin typeface="+mn-lt"/>
              </a:rPr>
              <a:t>15</a:t>
            </a:r>
            <a:r>
              <a:rPr lang="en-US" sz="3200" b="1" dirty="0">
                <a:solidFill>
                  <a:srgbClr val="180902"/>
                </a:solidFill>
                <a:effectLst>
                  <a:outerShdw blurRad="38100" dist="38100" dir="2700000" algn="tl">
                    <a:srgbClr val="000000">
                      <a:alpha val="43137"/>
                    </a:srgbClr>
                  </a:outerShdw>
                </a:effectLst>
                <a:latin typeface="+mn-lt"/>
              </a:rPr>
              <a:t> And if anyone's name was not found written in the book of life, he was thrown into the lake of fire.</a:t>
            </a:r>
            <a:r>
              <a:rPr lang="en-US" sz="3200" b="1" dirty="0" smtClean="0">
                <a:solidFill>
                  <a:srgbClr val="180902"/>
                </a:solidFill>
                <a:effectLst>
                  <a:outerShdw blurRad="38100" dist="38100" dir="2700000" algn="tl">
                    <a:srgbClr val="000000">
                      <a:alpha val="43137"/>
                    </a:srgbClr>
                  </a:outerShdw>
                </a:effectLst>
                <a:latin typeface="+mn-lt"/>
              </a:rPr>
              <a:t/>
            </a:r>
            <a:br>
              <a:rPr lang="en-US" sz="3200" b="1" dirty="0" smtClean="0">
                <a:solidFill>
                  <a:srgbClr val="180902"/>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Revelation 20:11-15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493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556776"/>
            <a:ext cx="11556999" cy="1325563"/>
          </a:xfrm>
        </p:spPr>
        <p:txBody>
          <a:bodyPr>
            <a:noAutofit/>
          </a:bodyPr>
          <a:lstStyle/>
          <a:p>
            <a:pPr algn="ctr"/>
            <a:r>
              <a:rPr lang="en-US" sz="3600" b="1" baseline="30000" dirty="0">
                <a:solidFill>
                  <a:srgbClr val="BE0B07"/>
                </a:solidFill>
                <a:effectLst>
                  <a:outerShdw blurRad="38100" dist="38100" dir="2700000" algn="tl">
                    <a:srgbClr val="000000">
                      <a:alpha val="43137"/>
                    </a:srgbClr>
                  </a:outerShdw>
                </a:effectLst>
                <a:latin typeface="+mn-lt"/>
              </a:rPr>
              <a:t>15 </a:t>
            </a:r>
            <a:r>
              <a:rPr lang="en-US" sz="3600" b="1" dirty="0">
                <a:solidFill>
                  <a:srgbClr val="BE0B07"/>
                </a:solidFill>
                <a:effectLst>
                  <a:outerShdw blurRad="38100" dist="38100" dir="2700000" algn="tl">
                    <a:srgbClr val="000000">
                      <a:alpha val="43137"/>
                    </a:srgbClr>
                  </a:outerShdw>
                </a:effectLst>
                <a:latin typeface="+mn-lt"/>
              </a:rPr>
              <a:t>Whoever confesses that Jesus is the Son of God, God abides in him, and he in God. </a:t>
            </a:r>
            <a:r>
              <a:rPr lang="en-US" sz="3600" b="1" baseline="30000" dirty="0">
                <a:solidFill>
                  <a:srgbClr val="BE0B07"/>
                </a:solidFill>
                <a:effectLst>
                  <a:outerShdw blurRad="38100" dist="38100" dir="2700000" algn="tl">
                    <a:srgbClr val="000000">
                      <a:alpha val="43137"/>
                    </a:srgbClr>
                  </a:outerShdw>
                </a:effectLst>
                <a:latin typeface="+mn-lt"/>
              </a:rPr>
              <a:t>16 </a:t>
            </a:r>
            <a:r>
              <a:rPr lang="en-US" sz="3600" b="1" dirty="0">
                <a:solidFill>
                  <a:srgbClr val="BE0B07"/>
                </a:solidFill>
                <a:effectLst>
                  <a:outerShdw blurRad="38100" dist="38100" dir="2700000" algn="tl">
                    <a:srgbClr val="000000">
                      <a:alpha val="43137"/>
                    </a:srgbClr>
                  </a:outerShdw>
                </a:effectLst>
                <a:latin typeface="+mn-lt"/>
              </a:rPr>
              <a:t>So we have come to know and to believe the love that God has for us. God is love, and whoever abides in love abides in God, and God abides in him. </a:t>
            </a:r>
            <a:r>
              <a:rPr lang="en-US" sz="3600" b="1" baseline="30000" dirty="0">
                <a:solidFill>
                  <a:srgbClr val="BE0B07"/>
                </a:solidFill>
                <a:effectLst>
                  <a:outerShdw blurRad="38100" dist="38100" dir="2700000" algn="tl">
                    <a:srgbClr val="000000">
                      <a:alpha val="43137"/>
                    </a:srgbClr>
                  </a:outerShdw>
                </a:effectLst>
                <a:latin typeface="+mn-lt"/>
              </a:rPr>
              <a:t>17</a:t>
            </a:r>
            <a:r>
              <a:rPr lang="en-US" sz="3600" b="1" dirty="0">
                <a:solidFill>
                  <a:srgbClr val="BE0B07"/>
                </a:solidFill>
                <a:effectLst>
                  <a:outerShdw blurRad="38100" dist="38100" dir="2700000" algn="tl">
                    <a:srgbClr val="000000">
                      <a:alpha val="43137"/>
                    </a:srgbClr>
                  </a:outerShdw>
                </a:effectLst>
                <a:latin typeface="+mn-lt"/>
              </a:rPr>
              <a:t> By this is love perfected with us, so that we may have confidence for the day of judgment, because as he is so also are we in this world. </a:t>
            </a:r>
            <a:r>
              <a:rPr lang="en-US" sz="3600" b="1" baseline="30000" dirty="0">
                <a:solidFill>
                  <a:srgbClr val="BE0B07"/>
                </a:solidFill>
                <a:effectLst>
                  <a:outerShdw blurRad="38100" dist="38100" dir="2700000" algn="tl">
                    <a:srgbClr val="000000">
                      <a:alpha val="43137"/>
                    </a:srgbClr>
                  </a:outerShdw>
                </a:effectLst>
                <a:latin typeface="+mn-lt"/>
              </a:rPr>
              <a:t>18</a:t>
            </a:r>
            <a:r>
              <a:rPr lang="en-US" sz="3600" b="1" dirty="0">
                <a:solidFill>
                  <a:srgbClr val="BE0B07"/>
                </a:solidFill>
                <a:effectLst>
                  <a:outerShdw blurRad="38100" dist="38100" dir="2700000" algn="tl">
                    <a:srgbClr val="000000">
                      <a:alpha val="43137"/>
                    </a:srgbClr>
                  </a:outerShdw>
                </a:effectLst>
                <a:latin typeface="+mn-lt"/>
              </a:rPr>
              <a:t> There is no fear in love, but perfect love casts out fear. For fear has to do with punishment, and whoever fears has not been perfected in love. </a:t>
            </a:r>
            <a:r>
              <a:rPr lang="en-US" sz="3600" b="1" baseline="30000" dirty="0">
                <a:solidFill>
                  <a:srgbClr val="BE0B07"/>
                </a:solidFill>
                <a:effectLst>
                  <a:outerShdw blurRad="38100" dist="38100" dir="2700000" algn="tl">
                    <a:srgbClr val="000000">
                      <a:alpha val="43137"/>
                    </a:srgbClr>
                  </a:outerShdw>
                </a:effectLst>
                <a:latin typeface="+mn-lt"/>
              </a:rPr>
              <a:t>19</a:t>
            </a:r>
            <a:r>
              <a:rPr lang="en-US" sz="3600" b="1" dirty="0">
                <a:solidFill>
                  <a:srgbClr val="BE0B07"/>
                </a:solidFill>
                <a:effectLst>
                  <a:outerShdw blurRad="38100" dist="38100" dir="2700000" algn="tl">
                    <a:srgbClr val="000000">
                      <a:alpha val="43137"/>
                    </a:srgbClr>
                  </a:outerShdw>
                </a:effectLst>
                <a:latin typeface="+mn-lt"/>
              </a:rPr>
              <a:t> We love because he first loved us. </a:t>
            </a:r>
            <a:r>
              <a:rPr lang="en-US" sz="3200" b="1" dirty="0" smtClean="0">
                <a:solidFill>
                  <a:srgbClr val="BE0B07"/>
                </a:solidFill>
                <a:effectLst>
                  <a:outerShdw blurRad="38100" dist="38100" dir="2700000" algn="tl">
                    <a:srgbClr val="000000">
                      <a:alpha val="43137"/>
                    </a:srgbClr>
                  </a:outerShdw>
                </a:effectLst>
                <a:latin typeface="+mn-lt"/>
              </a:rPr>
              <a:t/>
            </a:r>
            <a:br>
              <a:rPr lang="en-US" sz="3200" b="1" dirty="0" smtClean="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4:15-19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6048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556776"/>
            <a:ext cx="11556999" cy="1325563"/>
          </a:xfrm>
        </p:spPr>
        <p:txBody>
          <a:bodyPr>
            <a:noAutofit/>
          </a:bodyPr>
          <a:lstStyle/>
          <a:p>
            <a:pPr algn="ctr"/>
            <a:r>
              <a:rPr lang="en-US" sz="3600" b="1" baseline="30000" dirty="0">
                <a:solidFill>
                  <a:srgbClr val="BE0B07"/>
                </a:solidFill>
                <a:effectLst>
                  <a:outerShdw blurRad="38100" dist="38100" dir="2700000" algn="tl">
                    <a:srgbClr val="000000">
                      <a:alpha val="43137"/>
                    </a:srgbClr>
                  </a:outerShdw>
                </a:effectLst>
                <a:latin typeface="+mn-lt"/>
              </a:rPr>
              <a:t>15 </a:t>
            </a:r>
            <a:r>
              <a:rPr lang="en-US" sz="3600" b="1" dirty="0">
                <a:solidFill>
                  <a:srgbClr val="BE0B07"/>
                </a:solidFill>
                <a:effectLst>
                  <a:outerShdw blurRad="38100" dist="38100" dir="2700000" algn="tl">
                    <a:srgbClr val="000000">
                      <a:alpha val="43137"/>
                    </a:srgbClr>
                  </a:outerShdw>
                </a:effectLst>
                <a:latin typeface="+mn-lt"/>
              </a:rPr>
              <a:t>Whoever confesses that Jesus is the Son of God, God abides in him, and he in God. </a:t>
            </a:r>
            <a:r>
              <a:rPr lang="en-US" sz="3600" b="1" baseline="30000" dirty="0">
                <a:solidFill>
                  <a:srgbClr val="BE0B07"/>
                </a:solidFill>
                <a:effectLst>
                  <a:outerShdw blurRad="38100" dist="38100" dir="2700000" algn="tl">
                    <a:srgbClr val="000000">
                      <a:alpha val="43137"/>
                    </a:srgbClr>
                  </a:outerShdw>
                </a:effectLst>
                <a:latin typeface="+mn-lt"/>
              </a:rPr>
              <a:t>16 </a:t>
            </a:r>
            <a:r>
              <a:rPr lang="en-US" sz="3600" b="1" dirty="0">
                <a:solidFill>
                  <a:srgbClr val="BE0B07"/>
                </a:solidFill>
                <a:effectLst>
                  <a:outerShdw blurRad="38100" dist="38100" dir="2700000" algn="tl">
                    <a:srgbClr val="000000">
                      <a:alpha val="43137"/>
                    </a:srgbClr>
                  </a:outerShdw>
                </a:effectLst>
                <a:latin typeface="+mn-lt"/>
              </a:rPr>
              <a:t>So we have come to know and to believe the love that God has for us. God is love, and whoever abides in love abides in God, and God abides in him. </a:t>
            </a:r>
            <a:r>
              <a:rPr lang="en-US" sz="3600" b="1" baseline="30000" dirty="0">
                <a:solidFill>
                  <a:srgbClr val="180902"/>
                </a:solidFill>
                <a:effectLst>
                  <a:outerShdw blurRad="38100" dist="38100" dir="2700000" algn="tl">
                    <a:srgbClr val="000000">
                      <a:alpha val="43137"/>
                    </a:srgbClr>
                  </a:outerShdw>
                </a:effectLst>
                <a:latin typeface="+mn-lt"/>
              </a:rPr>
              <a:t>17</a:t>
            </a:r>
            <a:r>
              <a:rPr lang="en-US" sz="3600" b="1" dirty="0">
                <a:solidFill>
                  <a:srgbClr val="180902"/>
                </a:solidFill>
                <a:effectLst>
                  <a:outerShdw blurRad="38100" dist="38100" dir="2700000" algn="tl">
                    <a:srgbClr val="000000">
                      <a:alpha val="43137"/>
                    </a:srgbClr>
                  </a:outerShdw>
                </a:effectLst>
                <a:latin typeface="+mn-lt"/>
              </a:rPr>
              <a:t> By this is love perfected with us, so that we may have confidence for the day of judgment, because as he is so also are we in this world. </a:t>
            </a:r>
            <a:r>
              <a:rPr lang="en-US" sz="3600" b="1" baseline="30000" dirty="0">
                <a:solidFill>
                  <a:srgbClr val="180902"/>
                </a:solidFill>
                <a:effectLst>
                  <a:outerShdw blurRad="38100" dist="38100" dir="2700000" algn="tl">
                    <a:srgbClr val="000000">
                      <a:alpha val="43137"/>
                    </a:srgbClr>
                  </a:outerShdw>
                </a:effectLst>
                <a:latin typeface="+mn-lt"/>
              </a:rPr>
              <a:t>18</a:t>
            </a:r>
            <a:r>
              <a:rPr lang="en-US" sz="3600" b="1" dirty="0">
                <a:solidFill>
                  <a:srgbClr val="180902"/>
                </a:solidFill>
                <a:effectLst>
                  <a:outerShdw blurRad="38100" dist="38100" dir="2700000" algn="tl">
                    <a:srgbClr val="000000">
                      <a:alpha val="43137"/>
                    </a:srgbClr>
                  </a:outerShdw>
                </a:effectLst>
                <a:latin typeface="+mn-lt"/>
              </a:rPr>
              <a:t> There is no fear in love, but perfect love casts out fear. For fear has to do with punishment, and whoever fears has not been perfected in love.</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rgbClr val="BE0B07"/>
                </a:solidFill>
                <a:effectLst>
                  <a:outerShdw blurRad="38100" dist="38100" dir="2700000" algn="tl">
                    <a:srgbClr val="000000">
                      <a:alpha val="43137"/>
                    </a:srgbClr>
                  </a:outerShdw>
                </a:effectLst>
                <a:latin typeface="+mn-lt"/>
              </a:rPr>
              <a:t>19</a:t>
            </a:r>
            <a:r>
              <a:rPr lang="en-US" sz="3600" b="1" dirty="0">
                <a:solidFill>
                  <a:srgbClr val="BE0B07"/>
                </a:solidFill>
                <a:effectLst>
                  <a:outerShdw blurRad="38100" dist="38100" dir="2700000" algn="tl">
                    <a:srgbClr val="000000">
                      <a:alpha val="43137"/>
                    </a:srgbClr>
                  </a:outerShdw>
                </a:effectLst>
                <a:latin typeface="+mn-lt"/>
              </a:rPr>
              <a:t> We love because he first loved us. </a:t>
            </a:r>
            <a:r>
              <a:rPr lang="en-US" sz="3200" b="1" dirty="0" smtClean="0">
                <a:solidFill>
                  <a:srgbClr val="BE0B07"/>
                </a:solidFill>
                <a:effectLst>
                  <a:outerShdw blurRad="38100" dist="38100" dir="2700000" algn="tl">
                    <a:srgbClr val="000000">
                      <a:alpha val="43137"/>
                    </a:srgbClr>
                  </a:outerShdw>
                </a:effectLst>
                <a:latin typeface="+mn-lt"/>
              </a:rPr>
              <a:t/>
            </a:r>
            <a:br>
              <a:rPr lang="en-US" sz="3200" b="1" dirty="0" smtClean="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4:15-19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5340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556776"/>
            <a:ext cx="11556999" cy="1325563"/>
          </a:xfrm>
        </p:spPr>
        <p:txBody>
          <a:bodyPr>
            <a:noAutofit/>
          </a:bodyPr>
          <a:lstStyle/>
          <a:p>
            <a:pPr algn="ctr"/>
            <a:r>
              <a:rPr lang="en-US" sz="3600" b="1" baseline="30000" dirty="0">
                <a:solidFill>
                  <a:srgbClr val="180902"/>
                </a:solidFill>
                <a:effectLst>
                  <a:outerShdw blurRad="38100" dist="38100" dir="2700000" algn="tl">
                    <a:srgbClr val="000000">
                      <a:alpha val="43137"/>
                    </a:srgbClr>
                  </a:outerShdw>
                </a:effectLst>
                <a:latin typeface="+mn-lt"/>
              </a:rPr>
              <a:t>15 </a:t>
            </a:r>
            <a:r>
              <a:rPr lang="en-US" sz="3600" b="1" dirty="0">
                <a:solidFill>
                  <a:srgbClr val="180902"/>
                </a:solidFill>
                <a:effectLst>
                  <a:outerShdw blurRad="38100" dist="38100" dir="2700000" algn="tl">
                    <a:srgbClr val="000000">
                      <a:alpha val="43137"/>
                    </a:srgbClr>
                  </a:outerShdw>
                </a:effectLst>
                <a:latin typeface="+mn-lt"/>
              </a:rPr>
              <a:t>Whoever confesses that Jesus is the Son of God, God abides in him, and he in God.</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rgbClr val="BE0B07"/>
                </a:solidFill>
                <a:effectLst>
                  <a:outerShdw blurRad="38100" dist="38100" dir="2700000" algn="tl">
                    <a:srgbClr val="000000">
                      <a:alpha val="43137"/>
                    </a:srgbClr>
                  </a:outerShdw>
                </a:effectLst>
                <a:latin typeface="+mn-lt"/>
              </a:rPr>
              <a:t>16 </a:t>
            </a:r>
            <a:r>
              <a:rPr lang="en-US" sz="3600" b="1" dirty="0">
                <a:solidFill>
                  <a:srgbClr val="BE0B07"/>
                </a:solidFill>
                <a:effectLst>
                  <a:outerShdw blurRad="38100" dist="38100" dir="2700000" algn="tl">
                    <a:srgbClr val="000000">
                      <a:alpha val="43137"/>
                    </a:srgbClr>
                  </a:outerShdw>
                </a:effectLst>
                <a:latin typeface="+mn-lt"/>
              </a:rPr>
              <a:t>So we have come to know and to believe the love that God has for us. God is love, and whoever abides in love abides in God, and God abides in him. </a:t>
            </a:r>
            <a:r>
              <a:rPr lang="en-US" sz="3600" b="1" baseline="30000" dirty="0">
                <a:solidFill>
                  <a:srgbClr val="BE0B07"/>
                </a:solidFill>
                <a:effectLst>
                  <a:outerShdw blurRad="38100" dist="38100" dir="2700000" algn="tl">
                    <a:srgbClr val="000000">
                      <a:alpha val="43137"/>
                    </a:srgbClr>
                  </a:outerShdw>
                </a:effectLst>
                <a:latin typeface="+mn-lt"/>
              </a:rPr>
              <a:t>17</a:t>
            </a:r>
            <a:r>
              <a:rPr lang="en-US" sz="3600" b="1" dirty="0">
                <a:solidFill>
                  <a:srgbClr val="BE0B07"/>
                </a:solidFill>
                <a:effectLst>
                  <a:outerShdw blurRad="38100" dist="38100" dir="2700000" algn="tl">
                    <a:srgbClr val="000000">
                      <a:alpha val="43137"/>
                    </a:srgbClr>
                  </a:outerShdw>
                </a:effectLst>
                <a:latin typeface="+mn-lt"/>
              </a:rPr>
              <a:t> By this is love perfected with us, so that we may have confidence for the day of judgment, because as he is so also are we in this world. </a:t>
            </a:r>
            <a:r>
              <a:rPr lang="en-US" sz="3600" b="1" baseline="30000" dirty="0">
                <a:solidFill>
                  <a:srgbClr val="BE0B07"/>
                </a:solidFill>
                <a:effectLst>
                  <a:outerShdw blurRad="38100" dist="38100" dir="2700000" algn="tl">
                    <a:srgbClr val="000000">
                      <a:alpha val="43137"/>
                    </a:srgbClr>
                  </a:outerShdw>
                </a:effectLst>
                <a:latin typeface="+mn-lt"/>
              </a:rPr>
              <a:t>18</a:t>
            </a:r>
            <a:r>
              <a:rPr lang="en-US" sz="3600" b="1" dirty="0">
                <a:solidFill>
                  <a:srgbClr val="BE0B07"/>
                </a:solidFill>
                <a:effectLst>
                  <a:outerShdw blurRad="38100" dist="38100" dir="2700000" algn="tl">
                    <a:srgbClr val="000000">
                      <a:alpha val="43137"/>
                    </a:srgbClr>
                  </a:outerShdw>
                </a:effectLst>
                <a:latin typeface="+mn-lt"/>
              </a:rPr>
              <a:t> There is no fear in love, but perfect love casts out fear. For fear has to do with punishment, and whoever fears has not been perfected in love. </a:t>
            </a:r>
            <a:r>
              <a:rPr lang="en-US" sz="3600" b="1" baseline="30000" dirty="0">
                <a:solidFill>
                  <a:srgbClr val="BE0B07"/>
                </a:solidFill>
                <a:effectLst>
                  <a:outerShdw blurRad="38100" dist="38100" dir="2700000" algn="tl">
                    <a:srgbClr val="000000">
                      <a:alpha val="43137"/>
                    </a:srgbClr>
                  </a:outerShdw>
                </a:effectLst>
                <a:latin typeface="+mn-lt"/>
              </a:rPr>
              <a:t>19</a:t>
            </a:r>
            <a:r>
              <a:rPr lang="en-US" sz="3600" b="1" dirty="0">
                <a:solidFill>
                  <a:srgbClr val="BE0B07"/>
                </a:solidFill>
                <a:effectLst>
                  <a:outerShdw blurRad="38100" dist="38100" dir="2700000" algn="tl">
                    <a:srgbClr val="000000">
                      <a:alpha val="43137"/>
                    </a:srgbClr>
                  </a:outerShdw>
                </a:effectLst>
                <a:latin typeface="+mn-lt"/>
              </a:rPr>
              <a:t> We love because he first loved us. </a:t>
            </a:r>
            <a:r>
              <a:rPr lang="en-US" sz="3200" b="1" dirty="0" smtClean="0">
                <a:solidFill>
                  <a:srgbClr val="BE0B07"/>
                </a:solidFill>
                <a:effectLst>
                  <a:outerShdw blurRad="38100" dist="38100" dir="2700000" algn="tl">
                    <a:srgbClr val="000000">
                      <a:alpha val="43137"/>
                    </a:srgbClr>
                  </a:outerShdw>
                </a:effectLst>
                <a:latin typeface="+mn-lt"/>
              </a:rPr>
              <a:t/>
            </a:r>
            <a:br>
              <a:rPr lang="en-US" sz="3200" b="1" dirty="0" smtClean="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4:15-19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4365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70" y="2498720"/>
            <a:ext cx="11713027" cy="1325563"/>
          </a:xfrm>
        </p:spPr>
        <p:txBody>
          <a:bodyPr>
            <a:noAutofit/>
          </a:bodyPr>
          <a:lstStyle/>
          <a:p>
            <a:pPr algn="ctr"/>
            <a:r>
              <a:rPr lang="en-US" sz="3600" b="1" baseline="30000" dirty="0">
                <a:solidFill>
                  <a:srgbClr val="C00000"/>
                </a:solidFill>
                <a:effectLst>
                  <a:outerShdw blurRad="38100" dist="38100" dir="2700000" algn="tl">
                    <a:srgbClr val="000000">
                      <a:alpha val="43137"/>
                    </a:srgbClr>
                  </a:outerShdw>
                </a:effectLst>
                <a:latin typeface="+mn-lt"/>
              </a:rPr>
              <a:t>35 </a:t>
            </a:r>
            <a:r>
              <a:rPr lang="en-US" sz="3600" b="1" dirty="0">
                <a:solidFill>
                  <a:srgbClr val="C00000"/>
                </a:solidFill>
                <a:effectLst>
                  <a:outerShdw blurRad="38100" dist="38100" dir="2700000" algn="tl">
                    <a:srgbClr val="000000">
                      <a:alpha val="43137"/>
                    </a:srgbClr>
                  </a:outerShdw>
                </a:effectLst>
                <a:latin typeface="+mn-lt"/>
              </a:rPr>
              <a:t>Who shall separate us from the love of Christ? Shall tribulation, or distress, or persecution, or famine, or nakedness, or danger, or sword</a:t>
            </a:r>
            <a:r>
              <a:rPr lang="en-US" sz="3600" b="1" dirty="0" smtClean="0">
                <a:solidFill>
                  <a:srgbClr val="C00000"/>
                </a:solidFill>
                <a:effectLst>
                  <a:outerShdw blurRad="38100" dist="38100" dir="2700000" algn="tl">
                    <a:srgbClr val="000000">
                      <a:alpha val="43137"/>
                    </a:srgbClr>
                  </a:outerShdw>
                </a:effectLst>
                <a:latin typeface="+mn-lt"/>
              </a:rPr>
              <a:t>?  </a:t>
            </a:r>
            <a:r>
              <a:rPr lang="en-US" sz="3600" b="1" baseline="30000" dirty="0" smtClean="0">
                <a:solidFill>
                  <a:srgbClr val="C00000"/>
                </a:solidFill>
                <a:effectLst>
                  <a:outerShdw blurRad="38100" dist="38100" dir="2700000" algn="tl">
                    <a:srgbClr val="000000">
                      <a:alpha val="43137"/>
                    </a:srgbClr>
                  </a:outerShdw>
                </a:effectLst>
                <a:latin typeface="+mn-lt"/>
              </a:rPr>
              <a:t>36</a:t>
            </a:r>
            <a:r>
              <a:rPr lang="en-US" sz="3600" b="1" baseline="30000" dirty="0">
                <a:solidFill>
                  <a:srgbClr val="C00000"/>
                </a:solidFill>
                <a:effectLst>
                  <a:outerShdw blurRad="38100" dist="38100" dir="2700000" algn="tl">
                    <a:srgbClr val="000000">
                      <a:alpha val="43137"/>
                    </a:srgbClr>
                  </a:outerShdw>
                </a:effectLst>
                <a:latin typeface="+mn-lt"/>
              </a:rPr>
              <a:t> </a:t>
            </a:r>
            <a:r>
              <a:rPr lang="en-US" sz="3600" b="1" dirty="0">
                <a:solidFill>
                  <a:srgbClr val="C00000"/>
                </a:solidFill>
                <a:effectLst>
                  <a:outerShdw blurRad="38100" dist="38100" dir="2700000" algn="tl">
                    <a:srgbClr val="000000">
                      <a:alpha val="43137"/>
                    </a:srgbClr>
                  </a:outerShdw>
                </a:effectLst>
                <a:latin typeface="+mn-lt"/>
              </a:rPr>
              <a:t>As it is written, “For your sake we are being killed all the day long; we are regarded as sheep to be slaughtered.” </a:t>
            </a:r>
            <a:r>
              <a:rPr lang="en-US" sz="3600" b="1" baseline="30000" dirty="0">
                <a:solidFill>
                  <a:srgbClr val="C00000"/>
                </a:solidFill>
                <a:effectLst>
                  <a:outerShdw blurRad="38100" dist="38100" dir="2700000" algn="tl">
                    <a:srgbClr val="000000">
                      <a:alpha val="43137"/>
                    </a:srgbClr>
                  </a:outerShdw>
                </a:effectLst>
                <a:latin typeface="+mn-lt"/>
              </a:rPr>
              <a:t>37</a:t>
            </a:r>
            <a:r>
              <a:rPr lang="en-US" sz="3600" b="1" dirty="0">
                <a:solidFill>
                  <a:srgbClr val="C00000"/>
                </a:solidFill>
                <a:effectLst>
                  <a:outerShdw blurRad="38100" dist="38100" dir="2700000" algn="tl">
                    <a:srgbClr val="000000">
                      <a:alpha val="43137"/>
                    </a:srgbClr>
                  </a:outerShdw>
                </a:effectLst>
                <a:latin typeface="+mn-lt"/>
              </a:rPr>
              <a:t> No, in all these things we are more than conquerors through him who loved us. </a:t>
            </a:r>
            <a:r>
              <a:rPr lang="en-US" sz="3600" b="1" baseline="30000" dirty="0">
                <a:solidFill>
                  <a:srgbClr val="C00000"/>
                </a:solidFill>
                <a:effectLst>
                  <a:outerShdw blurRad="38100" dist="38100" dir="2700000" algn="tl">
                    <a:srgbClr val="000000">
                      <a:alpha val="43137"/>
                    </a:srgbClr>
                  </a:outerShdw>
                </a:effectLst>
                <a:latin typeface="+mn-lt"/>
              </a:rPr>
              <a:t>38</a:t>
            </a:r>
            <a:r>
              <a:rPr lang="en-US" sz="3600" b="1" dirty="0">
                <a:solidFill>
                  <a:srgbClr val="C00000"/>
                </a:solidFill>
                <a:effectLst>
                  <a:outerShdw blurRad="38100" dist="38100" dir="2700000" algn="tl">
                    <a:srgbClr val="000000">
                      <a:alpha val="43137"/>
                    </a:srgbClr>
                  </a:outerShdw>
                </a:effectLst>
                <a:latin typeface="+mn-lt"/>
              </a:rPr>
              <a:t> For I am sure that neither death nor life, nor angels nor rulers, nor things present nor things to come, nor powers, </a:t>
            </a:r>
            <a:r>
              <a:rPr lang="en-US" sz="3600" b="1" baseline="30000" dirty="0">
                <a:solidFill>
                  <a:srgbClr val="C00000"/>
                </a:solidFill>
                <a:effectLst>
                  <a:outerShdw blurRad="38100" dist="38100" dir="2700000" algn="tl">
                    <a:srgbClr val="000000">
                      <a:alpha val="43137"/>
                    </a:srgbClr>
                  </a:outerShdw>
                </a:effectLst>
                <a:latin typeface="+mn-lt"/>
              </a:rPr>
              <a:t>39</a:t>
            </a:r>
            <a:r>
              <a:rPr lang="en-US" sz="3600" b="1" dirty="0">
                <a:solidFill>
                  <a:srgbClr val="C00000"/>
                </a:solidFill>
                <a:effectLst>
                  <a:outerShdw blurRad="38100" dist="38100" dir="2700000" algn="tl">
                    <a:srgbClr val="000000">
                      <a:alpha val="43137"/>
                    </a:srgbClr>
                  </a:outerShdw>
                </a:effectLst>
                <a:latin typeface="+mn-lt"/>
              </a:rPr>
              <a:t> nor height nor depth, nor anything else in all creation, will be able to separate us from the love of God in Christ Jesus our Lord. </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Romans 8:35-39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1363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556776"/>
            <a:ext cx="11556999" cy="1325563"/>
          </a:xfrm>
        </p:spPr>
        <p:txBody>
          <a:bodyPr>
            <a:noAutofit/>
          </a:bodyPr>
          <a:lstStyle/>
          <a:p>
            <a:pPr algn="ctr"/>
            <a:r>
              <a:rPr lang="en-US" sz="3600" b="1" baseline="30000" dirty="0">
                <a:solidFill>
                  <a:srgbClr val="BE0B07"/>
                </a:solidFill>
                <a:effectLst>
                  <a:outerShdw blurRad="38100" dist="38100" dir="2700000" algn="tl">
                    <a:srgbClr val="000000">
                      <a:alpha val="43137"/>
                    </a:srgbClr>
                  </a:outerShdw>
                </a:effectLst>
                <a:latin typeface="+mn-lt"/>
              </a:rPr>
              <a:t>15 </a:t>
            </a:r>
            <a:r>
              <a:rPr lang="en-US" sz="3600" b="1" dirty="0">
                <a:solidFill>
                  <a:srgbClr val="BE0B07"/>
                </a:solidFill>
                <a:effectLst>
                  <a:outerShdw blurRad="38100" dist="38100" dir="2700000" algn="tl">
                    <a:srgbClr val="000000">
                      <a:alpha val="43137"/>
                    </a:srgbClr>
                  </a:outerShdw>
                </a:effectLst>
                <a:latin typeface="+mn-lt"/>
              </a:rPr>
              <a:t>Whoever confesses that Jesus is the Son of God, God abides in him, and he in God. </a:t>
            </a:r>
            <a:r>
              <a:rPr lang="en-US" sz="3600" b="1" baseline="30000" dirty="0">
                <a:effectLst>
                  <a:outerShdw blurRad="38100" dist="38100" dir="2700000" algn="tl">
                    <a:srgbClr val="000000">
                      <a:alpha val="43137"/>
                    </a:srgbClr>
                  </a:outerShdw>
                </a:effectLst>
                <a:latin typeface="+mn-lt"/>
              </a:rPr>
              <a:t>16 </a:t>
            </a:r>
            <a:r>
              <a:rPr lang="en-US" sz="3600" b="1" dirty="0">
                <a:effectLst>
                  <a:outerShdw blurRad="38100" dist="38100" dir="2700000" algn="tl">
                    <a:srgbClr val="000000">
                      <a:alpha val="43137"/>
                    </a:srgbClr>
                  </a:outerShdw>
                </a:effectLst>
                <a:latin typeface="+mn-lt"/>
              </a:rPr>
              <a:t>So we have come to know and to believe the love that God has for us. God is love, and whoever abides in love abides in God, and God abides in him.</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rgbClr val="BE0B07"/>
                </a:solidFill>
                <a:effectLst>
                  <a:outerShdw blurRad="38100" dist="38100" dir="2700000" algn="tl">
                    <a:srgbClr val="000000">
                      <a:alpha val="43137"/>
                    </a:srgbClr>
                  </a:outerShdw>
                </a:effectLst>
                <a:latin typeface="+mn-lt"/>
              </a:rPr>
              <a:t>17</a:t>
            </a:r>
            <a:r>
              <a:rPr lang="en-US" sz="3600" b="1" dirty="0">
                <a:solidFill>
                  <a:srgbClr val="BE0B07"/>
                </a:solidFill>
                <a:effectLst>
                  <a:outerShdw blurRad="38100" dist="38100" dir="2700000" algn="tl">
                    <a:srgbClr val="000000">
                      <a:alpha val="43137"/>
                    </a:srgbClr>
                  </a:outerShdw>
                </a:effectLst>
                <a:latin typeface="+mn-lt"/>
              </a:rPr>
              <a:t> By this is love perfected with us, so that we may have confidence for the day of judgment, because as he is so also are we in this world. </a:t>
            </a:r>
            <a:r>
              <a:rPr lang="en-US" sz="3600" b="1" baseline="30000" dirty="0">
                <a:solidFill>
                  <a:srgbClr val="BE0B07"/>
                </a:solidFill>
                <a:effectLst>
                  <a:outerShdw blurRad="38100" dist="38100" dir="2700000" algn="tl">
                    <a:srgbClr val="000000">
                      <a:alpha val="43137"/>
                    </a:srgbClr>
                  </a:outerShdw>
                </a:effectLst>
                <a:latin typeface="+mn-lt"/>
              </a:rPr>
              <a:t>18</a:t>
            </a:r>
            <a:r>
              <a:rPr lang="en-US" sz="3600" b="1" dirty="0">
                <a:solidFill>
                  <a:srgbClr val="BE0B07"/>
                </a:solidFill>
                <a:effectLst>
                  <a:outerShdw blurRad="38100" dist="38100" dir="2700000" algn="tl">
                    <a:srgbClr val="000000">
                      <a:alpha val="43137"/>
                    </a:srgbClr>
                  </a:outerShdw>
                </a:effectLst>
                <a:latin typeface="+mn-lt"/>
              </a:rPr>
              <a:t> There is no fear in love, but perfect love casts out fear. For fear has to do with punishment, and whoever fears has not been perfected in love. </a:t>
            </a:r>
            <a:r>
              <a:rPr lang="en-US" sz="3600" b="1" baseline="30000" dirty="0">
                <a:solidFill>
                  <a:srgbClr val="BE0B07"/>
                </a:solidFill>
                <a:effectLst>
                  <a:outerShdw blurRad="38100" dist="38100" dir="2700000" algn="tl">
                    <a:srgbClr val="000000">
                      <a:alpha val="43137"/>
                    </a:srgbClr>
                  </a:outerShdw>
                </a:effectLst>
                <a:latin typeface="+mn-lt"/>
              </a:rPr>
              <a:t>19</a:t>
            </a:r>
            <a:r>
              <a:rPr lang="en-US" sz="3600" b="1" dirty="0">
                <a:solidFill>
                  <a:srgbClr val="BE0B07"/>
                </a:solidFill>
                <a:effectLst>
                  <a:outerShdw blurRad="38100" dist="38100" dir="2700000" algn="tl">
                    <a:srgbClr val="000000">
                      <a:alpha val="43137"/>
                    </a:srgbClr>
                  </a:outerShdw>
                </a:effectLst>
                <a:latin typeface="+mn-lt"/>
              </a:rPr>
              <a:t> We love because he first loved us. </a:t>
            </a:r>
            <a:r>
              <a:rPr lang="en-US" sz="3200" b="1" dirty="0" smtClean="0">
                <a:solidFill>
                  <a:srgbClr val="BE0B07"/>
                </a:solidFill>
                <a:effectLst>
                  <a:outerShdw blurRad="38100" dist="38100" dir="2700000" algn="tl">
                    <a:srgbClr val="000000">
                      <a:alpha val="43137"/>
                    </a:srgbClr>
                  </a:outerShdw>
                </a:effectLst>
                <a:latin typeface="+mn-lt"/>
              </a:rPr>
              <a:t/>
            </a:r>
            <a:br>
              <a:rPr lang="en-US" sz="3200" b="1" dirty="0" smtClean="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4:15-19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91167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556776"/>
            <a:ext cx="11556999" cy="1325563"/>
          </a:xfrm>
        </p:spPr>
        <p:txBody>
          <a:bodyPr>
            <a:noAutofit/>
          </a:bodyPr>
          <a:lstStyle/>
          <a:p>
            <a:pPr algn="ctr"/>
            <a:r>
              <a:rPr lang="en-US" sz="3600" b="1" baseline="30000" dirty="0">
                <a:solidFill>
                  <a:srgbClr val="BE0B07"/>
                </a:solidFill>
                <a:effectLst>
                  <a:outerShdw blurRad="38100" dist="38100" dir="2700000" algn="tl">
                    <a:srgbClr val="000000">
                      <a:alpha val="43137"/>
                    </a:srgbClr>
                  </a:outerShdw>
                </a:effectLst>
                <a:latin typeface="+mn-lt"/>
              </a:rPr>
              <a:t>15 </a:t>
            </a:r>
            <a:r>
              <a:rPr lang="en-US" sz="3600" b="1" dirty="0">
                <a:solidFill>
                  <a:srgbClr val="BE0B07"/>
                </a:solidFill>
                <a:effectLst>
                  <a:outerShdw blurRad="38100" dist="38100" dir="2700000" algn="tl">
                    <a:srgbClr val="000000">
                      <a:alpha val="43137"/>
                    </a:srgbClr>
                  </a:outerShdw>
                </a:effectLst>
                <a:latin typeface="+mn-lt"/>
              </a:rPr>
              <a:t>Whoever confesses that Jesus is the Son of God, God abides in him, and he in God. </a:t>
            </a:r>
            <a:r>
              <a:rPr lang="en-US" sz="3600" b="1" baseline="30000" dirty="0">
                <a:solidFill>
                  <a:srgbClr val="BE0B07"/>
                </a:solidFill>
                <a:effectLst>
                  <a:outerShdw blurRad="38100" dist="38100" dir="2700000" algn="tl">
                    <a:srgbClr val="000000">
                      <a:alpha val="43137"/>
                    </a:srgbClr>
                  </a:outerShdw>
                </a:effectLst>
                <a:latin typeface="+mn-lt"/>
              </a:rPr>
              <a:t>16 </a:t>
            </a:r>
            <a:r>
              <a:rPr lang="en-US" sz="3600" b="1" dirty="0">
                <a:solidFill>
                  <a:srgbClr val="BE0B07"/>
                </a:solidFill>
                <a:effectLst>
                  <a:outerShdw blurRad="38100" dist="38100" dir="2700000" algn="tl">
                    <a:srgbClr val="000000">
                      <a:alpha val="43137"/>
                    </a:srgbClr>
                  </a:outerShdw>
                </a:effectLst>
                <a:latin typeface="+mn-lt"/>
              </a:rPr>
              <a:t>So we have come to know and to believe the love that God has for us. God is love, and whoever abides in love abides in God, and God abides in him. </a:t>
            </a:r>
            <a:r>
              <a:rPr lang="en-US" sz="3600" b="1" baseline="30000" dirty="0">
                <a:effectLst>
                  <a:outerShdw blurRad="38100" dist="38100" dir="2700000" algn="tl">
                    <a:srgbClr val="000000">
                      <a:alpha val="43137"/>
                    </a:srgbClr>
                  </a:outerShdw>
                </a:effectLst>
                <a:latin typeface="+mn-lt"/>
              </a:rPr>
              <a:t>17</a:t>
            </a:r>
            <a:r>
              <a:rPr lang="en-US" sz="3600" b="1" dirty="0">
                <a:effectLst>
                  <a:outerShdw blurRad="38100" dist="38100" dir="2700000" algn="tl">
                    <a:srgbClr val="000000">
                      <a:alpha val="43137"/>
                    </a:srgbClr>
                  </a:outerShdw>
                </a:effectLst>
                <a:latin typeface="+mn-lt"/>
              </a:rPr>
              <a:t> By this is love perfected with us, so that we may have confidence for the day of judgment, because as he is so also are we in this world. </a:t>
            </a:r>
            <a:r>
              <a:rPr lang="en-US" sz="3600" b="1" baseline="30000" dirty="0">
                <a:effectLst>
                  <a:outerShdw blurRad="38100" dist="38100" dir="2700000" algn="tl">
                    <a:srgbClr val="000000">
                      <a:alpha val="43137"/>
                    </a:srgbClr>
                  </a:outerShdw>
                </a:effectLst>
                <a:latin typeface="+mn-lt"/>
              </a:rPr>
              <a:t>18</a:t>
            </a:r>
            <a:r>
              <a:rPr lang="en-US" sz="3600" b="1" dirty="0">
                <a:effectLst>
                  <a:outerShdw blurRad="38100" dist="38100" dir="2700000" algn="tl">
                    <a:srgbClr val="000000">
                      <a:alpha val="43137"/>
                    </a:srgbClr>
                  </a:outerShdw>
                </a:effectLst>
                <a:latin typeface="+mn-lt"/>
              </a:rPr>
              <a:t> There is no fear in love, but perfect love casts out fear. For fear has to do with punishment, and whoever fears has not been perfected in love.</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rgbClr val="BE0B07"/>
                </a:solidFill>
                <a:effectLst>
                  <a:outerShdw blurRad="38100" dist="38100" dir="2700000" algn="tl">
                    <a:srgbClr val="000000">
                      <a:alpha val="43137"/>
                    </a:srgbClr>
                  </a:outerShdw>
                </a:effectLst>
                <a:latin typeface="+mn-lt"/>
              </a:rPr>
              <a:t>19</a:t>
            </a:r>
            <a:r>
              <a:rPr lang="en-US" sz="3600" b="1" dirty="0">
                <a:solidFill>
                  <a:srgbClr val="BE0B07"/>
                </a:solidFill>
                <a:effectLst>
                  <a:outerShdw blurRad="38100" dist="38100" dir="2700000" algn="tl">
                    <a:srgbClr val="000000">
                      <a:alpha val="43137"/>
                    </a:srgbClr>
                  </a:outerShdw>
                </a:effectLst>
                <a:latin typeface="+mn-lt"/>
              </a:rPr>
              <a:t> We love because he first loved us. </a:t>
            </a:r>
            <a:r>
              <a:rPr lang="en-US" sz="3200" b="1" dirty="0" smtClean="0">
                <a:solidFill>
                  <a:srgbClr val="BE0B07"/>
                </a:solidFill>
                <a:effectLst>
                  <a:outerShdw blurRad="38100" dist="38100" dir="2700000" algn="tl">
                    <a:srgbClr val="000000">
                      <a:alpha val="43137"/>
                    </a:srgbClr>
                  </a:outerShdw>
                </a:effectLst>
                <a:latin typeface="+mn-lt"/>
              </a:rPr>
              <a:t/>
            </a:r>
            <a:br>
              <a:rPr lang="en-US" sz="3200" b="1" dirty="0" smtClean="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4:15-19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5796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556776"/>
            <a:ext cx="11556999" cy="1325563"/>
          </a:xfrm>
        </p:spPr>
        <p:txBody>
          <a:bodyPr>
            <a:noAutofit/>
          </a:bodyPr>
          <a:lstStyle/>
          <a:p>
            <a:pPr algn="ctr"/>
            <a:r>
              <a:rPr lang="en-US" sz="3600" b="1" dirty="0">
                <a:solidFill>
                  <a:srgbClr val="C00000"/>
                </a:solidFill>
                <a:effectLst>
                  <a:outerShdw blurRad="38100" dist="38100" dir="2700000" algn="tl">
                    <a:srgbClr val="000000">
                      <a:alpha val="43137"/>
                    </a:srgbClr>
                  </a:outerShdw>
                </a:effectLst>
                <a:latin typeface="+mn-lt"/>
              </a:rPr>
              <a:t>There is therefore now no condemnation for those who are in Christ Jesus.</a:t>
            </a:r>
            <a:r>
              <a:rPr lang="en-US" sz="3600" b="1" dirty="0">
                <a:solidFill>
                  <a:srgbClr val="C00000"/>
                </a:solidFill>
                <a:effectLst>
                  <a:outerShdw blurRad="38100" dist="38100" dir="2700000" algn="tl">
                    <a:srgbClr val="000000">
                      <a:alpha val="43137"/>
                    </a:srgbClr>
                  </a:outerShdw>
                </a:effectLst>
                <a:latin typeface="+mn-lt"/>
              </a:rPr>
              <a:t> </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Romans 8:1 ESV</a:t>
            </a:r>
            <a:br>
              <a:rPr lang="en-US" sz="28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Who shall bring any charge against God’s elect? It is God who justifies.</a:t>
            </a:r>
            <a:r>
              <a:rPr lang="en-US" sz="3600" b="1" dirty="0">
                <a:solidFill>
                  <a:srgbClr val="C00000"/>
                </a:solidFill>
                <a:effectLst>
                  <a:outerShdw blurRad="38100" dist="38100" dir="2700000" algn="tl">
                    <a:srgbClr val="000000">
                      <a:alpha val="43137"/>
                    </a:srgbClr>
                  </a:outerShdw>
                </a:effectLst>
                <a:latin typeface="+mn-lt"/>
              </a:rPr>
              <a:t>  </a:t>
            </a:r>
            <a:r>
              <a:rPr lang="en-US" sz="3600" b="1" baseline="30000" dirty="0">
                <a:solidFill>
                  <a:srgbClr val="C00000"/>
                </a:solidFill>
                <a:effectLst>
                  <a:outerShdw blurRad="38100" dist="38100" dir="2700000" algn="tl">
                    <a:srgbClr val="000000">
                      <a:alpha val="43137"/>
                    </a:srgbClr>
                  </a:outerShdw>
                </a:effectLst>
                <a:latin typeface="+mn-lt"/>
              </a:rPr>
              <a:t>34 </a:t>
            </a:r>
            <a:r>
              <a:rPr lang="en-US" sz="3600" b="1" dirty="0">
                <a:solidFill>
                  <a:srgbClr val="C00000"/>
                </a:solidFill>
                <a:effectLst>
                  <a:outerShdw blurRad="38100" dist="38100" dir="2700000" algn="tl">
                    <a:srgbClr val="000000">
                      <a:alpha val="43137"/>
                    </a:srgbClr>
                  </a:outerShdw>
                </a:effectLst>
                <a:latin typeface="+mn-lt"/>
              </a:rPr>
              <a:t>Who is to condemn? Christ Jesus is the one who died—more than that, who was raised—who is at the right hand of God, who indeed is interceding for us. </a:t>
            </a:r>
            <a:r>
              <a:rPr lang="en-US" sz="3600" b="1" dirty="0" smtClean="0">
                <a:solidFill>
                  <a:srgbClr val="C00000"/>
                </a:solidFill>
                <a:effectLst>
                  <a:outerShdw blurRad="38100" dist="38100" dir="2700000" algn="tl">
                    <a:srgbClr val="000000">
                      <a:alpha val="43137"/>
                    </a:srgbClr>
                  </a:outerShdw>
                </a:effectLst>
                <a:latin typeface="+mn-lt"/>
              </a:rPr>
              <a:t/>
            </a:r>
            <a:br>
              <a:rPr lang="en-US" sz="3600"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Romans </a:t>
            </a:r>
            <a:r>
              <a:rPr lang="en-US" sz="2800" b="1" dirty="0">
                <a:solidFill>
                  <a:srgbClr val="C00000"/>
                </a:solidFill>
                <a:effectLst>
                  <a:outerShdw blurRad="38100" dist="38100" dir="2700000" algn="tl">
                    <a:srgbClr val="000000">
                      <a:alpha val="43137"/>
                    </a:srgbClr>
                  </a:outerShdw>
                </a:effectLst>
                <a:latin typeface="+mn-lt"/>
              </a:rPr>
              <a:t>8:33-34 </a:t>
            </a:r>
            <a:r>
              <a:rPr lang="en-US" sz="2800" b="1" dirty="0">
                <a:solidFill>
                  <a:srgbClr val="C00000"/>
                </a:solidFill>
                <a:effectLst>
                  <a:outerShdw blurRad="38100" dist="38100" dir="2700000" algn="tl">
                    <a:srgbClr val="000000">
                      <a:alpha val="43137"/>
                    </a:srgbClr>
                  </a:outerShdw>
                </a:effectLst>
                <a:latin typeface="+mn-lt"/>
              </a:rPr>
              <a:t>ESV</a:t>
            </a:r>
            <a:br>
              <a:rPr lang="en-US" sz="2800" b="1" dirty="0">
                <a:solidFill>
                  <a:srgbClr val="C00000"/>
                </a:solidFill>
                <a:effectLst>
                  <a:outerShdw blurRad="38100" dist="38100" dir="2700000" algn="tl">
                    <a:srgbClr val="000000">
                      <a:alpha val="43137"/>
                    </a:srgbClr>
                  </a:outerShdw>
                </a:effectLst>
                <a:latin typeface="+mn-lt"/>
              </a:rPr>
            </a:br>
            <a:endParaRPr lang="en-US" sz="2800" b="1"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62742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1468209"/>
            <a:ext cx="11556999" cy="1325563"/>
          </a:xfrm>
        </p:spPr>
        <p:txBody>
          <a:bodyPr>
            <a:noAutofit/>
          </a:bodyPr>
          <a:lstStyle/>
          <a:p>
            <a:pPr algn="ctr"/>
            <a:r>
              <a:rPr lang="en-US" sz="3600" b="1" baseline="30000" dirty="0">
                <a:solidFill>
                  <a:srgbClr val="C00000"/>
                </a:solidFill>
                <a:effectLst>
                  <a:outerShdw blurRad="38100" dist="38100" dir="2700000" algn="tl">
                    <a:srgbClr val="000000">
                      <a:alpha val="43137"/>
                    </a:srgbClr>
                  </a:outerShdw>
                </a:effectLst>
                <a:latin typeface="+mn-lt"/>
              </a:rPr>
              <a:t>30 </a:t>
            </a:r>
            <a:r>
              <a:rPr lang="en-US" sz="3600" b="1" dirty="0">
                <a:solidFill>
                  <a:srgbClr val="C00000"/>
                </a:solidFill>
                <a:effectLst>
                  <a:outerShdw blurRad="38100" dist="38100" dir="2700000" algn="tl">
                    <a:srgbClr val="000000">
                      <a:alpha val="43137"/>
                    </a:srgbClr>
                  </a:outerShdw>
                </a:effectLst>
                <a:latin typeface="+mn-lt"/>
              </a:rPr>
              <a:t>And those whom he predestined he also called, and those whom he called he also justified, and those whom he justified he also glorified.  </a:t>
            </a:r>
            <a:r>
              <a:rPr lang="en-US" sz="3600" b="1" baseline="30000" dirty="0">
                <a:solidFill>
                  <a:srgbClr val="C00000"/>
                </a:solidFill>
                <a:effectLst>
                  <a:outerShdw blurRad="38100" dist="38100" dir="2700000" algn="tl">
                    <a:srgbClr val="000000">
                      <a:alpha val="43137"/>
                    </a:srgbClr>
                  </a:outerShdw>
                </a:effectLst>
                <a:latin typeface="+mn-lt"/>
              </a:rPr>
              <a:t>31 </a:t>
            </a:r>
            <a:r>
              <a:rPr lang="en-US" sz="3600" b="1" dirty="0">
                <a:solidFill>
                  <a:srgbClr val="C00000"/>
                </a:solidFill>
                <a:effectLst>
                  <a:outerShdw blurRad="38100" dist="38100" dir="2700000" algn="tl">
                    <a:srgbClr val="000000">
                      <a:alpha val="43137"/>
                    </a:srgbClr>
                  </a:outerShdw>
                </a:effectLst>
                <a:latin typeface="+mn-lt"/>
              </a:rPr>
              <a:t>What then shall we say to these things? If God is for us, who can be</a:t>
            </a:r>
            <a:r>
              <a:rPr lang="en-US" sz="3600" b="1" baseline="30000" dirty="0">
                <a:solidFill>
                  <a:srgbClr val="C00000"/>
                </a:solidFill>
                <a:effectLst>
                  <a:outerShdw blurRad="38100" dist="38100" dir="2700000" algn="tl">
                    <a:srgbClr val="000000">
                      <a:alpha val="43137"/>
                    </a:srgbClr>
                  </a:outerShdw>
                </a:effectLst>
                <a:latin typeface="+mn-lt"/>
              </a:rPr>
              <a:t> </a:t>
            </a:r>
            <a:r>
              <a:rPr lang="en-US" sz="3600" b="1" dirty="0">
                <a:solidFill>
                  <a:srgbClr val="C00000"/>
                </a:solidFill>
                <a:effectLst>
                  <a:outerShdw blurRad="38100" dist="38100" dir="2700000" algn="tl">
                    <a:srgbClr val="000000">
                      <a:alpha val="43137"/>
                    </a:srgbClr>
                  </a:outerShdw>
                </a:effectLst>
                <a:latin typeface="+mn-lt"/>
              </a:rPr>
              <a:t>against us?</a:t>
            </a:r>
            <a:r>
              <a:rPr lang="en-US" sz="3600" b="1" dirty="0" smtClean="0">
                <a:solidFill>
                  <a:srgbClr val="C00000"/>
                </a:solidFill>
                <a:effectLst>
                  <a:outerShdw blurRad="38100" dist="38100" dir="2700000" algn="tl">
                    <a:srgbClr val="000000">
                      <a:alpha val="43137"/>
                    </a:srgbClr>
                  </a:outerShdw>
                </a:effectLst>
                <a:latin typeface="+mn-lt"/>
              </a:rPr>
              <a:t/>
            </a:r>
            <a:br>
              <a:rPr lang="en-US" sz="3600"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Romans </a:t>
            </a:r>
            <a:r>
              <a:rPr lang="en-US" sz="2800" b="1" dirty="0" smtClean="0">
                <a:solidFill>
                  <a:srgbClr val="C00000"/>
                </a:solidFill>
                <a:effectLst>
                  <a:outerShdw blurRad="38100" dist="38100" dir="2700000" algn="tl">
                    <a:srgbClr val="000000">
                      <a:alpha val="43137"/>
                    </a:srgbClr>
                  </a:outerShdw>
                </a:effectLst>
                <a:latin typeface="+mn-lt"/>
              </a:rPr>
              <a:t>8:30-31 </a:t>
            </a:r>
            <a:r>
              <a:rPr lang="en-US" sz="2800" b="1" dirty="0">
                <a:solidFill>
                  <a:srgbClr val="C00000"/>
                </a:solidFill>
                <a:effectLst>
                  <a:outerShdw blurRad="38100" dist="38100" dir="2700000" algn="tl">
                    <a:srgbClr val="000000">
                      <a:alpha val="43137"/>
                    </a:srgbClr>
                  </a:outerShdw>
                </a:effectLst>
                <a:latin typeface="+mn-lt"/>
              </a:rPr>
              <a:t>ESV</a:t>
            </a:r>
            <a:br>
              <a:rPr lang="en-US" sz="2800" b="1" dirty="0">
                <a:solidFill>
                  <a:srgbClr val="C00000"/>
                </a:solidFill>
                <a:effectLst>
                  <a:outerShdw blurRad="38100" dist="38100" dir="2700000" algn="tl">
                    <a:srgbClr val="000000">
                      <a:alpha val="43137"/>
                    </a:srgbClr>
                  </a:outerShdw>
                </a:effectLst>
                <a:latin typeface="+mn-lt"/>
              </a:rPr>
            </a:br>
            <a:endParaRPr lang="en-US" sz="2800" b="1"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695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23</Words>
  <Application>Microsoft Office PowerPoint</Application>
  <PresentationFormat>Widescreen</PresentationFormat>
  <Paragraphs>10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11 Then I saw a great white throne and him who was seated on it. From his presence earth and sky fled away, and no place was found for them.12 And I saw the dead, great and small, standing before the throne, and books were opened. Then another book was opened, which is the book of life. And the dead were judged by what was written in the books, according to what they had done. 13 And the sea gave up the dead who were in it, Death and Hades gave up the dead who were in them, and they were judged, each one of them, according to what they had done.  14 Then Death and Hades were thrown into the lake of fire. This is the second death, the lake of fire.   Revelation 20:11-14 ESV</vt:lpstr>
      <vt:lpstr>11 Then I saw a great white throne and him who was seated on it. From his presence earth and sky fled away, and no place was found for them.12 And I saw the dead, great and small, standing before the throne, and books were opened. Then another book was opened, which is the book of life. And the dead were judged by what was written in the books, according to what they had done. 13 And the sea gave up the dead who were in it, Death and Hades gave up the dead who were in them, and they were judged, each one of them, according to what they had done.  14 Then Death and Hades were thrown into the lake of fire. This is the second death, the lake of fire.  15 And if anyone's name was not found written in the book of life, he was thrown into the lake of fire.  Revelation 20:11-15 ESV</vt:lpstr>
      <vt:lpstr>15 Whoever confesses that Jesus is the Son of God, God abides in him, and he in God. 16 So we have come to know and to believe the love that God has for us. God is love, and whoever abides in love abides in God, and God abides in him. 17 By this is love perfected with us, so that we may have confidence for the day of judgment, because as he is so also are we in this world. 18 There is no fear in love, but perfect love casts out fear. For fear has to do with punishment, and whoever fears has not been perfected in love. 19 We love because he first loved us.   1 John 4:15-19 ESV</vt:lpstr>
      <vt:lpstr>15 Whoever confesses that Jesus is the Son of God, God abides in him, and he in God. 16 So we have come to know and to believe the love that God has for us. God is love, and whoever abides in love abides in God, and God abides in him. 17 By this is love perfected with us, so that we may have confidence for the day of judgment, because as he is so also are we in this world. 18 There is no fear in love, but perfect love casts out fear. For fear has to do with punishment, and whoever fears has not been perfected in love. 19 We love because he first loved us.   1 John 4:15-19 ESV</vt:lpstr>
      <vt:lpstr>15 Whoever confesses that Jesus is the Son of God, God abides in him, and he in God. 16 So we have come to know and to believe the love that God has for us. God is love, and whoever abides in love abides in God, and God abides in him. 17 By this is love perfected with us, so that we may have confidence for the day of judgment, because as he is so also are we in this world. 18 There is no fear in love, but perfect love casts out fear. For fear has to do with punishment, and whoever fears has not been perfected in love. 19 We love because he first loved us.   1 John 4:15-19 ESV</vt:lpstr>
      <vt:lpstr>35 Who shall separate us from the love of Christ? Shall tribulation, or distress, or persecution, or famine, or nakedness, or danger, or sword?  36 As it is written, “For your sake we are being killed all the day long; we are regarded as sheep to be slaughtered.” 37 No, in all these things we are more than conquerors through him who loved us. 38 For I am sure that neither death nor life, nor angels nor rulers, nor things present nor things to come, nor powers, 39 nor height nor depth, nor anything else in all creation, will be able to separate us from the love of God in Christ Jesus our Lord.   Romans 8:35-39 ESV</vt:lpstr>
      <vt:lpstr>15 Whoever confesses that Jesus is the Son of God, God abides in him, and he in God. 16 So we have come to know and to believe the love that God has for us. God is love, and whoever abides in love abides in God, and God abides in him. 17 By this is love perfected with us, so that we may have confidence for the day of judgment, because as he is so also are we in this world. 18 There is no fear in love, but perfect love casts out fear. For fear has to do with punishment, and whoever fears has not been perfected in love. 19 We love because he first loved us.   1 John 4:15-19 ESV</vt:lpstr>
      <vt:lpstr>15 Whoever confesses that Jesus is the Son of God, God abides in him, and he in God. 16 So we have come to know and to believe the love that God has for us. God is love, and whoever abides in love abides in God, and God abides in him. 17 By this is love perfected with us, so that we may have confidence for the day of judgment, because as he is so also are we in this world. 18 There is no fear in love, but perfect love casts out fear. For fear has to do with punishment, and whoever fears has not been perfected in love. 19 We love because he first loved us.   1 John 4:15-19 ESV</vt:lpstr>
      <vt:lpstr>There is therefore now no condemnation for those who are in Christ Jesus.   Romans 8:1 ESV  Who shall bring any charge against God’s elect? It is God who justifies.  34 Who is to condemn? Christ Jesus is the one who died—more than that, who was raised—who is at the right hand of God, who indeed is interceding for us.   Romans 8:33-34 ESV </vt:lpstr>
      <vt:lpstr>30 And those whom he predestined he also called, and those whom he called he also justified, and those whom he justified he also glorified.  31 What then shall we say to these things? If God is for us, who can be against us?  Romans 8:30-31 ESV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19</cp:revision>
  <dcterms:created xsi:type="dcterms:W3CDTF">2018-03-10T02:10:47Z</dcterms:created>
  <dcterms:modified xsi:type="dcterms:W3CDTF">2018-04-22T09:54:25Z</dcterms:modified>
</cp:coreProperties>
</file>