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1" r:id="rId2"/>
    <p:sldId id="272" r:id="rId3"/>
    <p:sldId id="273" r:id="rId4"/>
    <p:sldId id="274" r:id="rId5"/>
    <p:sldId id="275" r:id="rId6"/>
    <p:sldId id="277" r:id="rId7"/>
    <p:sldId id="278" r:id="rId8"/>
    <p:sldId id="276" r:id="rId9"/>
    <p:sldId id="279" r:id="rId10"/>
    <p:sldId id="280" r:id="rId11"/>
    <p:sldId id="281" r:id="rId12"/>
    <p:sldId id="28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B07"/>
    <a:srgbClr val="180902"/>
    <a:srgbClr val="FFFFEB"/>
    <a:srgbClr val="FFFEDF"/>
    <a:srgbClr val="BB3C09"/>
    <a:srgbClr val="EBEBE7"/>
    <a:srgbClr val="E7DBBF"/>
    <a:srgbClr val="E8E9EC"/>
    <a:srgbClr val="E8E0C9"/>
    <a:srgbClr val="E6B9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5/13/2018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5/13/2018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5/13/2018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5/13/2018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5/13/2018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5/13/2018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5/13/2018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5/13/2018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5/13/2018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38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15" y="2440668"/>
            <a:ext cx="11586029" cy="1325563"/>
          </a:xfrm>
        </p:spPr>
        <p:txBody>
          <a:bodyPr>
            <a:normAutofit fontScale="90000"/>
          </a:bodyPr>
          <a:lstStyle/>
          <a:p>
            <a:pPr algn="ctr"/>
            <a:r>
              <a:rPr lang="en-US" b="1" dirty="0">
                <a:solidFill>
                  <a:srgbClr val="C00000"/>
                </a:solidFill>
                <a:effectLst>
                  <a:outerShdw blurRad="38100" dist="38100" dir="2700000" algn="tl">
                    <a:srgbClr val="000000">
                      <a:alpha val="43137"/>
                    </a:srgbClr>
                  </a:outerShdw>
                </a:effectLst>
                <a:latin typeface="+mn-lt"/>
              </a:rPr>
              <a:t>When Jesus had spoken these words, he lifted up his eyes to heaven, and said, “Father, the hour has come; glorify your Son that the Son may glorify you, </a:t>
            </a:r>
            <a:r>
              <a:rPr lang="en-US" b="1" baseline="30000" dirty="0">
                <a:solidFill>
                  <a:srgbClr val="C00000"/>
                </a:solidFill>
                <a:effectLst>
                  <a:outerShdw blurRad="38100" dist="38100" dir="2700000" algn="tl">
                    <a:srgbClr val="000000">
                      <a:alpha val="43137"/>
                    </a:srgbClr>
                  </a:outerShdw>
                </a:effectLst>
                <a:latin typeface="+mn-lt"/>
              </a:rPr>
              <a:t>2 </a:t>
            </a:r>
            <a:r>
              <a:rPr lang="en-US" b="1" dirty="0">
                <a:solidFill>
                  <a:srgbClr val="C00000"/>
                </a:solidFill>
                <a:effectLst>
                  <a:outerShdw blurRad="38100" dist="38100" dir="2700000" algn="tl">
                    <a:srgbClr val="000000">
                      <a:alpha val="43137"/>
                    </a:srgbClr>
                  </a:outerShdw>
                </a:effectLst>
                <a:latin typeface="+mn-lt"/>
              </a:rPr>
              <a:t>since you have given him authority over all flesh, to give eternal life to all whom you have given him. </a:t>
            </a:r>
            <a:r>
              <a:rPr lang="en-US" b="1" baseline="30000" dirty="0">
                <a:solidFill>
                  <a:srgbClr val="C00000"/>
                </a:solidFill>
                <a:effectLst>
                  <a:outerShdw blurRad="38100" dist="38100" dir="2700000" algn="tl">
                    <a:srgbClr val="000000">
                      <a:alpha val="43137"/>
                    </a:srgbClr>
                  </a:outerShdw>
                </a:effectLst>
                <a:latin typeface="+mn-lt"/>
              </a:rPr>
              <a:t>3 </a:t>
            </a:r>
            <a:r>
              <a:rPr lang="en-US" b="1" dirty="0">
                <a:solidFill>
                  <a:srgbClr val="C00000"/>
                </a:solidFill>
                <a:effectLst>
                  <a:outerShdw blurRad="38100" dist="38100" dir="2700000" algn="tl">
                    <a:srgbClr val="000000">
                      <a:alpha val="43137"/>
                    </a:srgbClr>
                  </a:outerShdw>
                </a:effectLst>
                <a:latin typeface="+mn-lt"/>
              </a:rPr>
              <a:t>And this is eternal life, that they know you, the only true God, and Jesus Christ whom you have sent</a:t>
            </a:r>
            <a:r>
              <a:rPr lang="en-US" b="1" dirty="0" smtClean="0">
                <a:solidFill>
                  <a:srgbClr val="C00000"/>
                </a:solidFill>
                <a:effectLst>
                  <a:outerShdw blurRad="38100" dist="38100" dir="2700000" algn="tl">
                    <a:srgbClr val="000000">
                      <a:alpha val="43137"/>
                    </a:srgbClr>
                  </a:outerShdw>
                </a:effectLst>
                <a:latin typeface="+mn-lt"/>
              </a:rPr>
              <a:t>.</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John 17:1-3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6967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15" y="1671412"/>
            <a:ext cx="11586029" cy="1325563"/>
          </a:xfrm>
        </p:spPr>
        <p:txBody>
          <a:bodyPr>
            <a:noAutofit/>
          </a:bodyPr>
          <a:lstStyle/>
          <a:p>
            <a:pPr algn="ctr"/>
            <a:r>
              <a:rPr lang="en-US" b="1" baseline="30000" dirty="0">
                <a:solidFill>
                  <a:srgbClr val="C00000"/>
                </a:solidFill>
                <a:effectLst>
                  <a:outerShdw blurRad="38100" dist="38100" dir="2700000" algn="tl">
                    <a:srgbClr val="000000">
                      <a:alpha val="43137"/>
                    </a:srgbClr>
                  </a:outerShdw>
                </a:effectLst>
                <a:latin typeface="+mn-lt"/>
              </a:rPr>
              <a:t>13 </a:t>
            </a:r>
            <a:r>
              <a:rPr lang="en-US" b="1" dirty="0">
                <a:solidFill>
                  <a:srgbClr val="C00000"/>
                </a:solidFill>
                <a:effectLst>
                  <a:outerShdw blurRad="38100" dist="38100" dir="2700000" algn="tl">
                    <a:srgbClr val="000000">
                      <a:alpha val="43137"/>
                    </a:srgbClr>
                  </a:outerShdw>
                </a:effectLst>
                <a:latin typeface="+mn-lt"/>
              </a:rPr>
              <a:t>I write these things to you who believe in the name of the Son of God, that you may know that you have eternal life</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5:13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8430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15" y="2048786"/>
            <a:ext cx="11586029" cy="1325563"/>
          </a:xfrm>
        </p:spPr>
        <p:txBody>
          <a:bodyPr>
            <a:noAutofit/>
          </a:bodyPr>
          <a:lstStyle/>
          <a:p>
            <a:pPr algn="ctr"/>
            <a:r>
              <a:rPr lang="en-US" b="1" baseline="30000" dirty="0">
                <a:solidFill>
                  <a:srgbClr val="C00000"/>
                </a:solidFill>
                <a:effectLst>
                  <a:outerShdw blurRad="38100" dist="38100" dir="2700000" algn="tl">
                    <a:srgbClr val="000000">
                      <a:alpha val="43137"/>
                    </a:srgbClr>
                  </a:outerShdw>
                </a:effectLst>
                <a:latin typeface="+mn-lt"/>
              </a:rPr>
              <a:t>10 </a:t>
            </a:r>
            <a:r>
              <a:rPr lang="en-US" b="1" dirty="0">
                <a:solidFill>
                  <a:srgbClr val="C00000"/>
                </a:solidFill>
                <a:effectLst>
                  <a:outerShdw blurRad="38100" dist="38100" dir="2700000" algn="tl">
                    <a:srgbClr val="000000">
                      <a:alpha val="43137"/>
                    </a:srgbClr>
                  </a:outerShdw>
                </a:effectLst>
                <a:latin typeface="+mn-lt"/>
              </a:rPr>
              <a:t>Whoever believes in the Son of God has the testimony in </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b="1" baseline="30000" dirty="0" smtClean="0">
                <a:solidFill>
                  <a:srgbClr val="C00000"/>
                </a:solidFill>
                <a:effectLst>
                  <a:outerShdw blurRad="38100" dist="38100" dir="2700000" algn="tl">
                    <a:srgbClr val="000000">
                      <a:alpha val="43137"/>
                    </a:srgbClr>
                  </a:outerShdw>
                </a:effectLst>
                <a:latin typeface="+mn-lt"/>
              </a:rPr>
              <a:t>12</a:t>
            </a:r>
            <a:r>
              <a:rPr lang="en-US" b="1" baseline="30000" dirty="0">
                <a:solidFill>
                  <a:srgbClr val="C00000"/>
                </a:solidFill>
                <a:effectLst>
                  <a:outerShdw blurRad="38100" dist="38100" dir="2700000" algn="tl">
                    <a:srgbClr val="000000">
                      <a:alpha val="43137"/>
                    </a:srgbClr>
                  </a:outerShdw>
                </a:effectLst>
                <a:latin typeface="+mn-lt"/>
              </a:rPr>
              <a:t> </a:t>
            </a:r>
            <a:r>
              <a:rPr lang="en-US" b="1" dirty="0">
                <a:solidFill>
                  <a:srgbClr val="C00000"/>
                </a:solidFill>
                <a:effectLst>
                  <a:outerShdw blurRad="38100" dist="38100" dir="2700000" algn="tl">
                    <a:srgbClr val="000000">
                      <a:alpha val="43137"/>
                    </a:srgbClr>
                  </a:outerShdw>
                </a:effectLst>
                <a:latin typeface="+mn-lt"/>
              </a:rPr>
              <a:t>Whoever has the Son has life</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5:10, 12a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42311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1831068"/>
            <a:ext cx="11586029" cy="1325563"/>
          </a:xfrm>
        </p:spPr>
        <p:txBody>
          <a:bodyPr>
            <a:normAutofit fontScale="90000"/>
          </a:bodyPr>
          <a:lstStyle/>
          <a:p>
            <a:pPr algn="ctr"/>
            <a:r>
              <a:rPr lang="en-US" sz="5300" b="1" baseline="30000" dirty="0">
                <a:solidFill>
                  <a:srgbClr val="C00000"/>
                </a:solidFill>
                <a:effectLst>
                  <a:outerShdw blurRad="38100" dist="38100" dir="2700000" algn="tl">
                    <a:srgbClr val="000000">
                      <a:alpha val="43137"/>
                    </a:srgbClr>
                  </a:outerShdw>
                </a:effectLst>
                <a:latin typeface="+mn-lt"/>
              </a:rPr>
              <a:t>11 </a:t>
            </a:r>
            <a:r>
              <a:rPr lang="en-US" sz="5300" b="1" dirty="0">
                <a:solidFill>
                  <a:srgbClr val="C00000"/>
                </a:solidFill>
                <a:effectLst>
                  <a:outerShdw blurRad="38100" dist="38100" dir="2700000" algn="tl">
                    <a:srgbClr val="000000">
                      <a:alpha val="43137"/>
                    </a:srgbClr>
                  </a:outerShdw>
                </a:effectLst>
                <a:latin typeface="+mn-lt"/>
              </a:rPr>
              <a:t>And this is the testimony, that God gave us eternal life, and this life is in his Son.</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1 </a:t>
            </a:r>
            <a:r>
              <a:rPr lang="en-US" sz="3600" b="1" dirty="0" smtClean="0">
                <a:solidFill>
                  <a:srgbClr val="C00000"/>
                </a:solidFill>
                <a:effectLst>
                  <a:outerShdw blurRad="38100" dist="38100" dir="2700000" algn="tl">
                    <a:srgbClr val="000000">
                      <a:alpha val="43137"/>
                    </a:srgbClr>
                  </a:outerShdw>
                </a:effectLst>
                <a:latin typeface="+mn-lt"/>
              </a:rPr>
              <a:t>John 5:11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1817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69443" y="737622"/>
            <a:ext cx="4053114" cy="53427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42978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428" y="176440"/>
            <a:ext cx="10515600" cy="1325563"/>
          </a:xfrm>
        </p:spPr>
        <p:txBody>
          <a:bodyPr/>
          <a:lstStyle/>
          <a:p>
            <a:r>
              <a:rPr lang="en-US" b="1" i="1" u="sng" dirty="0" smtClean="0">
                <a:solidFill>
                  <a:srgbClr val="C00000"/>
                </a:solidFill>
                <a:latin typeface="+mn-lt"/>
              </a:rPr>
              <a:t>Testimony</a:t>
            </a:r>
            <a:endParaRPr lang="en-US" b="1" i="1" u="sng" dirty="0">
              <a:solidFill>
                <a:srgbClr val="C00000"/>
              </a:solidFill>
              <a:latin typeface="+mn-lt"/>
            </a:endParaRPr>
          </a:p>
        </p:txBody>
      </p:sp>
      <p:sp>
        <p:nvSpPr>
          <p:cNvPr id="3" name="Content Placeholder 2"/>
          <p:cNvSpPr>
            <a:spLocks noGrp="1"/>
          </p:cNvSpPr>
          <p:nvPr>
            <p:ph idx="1"/>
          </p:nvPr>
        </p:nvSpPr>
        <p:spPr>
          <a:xfrm>
            <a:off x="838200" y="1404718"/>
            <a:ext cx="10515600" cy="4351338"/>
          </a:xfrm>
        </p:spPr>
        <p:txBody>
          <a:bodyPr>
            <a:noAutofit/>
          </a:bodyPr>
          <a:lstStyle/>
          <a:p>
            <a:r>
              <a:rPr lang="en-US" sz="3200" b="1" baseline="30000" dirty="0">
                <a:solidFill>
                  <a:srgbClr val="C00000"/>
                </a:solidFill>
                <a:effectLst>
                  <a:outerShdw blurRad="38100" dist="38100" dir="2700000" algn="tl">
                    <a:srgbClr val="000000">
                      <a:alpha val="43137"/>
                    </a:srgbClr>
                  </a:outerShdw>
                </a:effectLst>
              </a:rPr>
              <a:t>3 </a:t>
            </a:r>
            <a:r>
              <a:rPr lang="en-US" sz="3200" b="1" dirty="0">
                <a:solidFill>
                  <a:srgbClr val="C00000"/>
                </a:solidFill>
                <a:effectLst>
                  <a:outerShdw blurRad="38100" dist="38100" dir="2700000" algn="tl">
                    <a:srgbClr val="000000">
                      <a:alpha val="43137"/>
                    </a:srgbClr>
                  </a:outerShdw>
                </a:effectLst>
              </a:rPr>
              <a:t>And this is eternal life, that they know you, the only true God, and Jesus Christ whom you have sent</a:t>
            </a:r>
            <a:r>
              <a:rPr lang="en-US" sz="3200" b="1" dirty="0" smtClean="0">
                <a:solidFill>
                  <a:srgbClr val="C00000"/>
                </a:solidFill>
                <a:effectLst>
                  <a:outerShdw blurRad="38100" dist="38100" dir="2700000" algn="tl">
                    <a:srgbClr val="000000">
                      <a:alpha val="43137"/>
                    </a:srgbClr>
                  </a:outerShdw>
                </a:effectLst>
              </a:rPr>
              <a:t>.</a:t>
            </a:r>
            <a:br>
              <a:rPr lang="en-US" sz="3200" b="1" dirty="0" smtClean="0">
                <a:solidFill>
                  <a:srgbClr val="C00000"/>
                </a:solidFill>
                <a:effectLst>
                  <a:outerShdw blurRad="38100" dist="38100" dir="2700000" algn="tl">
                    <a:srgbClr val="000000">
                      <a:alpha val="43137"/>
                    </a:srgbClr>
                  </a:outerShdw>
                </a:effectLst>
              </a:rPr>
            </a:br>
            <a:endParaRPr lang="en-US" sz="3200" dirty="0">
              <a:solidFill>
                <a:srgbClr val="C00000"/>
              </a:solidFill>
              <a:effectLst>
                <a:outerShdw blurRad="38100" dist="38100" dir="2700000" algn="tl">
                  <a:srgbClr val="000000">
                    <a:alpha val="43137"/>
                  </a:srgbClr>
                </a:outerShdw>
              </a:effectLst>
            </a:endParaRPr>
          </a:p>
          <a:p>
            <a:r>
              <a:rPr lang="en-US" sz="3200" b="1" baseline="30000" dirty="0">
                <a:solidFill>
                  <a:srgbClr val="C00000"/>
                </a:solidFill>
                <a:effectLst>
                  <a:outerShdw blurRad="38100" dist="38100" dir="2700000" algn="tl">
                    <a:srgbClr val="000000">
                      <a:alpha val="43137"/>
                    </a:srgbClr>
                  </a:outerShdw>
                </a:effectLst>
              </a:rPr>
              <a:t>11 </a:t>
            </a:r>
            <a:r>
              <a:rPr lang="en-US" sz="3200" b="1" dirty="0">
                <a:solidFill>
                  <a:srgbClr val="C00000"/>
                </a:solidFill>
                <a:effectLst>
                  <a:outerShdw blurRad="38100" dist="38100" dir="2700000" algn="tl">
                    <a:srgbClr val="000000">
                      <a:alpha val="43137"/>
                    </a:srgbClr>
                  </a:outerShdw>
                </a:effectLst>
              </a:rPr>
              <a:t>And this is the testimony, that God gave us eternal life, and this life is in his Son</a:t>
            </a:r>
            <a:r>
              <a:rPr lang="en-US" sz="3200" b="1" dirty="0" smtClean="0">
                <a:solidFill>
                  <a:srgbClr val="C00000"/>
                </a:solidFill>
                <a:effectLst>
                  <a:outerShdw blurRad="38100" dist="38100" dir="2700000" algn="tl">
                    <a:srgbClr val="000000">
                      <a:alpha val="43137"/>
                    </a:srgbClr>
                  </a:outerShdw>
                </a:effectLst>
              </a:rPr>
              <a:t>.</a:t>
            </a:r>
            <a:br>
              <a:rPr lang="en-US" sz="3200" b="1" dirty="0" smtClean="0">
                <a:solidFill>
                  <a:srgbClr val="C00000"/>
                </a:solidFill>
                <a:effectLst>
                  <a:outerShdw blurRad="38100" dist="38100" dir="2700000" algn="tl">
                    <a:srgbClr val="000000">
                      <a:alpha val="43137"/>
                    </a:srgbClr>
                  </a:outerShdw>
                </a:effectLst>
              </a:rPr>
            </a:br>
            <a:endParaRPr lang="en-US" sz="3200" dirty="0">
              <a:solidFill>
                <a:srgbClr val="C00000"/>
              </a:solidFill>
              <a:effectLst>
                <a:outerShdw blurRad="38100" dist="38100" dir="2700000" algn="tl">
                  <a:srgbClr val="000000">
                    <a:alpha val="43137"/>
                  </a:srgbClr>
                </a:outerShdw>
              </a:effectLst>
            </a:endParaRPr>
          </a:p>
          <a:p>
            <a:r>
              <a:rPr lang="en-US" sz="3200" b="1" baseline="30000" dirty="0">
                <a:solidFill>
                  <a:srgbClr val="C00000"/>
                </a:solidFill>
                <a:effectLst>
                  <a:outerShdw blurRad="38100" dist="38100" dir="2700000" algn="tl">
                    <a:srgbClr val="000000">
                      <a:alpha val="43137"/>
                    </a:srgbClr>
                  </a:outerShdw>
                </a:effectLst>
              </a:rPr>
              <a:t>10 </a:t>
            </a:r>
            <a:r>
              <a:rPr lang="en-US" sz="3200" b="1" dirty="0">
                <a:solidFill>
                  <a:srgbClr val="C00000"/>
                </a:solidFill>
                <a:effectLst>
                  <a:outerShdw blurRad="38100" dist="38100" dir="2700000" algn="tl">
                    <a:srgbClr val="000000">
                      <a:alpha val="43137"/>
                    </a:srgbClr>
                  </a:outerShdw>
                </a:effectLst>
              </a:rPr>
              <a:t>Whoever believes in the Son of God has the testimony in </a:t>
            </a:r>
            <a:r>
              <a:rPr lang="en-US" sz="3200" b="1" dirty="0" smtClean="0">
                <a:solidFill>
                  <a:srgbClr val="C00000"/>
                </a:solidFill>
                <a:effectLst>
                  <a:outerShdw blurRad="38100" dist="38100" dir="2700000" algn="tl">
                    <a:srgbClr val="000000">
                      <a:alpha val="43137"/>
                    </a:srgbClr>
                  </a:outerShdw>
                </a:effectLst>
              </a:rPr>
              <a:t>himself</a:t>
            </a:r>
            <a:br>
              <a:rPr lang="en-US" sz="3200" b="1" dirty="0" smtClean="0">
                <a:solidFill>
                  <a:srgbClr val="C00000"/>
                </a:solidFill>
                <a:effectLst>
                  <a:outerShdw blurRad="38100" dist="38100" dir="2700000" algn="tl">
                    <a:srgbClr val="000000">
                      <a:alpha val="43137"/>
                    </a:srgbClr>
                  </a:outerShdw>
                </a:effectLst>
              </a:rPr>
            </a:br>
            <a:endParaRPr lang="en-US" sz="3200" dirty="0">
              <a:solidFill>
                <a:srgbClr val="C00000"/>
              </a:solidFill>
              <a:effectLst>
                <a:outerShdw blurRad="38100" dist="38100" dir="2700000" algn="tl">
                  <a:srgbClr val="000000">
                    <a:alpha val="43137"/>
                  </a:srgbClr>
                </a:outerShdw>
              </a:effectLst>
            </a:endParaRPr>
          </a:p>
          <a:p>
            <a:r>
              <a:rPr lang="en-US" sz="3200" b="1" baseline="30000" dirty="0">
                <a:solidFill>
                  <a:srgbClr val="C00000"/>
                </a:solidFill>
                <a:effectLst>
                  <a:outerShdw blurRad="38100" dist="38100" dir="2700000" algn="tl">
                    <a:srgbClr val="000000">
                      <a:alpha val="43137"/>
                    </a:srgbClr>
                  </a:outerShdw>
                </a:effectLst>
              </a:rPr>
              <a:t>12 </a:t>
            </a:r>
            <a:r>
              <a:rPr lang="en-US" sz="3200" b="1" dirty="0">
                <a:solidFill>
                  <a:srgbClr val="C00000"/>
                </a:solidFill>
                <a:effectLst>
                  <a:outerShdw blurRad="38100" dist="38100" dir="2700000" algn="tl">
                    <a:srgbClr val="000000">
                      <a:alpha val="43137"/>
                    </a:srgbClr>
                  </a:outerShdw>
                </a:effectLst>
              </a:rPr>
              <a:t>Whoever has the Son has life</a:t>
            </a:r>
            <a:endParaRPr lang="en-US" sz="3200" dirty="0">
              <a:solidFill>
                <a:srgbClr val="C00000"/>
              </a:solidFill>
              <a:effectLst>
                <a:outerShdw blurRad="38100" dist="38100" dir="2700000" algn="tl">
                  <a:srgbClr val="000000">
                    <a:alpha val="43137"/>
                  </a:srgbClr>
                </a:outerShdw>
              </a:effectLst>
            </a:endParaRPr>
          </a:p>
          <a:p>
            <a:endParaRPr lang="en-US" sz="3200"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52457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7" y="2759983"/>
            <a:ext cx="11742056" cy="1325563"/>
          </a:xfrm>
        </p:spPr>
        <p:txBody>
          <a:bodyPr>
            <a:normAutofit fontScale="90000"/>
          </a:bodyPr>
          <a:lstStyle/>
          <a:p>
            <a:pPr algn="ctr"/>
            <a:r>
              <a:rPr lang="en-US" sz="3800" b="1" baseline="30000" dirty="0">
                <a:solidFill>
                  <a:srgbClr val="C00000"/>
                </a:solidFill>
                <a:effectLst>
                  <a:outerShdw blurRad="38100" dist="38100" dir="2700000" algn="tl">
                    <a:srgbClr val="000000">
                      <a:alpha val="43137"/>
                    </a:srgbClr>
                  </a:outerShdw>
                </a:effectLst>
                <a:latin typeface="+mn-lt"/>
              </a:rPr>
              <a:t>8 </a:t>
            </a:r>
            <a:r>
              <a:rPr lang="en-US" sz="3800" b="1" dirty="0">
                <a:solidFill>
                  <a:srgbClr val="C00000"/>
                </a:solidFill>
                <a:effectLst>
                  <a:outerShdw blurRad="38100" dist="38100" dir="2700000" algn="tl">
                    <a:srgbClr val="000000">
                      <a:alpha val="43137"/>
                    </a:srgbClr>
                  </a:outerShdw>
                </a:effectLst>
                <a:latin typeface="+mn-lt"/>
              </a:rPr>
              <a:t>Therefore do not be ashamed of the testimony about our Lord, nor of me his prisoner, but share in suffering for the gospel by the power of God,</a:t>
            </a:r>
            <a:r>
              <a:rPr lang="en-US" sz="3800" b="1" dirty="0">
                <a:solidFill>
                  <a:srgbClr val="C00000"/>
                </a:solidFill>
                <a:effectLst>
                  <a:outerShdw blurRad="38100" dist="38100" dir="2700000" algn="tl">
                    <a:srgbClr val="000000">
                      <a:alpha val="43137"/>
                    </a:srgbClr>
                  </a:outerShdw>
                </a:effectLst>
                <a:latin typeface="+mn-lt"/>
              </a:rPr>
              <a:t> </a:t>
            </a:r>
            <a:r>
              <a:rPr lang="en-US" sz="3800" b="1" baseline="30000" dirty="0">
                <a:solidFill>
                  <a:srgbClr val="C00000"/>
                </a:solidFill>
                <a:effectLst>
                  <a:outerShdw blurRad="38100" dist="38100" dir="2700000" algn="tl">
                    <a:srgbClr val="000000">
                      <a:alpha val="43137"/>
                    </a:srgbClr>
                  </a:outerShdw>
                </a:effectLst>
                <a:latin typeface="+mn-lt"/>
              </a:rPr>
              <a:t>9 </a:t>
            </a:r>
            <a:r>
              <a:rPr lang="en-US" sz="3800" b="1" dirty="0">
                <a:solidFill>
                  <a:srgbClr val="C00000"/>
                </a:solidFill>
                <a:effectLst>
                  <a:outerShdw blurRad="38100" dist="38100" dir="2700000" algn="tl">
                    <a:srgbClr val="000000">
                      <a:alpha val="43137"/>
                    </a:srgbClr>
                  </a:outerShdw>
                </a:effectLst>
                <a:latin typeface="+mn-lt"/>
              </a:rPr>
              <a:t>who saved us and called us to</a:t>
            </a:r>
            <a:r>
              <a:rPr lang="en-US" sz="3800" b="1" baseline="30000" dirty="0">
                <a:solidFill>
                  <a:srgbClr val="C00000"/>
                </a:solidFill>
                <a:effectLst>
                  <a:outerShdw blurRad="38100" dist="38100" dir="2700000" algn="tl">
                    <a:srgbClr val="000000">
                      <a:alpha val="43137"/>
                    </a:srgbClr>
                  </a:outerShdw>
                </a:effectLst>
                <a:latin typeface="+mn-lt"/>
              </a:rPr>
              <a:t> </a:t>
            </a:r>
            <a:r>
              <a:rPr lang="en-US" sz="3800" b="1" dirty="0">
                <a:solidFill>
                  <a:srgbClr val="C00000"/>
                </a:solidFill>
                <a:effectLst>
                  <a:outerShdw blurRad="38100" dist="38100" dir="2700000" algn="tl">
                    <a:srgbClr val="000000">
                      <a:alpha val="43137"/>
                    </a:srgbClr>
                  </a:outerShdw>
                </a:effectLst>
                <a:latin typeface="+mn-lt"/>
              </a:rPr>
              <a:t>a holy calling, not because of our works but because of his own purpose and grace, which he gave us in Christ Jesus before the ages began,</a:t>
            </a:r>
            <a:r>
              <a:rPr lang="en-US" sz="3800" b="1" baseline="30000" dirty="0">
                <a:solidFill>
                  <a:srgbClr val="C00000"/>
                </a:solidFill>
                <a:effectLst>
                  <a:outerShdw blurRad="38100" dist="38100" dir="2700000" algn="tl">
                    <a:srgbClr val="000000">
                      <a:alpha val="43137"/>
                    </a:srgbClr>
                  </a:outerShdw>
                </a:effectLst>
                <a:latin typeface="+mn-lt"/>
              </a:rPr>
              <a:t> 10 </a:t>
            </a:r>
            <a:r>
              <a:rPr lang="en-US" sz="3800" b="1" dirty="0">
                <a:solidFill>
                  <a:srgbClr val="C00000"/>
                </a:solidFill>
                <a:effectLst>
                  <a:outerShdw blurRad="38100" dist="38100" dir="2700000" algn="tl">
                    <a:srgbClr val="000000">
                      <a:alpha val="43137"/>
                    </a:srgbClr>
                  </a:outerShdw>
                </a:effectLst>
                <a:latin typeface="+mn-lt"/>
              </a:rPr>
              <a:t>and which now has been manifested through the appearing of our Savior Christ Jesus, who abolished death and brought life and immortality to light through the gospel,</a:t>
            </a:r>
            <a:r>
              <a:rPr lang="en-US" sz="3800" b="1" dirty="0">
                <a:solidFill>
                  <a:srgbClr val="C00000"/>
                </a:solidFill>
                <a:effectLst>
                  <a:outerShdw blurRad="38100" dist="38100" dir="2700000" algn="tl">
                    <a:srgbClr val="000000">
                      <a:alpha val="43137"/>
                    </a:srgbClr>
                  </a:outerShdw>
                </a:effectLst>
                <a:latin typeface="+mn-lt"/>
              </a:rPr>
              <a:t> </a:t>
            </a:r>
            <a:r>
              <a:rPr lang="en-US" sz="3800" b="1" baseline="30000" dirty="0">
                <a:solidFill>
                  <a:srgbClr val="C00000"/>
                </a:solidFill>
                <a:effectLst>
                  <a:outerShdw blurRad="38100" dist="38100" dir="2700000" algn="tl">
                    <a:srgbClr val="000000">
                      <a:alpha val="43137"/>
                    </a:srgbClr>
                  </a:outerShdw>
                </a:effectLst>
                <a:latin typeface="+mn-lt"/>
              </a:rPr>
              <a:t>11 </a:t>
            </a:r>
            <a:r>
              <a:rPr lang="en-US" sz="3800" b="1" dirty="0">
                <a:solidFill>
                  <a:srgbClr val="C00000"/>
                </a:solidFill>
                <a:effectLst>
                  <a:outerShdw blurRad="38100" dist="38100" dir="2700000" algn="tl">
                    <a:srgbClr val="000000">
                      <a:alpha val="43137"/>
                    </a:srgbClr>
                  </a:outerShdw>
                </a:effectLst>
                <a:latin typeface="+mn-lt"/>
              </a:rPr>
              <a:t>for which I was appointed a preacher and apostle and teacher, </a:t>
            </a:r>
            <a:r>
              <a:rPr lang="en-US" sz="3800" b="1" baseline="30000" dirty="0">
                <a:solidFill>
                  <a:srgbClr val="C00000"/>
                </a:solidFill>
                <a:effectLst>
                  <a:outerShdw blurRad="38100" dist="38100" dir="2700000" algn="tl">
                    <a:srgbClr val="000000">
                      <a:alpha val="43137"/>
                    </a:srgbClr>
                  </a:outerShdw>
                </a:effectLst>
                <a:latin typeface="+mn-lt"/>
              </a:rPr>
              <a:t>12 </a:t>
            </a:r>
            <a:r>
              <a:rPr lang="en-US" sz="3800" b="1" dirty="0">
                <a:solidFill>
                  <a:srgbClr val="C00000"/>
                </a:solidFill>
                <a:effectLst>
                  <a:outerShdw blurRad="38100" dist="38100" dir="2700000" algn="tl">
                    <a:srgbClr val="000000">
                      <a:alpha val="43137"/>
                    </a:srgbClr>
                  </a:outerShdw>
                </a:effectLst>
                <a:latin typeface="+mn-lt"/>
              </a:rPr>
              <a:t>which is why I suffer as I do. But I am not ashamed, for I know whom I have believed, and I am convinced that he is able to guard until that day what has been entrusted to me</a:t>
            </a:r>
            <a:r>
              <a:rPr lang="en-US" sz="3800" b="1" dirty="0" smtClean="0">
                <a:solidFill>
                  <a:srgbClr val="C00000"/>
                </a:solidFill>
                <a:effectLst>
                  <a:outerShdw blurRad="38100" dist="38100" dir="2700000" algn="tl">
                    <a:srgbClr val="000000">
                      <a:alpha val="43137"/>
                    </a:srgbClr>
                  </a:outerShdw>
                </a:effectLst>
                <a:latin typeface="+mn-lt"/>
              </a:rPr>
              <a:t>.</a:t>
            </a:r>
            <a:br>
              <a:rPr lang="en-US" sz="3800"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2 Timothy 1:8-12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97538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06065" y="1201511"/>
            <a:ext cx="7379869" cy="43513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6813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114" y="2818030"/>
            <a:ext cx="10515600" cy="1325563"/>
          </a:xfrm>
        </p:spPr>
        <p:txBody>
          <a:bodyPr>
            <a:noAutofit/>
          </a:bodyPr>
          <a:lstStyle/>
          <a:p>
            <a:pPr algn="ctr"/>
            <a:r>
              <a:rPr lang="en-US" sz="3200" b="1" dirty="0">
                <a:solidFill>
                  <a:srgbClr val="C00000"/>
                </a:solidFill>
                <a:effectLst>
                  <a:outerShdw blurRad="38100" dist="38100" dir="2700000" algn="tl">
                    <a:srgbClr val="000000">
                      <a:alpha val="43137"/>
                    </a:srgbClr>
                  </a:outerShdw>
                </a:effectLst>
                <a:latin typeface="+mn-lt"/>
              </a:rPr>
              <a:t>What wondrous blessings overflow, </a:t>
            </a:r>
            <a:br>
              <a:rPr lang="en-US" sz="3200" b="1"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When we can truly say, "I know"</a:t>
            </a:r>
            <a:br>
              <a:rPr lang="en-US" sz="3200" b="1"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I know in whom I have believed,</a:t>
            </a:r>
            <a:br>
              <a:rPr lang="en-US" sz="3200" b="1"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I know the One I have received,</a:t>
            </a:r>
            <a:br>
              <a:rPr lang="en-US" sz="3200" b="1"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I know His Blood avails for me, </a:t>
            </a:r>
            <a:br>
              <a:rPr lang="en-US" sz="3200" b="1"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I know that I was blind, but see,</a:t>
            </a:r>
            <a:br>
              <a:rPr lang="en-US" sz="3200" b="1"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I know that my Redeemer lives, </a:t>
            </a:r>
            <a:br>
              <a:rPr lang="en-US" sz="3200" b="1"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I know the gift He freely gives, </a:t>
            </a:r>
            <a:br>
              <a:rPr lang="en-US" sz="3200" b="1"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I know He'll keep me to the end,</a:t>
            </a:r>
            <a:br>
              <a:rPr lang="en-US" sz="3200" b="1"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I know He's my unfailing Friend,</a:t>
            </a:r>
            <a:br>
              <a:rPr lang="en-US" sz="3200" b="1"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I know He's coming in the sky,</a:t>
            </a:r>
            <a:br>
              <a:rPr lang="en-US" sz="3200" b="1"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I know the time is drawing nigh. </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R.E. </a:t>
            </a:r>
            <a:r>
              <a:rPr lang="en-US" sz="3200" b="1" dirty="0" err="1" smtClean="0">
                <a:solidFill>
                  <a:srgbClr val="C00000"/>
                </a:solidFill>
                <a:effectLst>
                  <a:outerShdw blurRad="38100" dist="38100" dir="2700000" algn="tl">
                    <a:srgbClr val="000000">
                      <a:alpha val="43137"/>
                    </a:srgbClr>
                  </a:outerShdw>
                </a:effectLst>
                <a:latin typeface="+mn-lt"/>
              </a:rPr>
              <a:t>Neighbour</a:t>
            </a:r>
            <a:endParaRPr lang="en-US" sz="3200" b="1"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66678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1831068"/>
            <a:ext cx="11586029" cy="1325563"/>
          </a:xfrm>
        </p:spPr>
        <p:txBody>
          <a:bodyPr>
            <a:normAutofit fontScale="90000"/>
          </a:bodyPr>
          <a:lstStyle/>
          <a:p>
            <a:pPr algn="ctr"/>
            <a:r>
              <a:rPr lang="en-US" sz="4800" b="1" baseline="30000" dirty="0">
                <a:solidFill>
                  <a:srgbClr val="C00000"/>
                </a:solidFill>
                <a:effectLst>
                  <a:outerShdw blurRad="38100" dist="38100" dir="2700000" algn="tl">
                    <a:srgbClr val="000000">
                      <a:alpha val="43137"/>
                    </a:srgbClr>
                  </a:outerShdw>
                </a:effectLst>
                <a:latin typeface="+mn-lt"/>
              </a:rPr>
              <a:t>3 </a:t>
            </a:r>
            <a:r>
              <a:rPr lang="en-US" sz="4800" b="1" dirty="0">
                <a:solidFill>
                  <a:srgbClr val="C00000"/>
                </a:solidFill>
                <a:effectLst>
                  <a:outerShdw blurRad="38100" dist="38100" dir="2700000" algn="tl">
                    <a:srgbClr val="000000">
                      <a:alpha val="43137"/>
                    </a:srgbClr>
                  </a:outerShdw>
                </a:effectLst>
                <a:latin typeface="+mn-lt"/>
              </a:rPr>
              <a:t>And this is eternal life, that they know you, the only true God, and Jesus Christ whom you have sent</a:t>
            </a:r>
            <a:r>
              <a:rPr lang="en-US" sz="4800" b="1" dirty="0" smtClean="0">
                <a:solidFill>
                  <a:srgbClr val="C00000"/>
                </a:solidFill>
                <a:effectLst>
                  <a:outerShdw blurRad="38100" dist="38100" dir="2700000" algn="tl">
                    <a:srgbClr val="000000">
                      <a:alpha val="43137"/>
                    </a:srgbClr>
                  </a:outerShdw>
                </a:effectLst>
                <a:latin typeface="+mn-lt"/>
              </a:rPr>
              <a:t>.</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John 17:3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9782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1656900"/>
            <a:ext cx="11586029"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12 </a:t>
            </a:r>
            <a:r>
              <a:rPr lang="en-US" b="1" dirty="0">
                <a:solidFill>
                  <a:srgbClr val="C00000"/>
                </a:solidFill>
                <a:effectLst>
                  <a:outerShdw blurRad="38100" dist="38100" dir="2700000" algn="tl">
                    <a:srgbClr val="000000">
                      <a:alpha val="43137"/>
                    </a:srgbClr>
                  </a:outerShdw>
                </a:effectLst>
                <a:latin typeface="+mn-lt"/>
              </a:rPr>
              <a:t>Whoever has the Son has life; whoever does not have the Son of God does not have life.</a:t>
            </a:r>
            <a:r>
              <a:rPr lang="en-US" dirty="0">
                <a:solidFill>
                  <a:srgbClr val="C00000"/>
                </a:solidFill>
                <a:effectLst>
                  <a:outerShdw blurRad="38100" dist="38100" dir="2700000" algn="tl">
                    <a:srgbClr val="000000">
                      <a:alpha val="43137"/>
                    </a:srgbClr>
                  </a:outerShdw>
                </a:effectLst>
                <a:latin typeface="+mn-lt"/>
              </a:rPr>
              <a:t/>
            </a:r>
            <a:br>
              <a:rPr lang="en-US" dirty="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1 J</a:t>
            </a:r>
            <a:r>
              <a:rPr lang="en-US" sz="3600" b="1" dirty="0" smtClean="0">
                <a:solidFill>
                  <a:srgbClr val="C00000"/>
                </a:solidFill>
                <a:effectLst>
                  <a:outerShdw blurRad="38100" dist="38100" dir="2700000" algn="tl">
                    <a:srgbClr val="000000">
                      <a:alpha val="43137"/>
                    </a:srgbClr>
                  </a:outerShdw>
                </a:effectLst>
                <a:latin typeface="+mn-lt"/>
              </a:rPr>
              <a:t>ohn 5:12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257055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TotalTime>
  <Words>20</Words>
  <Application>Microsoft Office PowerPoint</Application>
  <PresentationFormat>Widescreen</PresentationFormat>
  <Paragraphs>13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When Jesus had spoken these words, he lifted up his eyes to heaven, and said, “Father, the hour has come; glorify your Son that the Son may glorify you, 2 since you have given him authority over all flesh, to give eternal life to all whom you have given him. 3 And this is eternal life, that they know you, the only true God, and Jesus Christ whom you have sent.  John 17:1-3 ESV</vt:lpstr>
      <vt:lpstr>13 I write these things to you who believe in the name of the Son of God, that you may know that you have eternal life  1 John 5:13 ESV</vt:lpstr>
      <vt:lpstr>10 Whoever believes in the Son of God has the testimony in   12 Whoever has the Son has life  1 John 5:10, 12a ESV</vt:lpstr>
      <vt:lpstr>11 And this is the testimony, that God gave us eternal life, and this life is in his Son.  1 John 5:11 ESV</vt:lpstr>
      <vt:lpstr>PowerPoint Presentation</vt:lpstr>
      <vt:lpstr>Testimony</vt:lpstr>
      <vt:lpstr>8 Therefore do not be ashamed of the testimony about our Lord, nor of me his prisoner, but share in suffering for the gospel by the power of God, 9 who saved us and called us to a holy calling, not because of our works but because of his own purpose and grace, which he gave us in Christ Jesus before the ages began, 10 and which now has been manifested through the appearing of our Savior Christ Jesus, who abolished death and brought life and immortality to light through the gospel, 11 for which I was appointed a preacher and apostle and teacher, 12 which is why I suffer as I do. But I am not ashamed, for I know whom I have believed, and I am convinced that he is able to guard until that day what has been entrusted to me.  2 Timothy 1:8-12 ESV</vt:lpstr>
      <vt:lpstr>PowerPoint Presentation</vt:lpstr>
      <vt:lpstr>What wondrous blessings overflow,  When we can truly say, "I know" I know in whom I have believed, I know the One I have received, I know His Blood avails for me,  I know that I was blind, but see, I know that my Redeemer lives,  I know the gift He freely gives,  I know He'll keep me to the end, I know He's my unfailing Friend, I know He's coming in the sky, I know the time is drawing nigh.   R.E. Neighbour</vt:lpstr>
      <vt:lpstr>3 And this is eternal life, that they know you, the only true God, and Jesus Christ whom you have sent.  John 17:3 ESV</vt:lpstr>
      <vt:lpstr>12 Whoever has the Son has life; whoever does not have the Son of God does not have life.  1 John 5:12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32</cp:revision>
  <dcterms:created xsi:type="dcterms:W3CDTF">2018-03-10T02:10:47Z</dcterms:created>
  <dcterms:modified xsi:type="dcterms:W3CDTF">2018-05-13T10:47:28Z</dcterms:modified>
</cp:coreProperties>
</file>