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86" r:id="rId2"/>
    <p:sldId id="272" r:id="rId3"/>
    <p:sldId id="287" r:id="rId4"/>
    <p:sldId id="288" r:id="rId5"/>
    <p:sldId id="289" r:id="rId6"/>
    <p:sldId id="275" r:id="rId7"/>
    <p:sldId id="29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180902"/>
    <a:srgbClr val="FFFFEB"/>
    <a:srgbClr val="FFFEDF"/>
    <a:srgbClr val="BB3C09"/>
    <a:srgbClr val="EBEBE7"/>
    <a:srgbClr val="E7DBBF"/>
    <a:srgbClr val="E8E9EC"/>
    <a:srgbClr val="E8E0C9"/>
    <a:srgbClr val="E6B9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0" d="100"/>
          <a:sy n="60" d="100"/>
        </p:scale>
        <p:origin x="1056"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5/27/2018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5/27/2018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5/27/2018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5/27/2018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5/27/2018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5/27/2018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5/27/2018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5/27/2018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5771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2838662"/>
            <a:ext cx="11586029" cy="1325563"/>
          </a:xfrm>
        </p:spPr>
        <p:txBody>
          <a:bodyPr>
            <a:noAutofit/>
          </a:bodyPr>
          <a:lstStyle/>
          <a:p>
            <a:pPr algn="ctr"/>
            <a:r>
              <a:rPr lang="en-US" sz="3600" b="1" baseline="30000" dirty="0">
                <a:solidFill>
                  <a:srgbClr val="C00000"/>
                </a:solidFill>
                <a:effectLst>
                  <a:outerShdw blurRad="38100" dist="38100" dir="2700000" algn="tl">
                    <a:srgbClr val="000000">
                      <a:alpha val="43137"/>
                    </a:srgbClr>
                  </a:outerShdw>
                </a:effectLst>
                <a:latin typeface="+mn-lt"/>
              </a:rPr>
              <a:t>13 </a:t>
            </a:r>
            <a:r>
              <a:rPr lang="en-US" sz="3600" b="1" dirty="0">
                <a:solidFill>
                  <a:srgbClr val="C00000"/>
                </a:solidFill>
                <a:effectLst>
                  <a:outerShdw blurRad="38100" dist="38100" dir="2700000" algn="tl">
                    <a:srgbClr val="000000">
                      <a:alpha val="43137"/>
                    </a:srgbClr>
                  </a:outerShdw>
                </a:effectLst>
                <a:latin typeface="+mn-lt"/>
              </a:rPr>
              <a:t>I write these things to you who believe in the name of the Son of God, that you may know that you have eternal life. </a:t>
            </a:r>
            <a:r>
              <a:rPr lang="en-US" sz="3600" b="1" baseline="30000" dirty="0">
                <a:solidFill>
                  <a:srgbClr val="C00000"/>
                </a:solidFill>
                <a:effectLst>
                  <a:outerShdw blurRad="38100" dist="38100" dir="2700000" algn="tl">
                    <a:srgbClr val="000000">
                      <a:alpha val="43137"/>
                    </a:srgbClr>
                  </a:outerShdw>
                </a:effectLst>
                <a:latin typeface="+mn-lt"/>
              </a:rPr>
              <a:t>14 </a:t>
            </a:r>
            <a:r>
              <a:rPr lang="en-US" sz="3600" b="1" dirty="0">
                <a:solidFill>
                  <a:srgbClr val="C00000"/>
                </a:solidFill>
                <a:effectLst>
                  <a:outerShdw blurRad="38100" dist="38100" dir="2700000" algn="tl">
                    <a:srgbClr val="000000">
                      <a:alpha val="43137"/>
                    </a:srgbClr>
                  </a:outerShdw>
                </a:effectLst>
                <a:latin typeface="+mn-lt"/>
              </a:rPr>
              <a:t>And this is the confidence that we have toward him, that if we ask anything according to his will he hears us. </a:t>
            </a:r>
            <a:r>
              <a:rPr lang="en-US" sz="3600" b="1" baseline="30000" dirty="0">
                <a:solidFill>
                  <a:srgbClr val="C00000"/>
                </a:solidFill>
                <a:effectLst>
                  <a:outerShdw blurRad="38100" dist="38100" dir="2700000" algn="tl">
                    <a:srgbClr val="000000">
                      <a:alpha val="43137"/>
                    </a:srgbClr>
                  </a:outerShdw>
                </a:effectLst>
                <a:latin typeface="+mn-lt"/>
              </a:rPr>
              <a:t>15 </a:t>
            </a:r>
            <a:r>
              <a:rPr lang="en-US" sz="3600" b="1" dirty="0">
                <a:solidFill>
                  <a:srgbClr val="C00000"/>
                </a:solidFill>
                <a:effectLst>
                  <a:outerShdw blurRad="38100" dist="38100" dir="2700000" algn="tl">
                    <a:srgbClr val="000000">
                      <a:alpha val="43137"/>
                    </a:srgbClr>
                  </a:outerShdw>
                </a:effectLst>
                <a:latin typeface="+mn-lt"/>
              </a:rPr>
              <a:t>And if we know that he hears us in whatever we ask, we know that we have the requests that we have asked of him.  </a:t>
            </a:r>
            <a:r>
              <a:rPr lang="en-US" sz="3600" b="1" baseline="30000" dirty="0">
                <a:solidFill>
                  <a:srgbClr val="C00000"/>
                </a:solidFill>
                <a:effectLst>
                  <a:outerShdw blurRad="38100" dist="38100" dir="2700000" algn="tl">
                    <a:srgbClr val="000000">
                      <a:alpha val="43137"/>
                    </a:srgbClr>
                  </a:outerShdw>
                </a:effectLst>
                <a:latin typeface="+mn-lt"/>
              </a:rPr>
              <a:t>16 </a:t>
            </a:r>
            <a:r>
              <a:rPr lang="en-US" sz="3600" b="1" dirty="0">
                <a:solidFill>
                  <a:srgbClr val="C00000"/>
                </a:solidFill>
                <a:effectLst>
                  <a:outerShdw blurRad="38100" dist="38100" dir="2700000" algn="tl">
                    <a:srgbClr val="000000">
                      <a:alpha val="43137"/>
                    </a:srgbClr>
                  </a:outerShdw>
                </a:effectLst>
                <a:latin typeface="+mn-lt"/>
              </a:rPr>
              <a:t>If anyone sees his brother committing a sin not leading to death, he shall ask, and God will give him life—to those who commit sins that do not lead to death. There is sin that leads to death; I do not say that one should pray for that. </a:t>
            </a:r>
            <a:r>
              <a:rPr lang="en-US" sz="3600" b="1" baseline="30000" dirty="0">
                <a:solidFill>
                  <a:srgbClr val="C00000"/>
                </a:solidFill>
                <a:effectLst>
                  <a:outerShdw blurRad="38100" dist="38100" dir="2700000" algn="tl">
                    <a:srgbClr val="000000">
                      <a:alpha val="43137"/>
                    </a:srgbClr>
                  </a:outerShdw>
                </a:effectLst>
                <a:latin typeface="+mn-lt"/>
              </a:rPr>
              <a:t>17 </a:t>
            </a:r>
            <a:r>
              <a:rPr lang="en-US" sz="3600" b="1" dirty="0">
                <a:solidFill>
                  <a:srgbClr val="C00000"/>
                </a:solidFill>
                <a:effectLst>
                  <a:outerShdw blurRad="38100" dist="38100" dir="2700000" algn="tl">
                    <a:srgbClr val="000000">
                      <a:alpha val="43137"/>
                    </a:srgbClr>
                  </a:outerShdw>
                </a:effectLst>
                <a:latin typeface="+mn-lt"/>
              </a:rPr>
              <a:t>All wrongdoing is sin, but there is sin that does not lead to death.</a:t>
            </a:r>
            <a:r>
              <a:rPr lang="en-US" sz="3600" dirty="0">
                <a:solidFill>
                  <a:srgbClr val="C00000"/>
                </a:solidFill>
                <a:effectLst>
                  <a:outerShdw blurRad="38100" dist="38100" dir="2700000" algn="tl">
                    <a:srgbClr val="000000">
                      <a:alpha val="43137"/>
                    </a:srgbClr>
                  </a:outerShdw>
                </a:effectLst>
                <a:latin typeface="+mn-lt"/>
              </a:rPr>
              <a:t/>
            </a:r>
            <a:br>
              <a:rPr lang="en-US" sz="3600" dirty="0">
                <a:solidFill>
                  <a:srgbClr val="C00000"/>
                </a:solidFill>
                <a:effectLst>
                  <a:outerShdw blurRad="38100" dist="38100" dir="2700000" algn="tl">
                    <a:srgbClr val="000000">
                      <a:alpha val="43137"/>
                    </a:srgbClr>
                  </a:outerShdw>
                </a:effectLst>
                <a:latin typeface="+mn-lt"/>
              </a:rPr>
            </a:br>
            <a:r>
              <a:rPr lang="en-US" sz="1600" dirty="0" smtClean="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1</a:t>
            </a:r>
            <a:r>
              <a:rPr lang="en-US" sz="3200" b="1" dirty="0" smtClean="0">
                <a:solidFill>
                  <a:srgbClr val="C00000"/>
                </a:solidFill>
                <a:effectLst>
                  <a:outerShdw blurRad="38100" dist="38100" dir="2700000" algn="tl">
                    <a:srgbClr val="000000">
                      <a:alpha val="43137"/>
                    </a:srgbClr>
                  </a:outerShdw>
                </a:effectLst>
                <a:latin typeface="+mn-lt"/>
              </a:rPr>
              <a:t> </a:t>
            </a:r>
            <a:r>
              <a:rPr lang="en-US" sz="2400" b="1" dirty="0" smtClean="0">
                <a:solidFill>
                  <a:srgbClr val="C00000"/>
                </a:solidFill>
                <a:effectLst>
                  <a:outerShdw blurRad="38100" dist="38100" dir="2700000" algn="tl">
                    <a:srgbClr val="000000">
                      <a:alpha val="43137"/>
                    </a:srgbClr>
                  </a:outerShdw>
                </a:effectLst>
                <a:latin typeface="+mn-lt"/>
              </a:rPr>
              <a:t>John </a:t>
            </a:r>
            <a:r>
              <a:rPr lang="en-US" sz="2400" b="1" dirty="0" smtClean="0">
                <a:solidFill>
                  <a:srgbClr val="C00000"/>
                </a:solidFill>
                <a:effectLst>
                  <a:outerShdw blurRad="38100" dist="38100" dir="2700000" algn="tl">
                    <a:srgbClr val="000000">
                      <a:alpha val="43137"/>
                    </a:srgbClr>
                  </a:outerShdw>
                </a:effectLst>
                <a:latin typeface="+mn-lt"/>
              </a:rPr>
              <a:t>5:13-17 </a:t>
            </a:r>
            <a:r>
              <a:rPr lang="en-US" sz="2400" b="1" dirty="0" smtClean="0">
                <a:solidFill>
                  <a:srgbClr val="C00000"/>
                </a:solidFill>
                <a:effectLst>
                  <a:outerShdw blurRad="38100" dist="38100" dir="2700000" algn="tl">
                    <a:srgbClr val="000000">
                      <a:alpha val="43137"/>
                    </a:srgbClr>
                  </a:outerShdw>
                </a:effectLst>
                <a:latin typeface="+mn-lt"/>
              </a:rPr>
              <a:t>ESV</a:t>
            </a:r>
            <a:endParaRPr lang="en-US" sz="24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967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780" y="365125"/>
            <a:ext cx="10515600" cy="1325563"/>
          </a:xfrm>
        </p:spPr>
        <p:txBody>
          <a:bodyPr>
            <a:normAutofit/>
          </a:bodyPr>
          <a:lstStyle/>
          <a:p>
            <a:r>
              <a:rPr lang="en-US" sz="6600" b="1" i="1" u="sng" dirty="0" smtClean="0">
                <a:solidFill>
                  <a:srgbClr val="C00000"/>
                </a:solidFill>
                <a:effectLst>
                  <a:outerShdw blurRad="38100" dist="38100" dir="2700000" algn="tl">
                    <a:srgbClr val="000000">
                      <a:alpha val="43137"/>
                    </a:srgbClr>
                  </a:outerShdw>
                </a:effectLst>
                <a:latin typeface="+mn-lt"/>
              </a:rPr>
              <a:t>Pray!</a:t>
            </a:r>
            <a:endParaRPr lang="en-US" sz="6600" b="1" i="1" u="sng"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sz="3600" dirty="0" smtClean="0">
                <a:solidFill>
                  <a:srgbClr val="C00000"/>
                </a:solidFill>
                <a:effectLst>
                  <a:outerShdw blurRad="38100" dist="38100" dir="2700000" algn="tl">
                    <a:srgbClr val="000000">
                      <a:alpha val="43137"/>
                    </a:srgbClr>
                  </a:outerShdw>
                </a:effectLst>
              </a:rPr>
              <a:t>1 </a:t>
            </a:r>
            <a:r>
              <a:rPr lang="en-US" sz="3600" dirty="0">
                <a:solidFill>
                  <a:srgbClr val="C00000"/>
                </a:solidFill>
                <a:effectLst>
                  <a:outerShdw blurRad="38100" dist="38100" dir="2700000" algn="tl">
                    <a:srgbClr val="000000">
                      <a:alpha val="43137"/>
                    </a:srgbClr>
                  </a:outerShdw>
                </a:effectLst>
              </a:rPr>
              <a:t>Timothy 2:1 ESV - </a:t>
            </a:r>
            <a:r>
              <a:rPr lang="en-US" sz="3600" b="1" dirty="0">
                <a:solidFill>
                  <a:srgbClr val="C00000"/>
                </a:solidFill>
                <a:effectLst>
                  <a:outerShdw blurRad="38100" dist="38100" dir="2700000" algn="tl">
                    <a:srgbClr val="000000">
                      <a:alpha val="43137"/>
                    </a:srgbClr>
                  </a:outerShdw>
                </a:effectLst>
              </a:rPr>
              <a:t>First of all, then, I urge that supplications, prayers, intercessions, and thanksgivings be made for all </a:t>
            </a:r>
            <a:r>
              <a:rPr lang="en-US" sz="3600" b="1" dirty="0" smtClean="0">
                <a:solidFill>
                  <a:srgbClr val="C00000"/>
                </a:solidFill>
                <a:effectLst>
                  <a:outerShdw blurRad="38100" dist="38100" dir="2700000" algn="tl">
                    <a:srgbClr val="000000">
                      <a:alpha val="43137"/>
                    </a:srgbClr>
                  </a:outerShdw>
                </a:effectLst>
              </a:rPr>
              <a:t>people</a:t>
            </a:r>
            <a:br>
              <a:rPr lang="en-US" sz="3600" b="1" dirty="0" smtClean="0">
                <a:solidFill>
                  <a:srgbClr val="C00000"/>
                </a:solidFill>
                <a:effectLst>
                  <a:outerShdw blurRad="38100" dist="38100" dir="2700000" algn="tl">
                    <a:srgbClr val="000000">
                      <a:alpha val="43137"/>
                    </a:srgbClr>
                  </a:outerShdw>
                </a:effectLst>
              </a:rPr>
            </a:br>
            <a:endParaRPr lang="en-US" sz="3600" dirty="0">
              <a:solidFill>
                <a:srgbClr val="C00000"/>
              </a:solidFill>
              <a:effectLst>
                <a:outerShdw blurRad="38100" dist="38100" dir="2700000" algn="tl">
                  <a:srgbClr val="000000">
                    <a:alpha val="43137"/>
                  </a:srgbClr>
                </a:outerShdw>
              </a:effectLst>
            </a:endParaRPr>
          </a:p>
          <a:p>
            <a:r>
              <a:rPr lang="en-US" sz="3600" dirty="0" smtClean="0">
                <a:solidFill>
                  <a:srgbClr val="C00000"/>
                </a:solidFill>
                <a:effectLst>
                  <a:outerShdw blurRad="38100" dist="38100" dir="2700000" algn="tl">
                    <a:srgbClr val="000000">
                      <a:alpha val="43137"/>
                    </a:srgbClr>
                  </a:outerShdw>
                </a:effectLst>
              </a:rPr>
              <a:t>Ephesians </a:t>
            </a:r>
            <a:r>
              <a:rPr lang="en-US" sz="3600" dirty="0">
                <a:solidFill>
                  <a:srgbClr val="C00000"/>
                </a:solidFill>
                <a:effectLst>
                  <a:outerShdw blurRad="38100" dist="38100" dir="2700000" algn="tl">
                    <a:srgbClr val="000000">
                      <a:alpha val="43137"/>
                    </a:srgbClr>
                  </a:outerShdw>
                </a:effectLst>
              </a:rPr>
              <a:t>6:18 NET - </a:t>
            </a:r>
            <a:r>
              <a:rPr lang="en-US" sz="3600" b="1" dirty="0">
                <a:solidFill>
                  <a:srgbClr val="C00000"/>
                </a:solidFill>
                <a:effectLst>
                  <a:outerShdw blurRad="38100" dist="38100" dir="2700000" algn="tl">
                    <a:srgbClr val="000000">
                      <a:alpha val="43137"/>
                    </a:srgbClr>
                  </a:outerShdw>
                </a:effectLst>
              </a:rPr>
              <a:t>With every prayer and petition, pray at all times in the Spirit, and to this end be alert, with all perseverance and requests for all the saints.</a:t>
            </a:r>
            <a:endParaRPr lang="en-US" sz="3600" dirty="0">
              <a:solidFill>
                <a:srgbClr val="C00000"/>
              </a:solidFill>
              <a:effectLst>
                <a:outerShdw blurRad="38100" dist="38100" dir="2700000" algn="tl">
                  <a:srgbClr val="000000">
                    <a:alpha val="43137"/>
                  </a:srgbClr>
                </a:outerShdw>
              </a:effectLst>
            </a:endParaRPr>
          </a:p>
          <a:p>
            <a:endParaRPr lang="en-US" sz="360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0557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2838662"/>
            <a:ext cx="11586029" cy="1325563"/>
          </a:xfrm>
        </p:spPr>
        <p:txBody>
          <a:bodyPr>
            <a:noAutofit/>
          </a:bodyPr>
          <a:lstStyle/>
          <a:p>
            <a:pPr algn="ctr"/>
            <a:r>
              <a:rPr lang="en-US" sz="3600" b="1" baseline="30000" dirty="0">
                <a:solidFill>
                  <a:srgbClr val="C00000"/>
                </a:solidFill>
                <a:effectLst>
                  <a:outerShdw blurRad="38100" dist="38100" dir="2700000" algn="tl">
                    <a:srgbClr val="000000">
                      <a:alpha val="43137"/>
                    </a:srgbClr>
                  </a:outerShdw>
                </a:effectLst>
                <a:latin typeface="+mn-lt"/>
              </a:rPr>
              <a:t>13 </a:t>
            </a:r>
            <a:r>
              <a:rPr lang="en-US" sz="3600" b="1" dirty="0">
                <a:solidFill>
                  <a:srgbClr val="C00000"/>
                </a:solidFill>
                <a:effectLst>
                  <a:outerShdw blurRad="38100" dist="38100" dir="2700000" algn="tl">
                    <a:srgbClr val="000000">
                      <a:alpha val="43137"/>
                    </a:srgbClr>
                  </a:outerShdw>
                </a:effectLst>
                <a:latin typeface="+mn-lt"/>
              </a:rPr>
              <a:t>I write these things to you who believe in the name of the Son of God, that you may know that you have eternal life. </a:t>
            </a:r>
            <a:r>
              <a:rPr lang="en-US" sz="3600" b="1" baseline="30000" dirty="0">
                <a:solidFill>
                  <a:srgbClr val="C00000"/>
                </a:solidFill>
                <a:effectLst>
                  <a:outerShdw blurRad="38100" dist="38100" dir="2700000" algn="tl">
                    <a:srgbClr val="000000">
                      <a:alpha val="43137"/>
                    </a:srgbClr>
                  </a:outerShdw>
                </a:effectLst>
                <a:latin typeface="+mn-lt"/>
              </a:rPr>
              <a:t>14 </a:t>
            </a:r>
            <a:r>
              <a:rPr lang="en-US" sz="3600" b="1" dirty="0">
                <a:solidFill>
                  <a:srgbClr val="C00000"/>
                </a:solidFill>
                <a:effectLst>
                  <a:outerShdw blurRad="38100" dist="38100" dir="2700000" algn="tl">
                    <a:srgbClr val="000000">
                      <a:alpha val="43137"/>
                    </a:srgbClr>
                  </a:outerShdw>
                </a:effectLst>
                <a:latin typeface="+mn-lt"/>
              </a:rPr>
              <a:t>And this is the confidence that we have toward him, that if we ask anything according to his will he hears us. </a:t>
            </a:r>
            <a:r>
              <a:rPr lang="en-US" sz="3600" b="1" baseline="30000" dirty="0">
                <a:solidFill>
                  <a:srgbClr val="C00000"/>
                </a:solidFill>
                <a:effectLst>
                  <a:outerShdw blurRad="38100" dist="38100" dir="2700000" algn="tl">
                    <a:srgbClr val="000000">
                      <a:alpha val="43137"/>
                    </a:srgbClr>
                  </a:outerShdw>
                </a:effectLst>
                <a:latin typeface="+mn-lt"/>
              </a:rPr>
              <a:t>15 </a:t>
            </a:r>
            <a:r>
              <a:rPr lang="en-US" sz="3600" b="1" dirty="0">
                <a:solidFill>
                  <a:srgbClr val="C00000"/>
                </a:solidFill>
                <a:effectLst>
                  <a:outerShdw blurRad="38100" dist="38100" dir="2700000" algn="tl">
                    <a:srgbClr val="000000">
                      <a:alpha val="43137"/>
                    </a:srgbClr>
                  </a:outerShdw>
                </a:effectLst>
                <a:latin typeface="+mn-lt"/>
              </a:rPr>
              <a:t>And if we know that he hears us in whatever we ask, we know that we have the requests that we have asked of him.  </a:t>
            </a:r>
            <a:r>
              <a:rPr lang="en-US" sz="3600" b="1" baseline="30000" dirty="0">
                <a:effectLst>
                  <a:outerShdw blurRad="38100" dist="38100" dir="2700000" algn="tl">
                    <a:srgbClr val="000000">
                      <a:alpha val="43137"/>
                    </a:srgbClr>
                  </a:outerShdw>
                </a:effectLst>
                <a:latin typeface="+mn-lt"/>
              </a:rPr>
              <a:t>16 </a:t>
            </a:r>
            <a:r>
              <a:rPr lang="en-US" sz="3600" b="1" dirty="0">
                <a:effectLst>
                  <a:outerShdw blurRad="38100" dist="38100" dir="2700000" algn="tl">
                    <a:srgbClr val="000000">
                      <a:alpha val="43137"/>
                    </a:srgbClr>
                  </a:outerShdw>
                </a:effectLst>
                <a:latin typeface="+mn-lt"/>
              </a:rPr>
              <a:t>If anyone sees his brother committing a sin not leading to death, he shall ask, and God will give him life—to those who commit sins that do not lead to death.</a:t>
            </a:r>
            <a:r>
              <a:rPr lang="en-US" sz="3600" b="1" dirty="0">
                <a:solidFill>
                  <a:srgbClr val="C00000"/>
                </a:solidFill>
                <a:effectLst>
                  <a:outerShdw blurRad="38100" dist="38100" dir="2700000" algn="tl">
                    <a:srgbClr val="000000">
                      <a:alpha val="43137"/>
                    </a:srgbClr>
                  </a:outerShdw>
                </a:effectLst>
                <a:latin typeface="+mn-lt"/>
              </a:rPr>
              <a:t> There is sin that leads to death; I do not say that one should pray for that. </a:t>
            </a:r>
            <a:r>
              <a:rPr lang="en-US" sz="3600" b="1" baseline="30000" dirty="0">
                <a:solidFill>
                  <a:srgbClr val="C00000"/>
                </a:solidFill>
                <a:effectLst>
                  <a:outerShdw blurRad="38100" dist="38100" dir="2700000" algn="tl">
                    <a:srgbClr val="000000">
                      <a:alpha val="43137"/>
                    </a:srgbClr>
                  </a:outerShdw>
                </a:effectLst>
                <a:latin typeface="+mn-lt"/>
              </a:rPr>
              <a:t>17 </a:t>
            </a:r>
            <a:r>
              <a:rPr lang="en-US" sz="3600" b="1" dirty="0">
                <a:solidFill>
                  <a:srgbClr val="C00000"/>
                </a:solidFill>
                <a:effectLst>
                  <a:outerShdw blurRad="38100" dist="38100" dir="2700000" algn="tl">
                    <a:srgbClr val="000000">
                      <a:alpha val="43137"/>
                    </a:srgbClr>
                  </a:outerShdw>
                </a:effectLst>
                <a:latin typeface="+mn-lt"/>
              </a:rPr>
              <a:t>All wrongdoing is sin, but there is sin that does not lead to death.</a:t>
            </a:r>
            <a:r>
              <a:rPr lang="en-US" sz="3600" dirty="0">
                <a:solidFill>
                  <a:srgbClr val="C00000"/>
                </a:solidFill>
                <a:effectLst>
                  <a:outerShdw blurRad="38100" dist="38100" dir="2700000" algn="tl">
                    <a:srgbClr val="000000">
                      <a:alpha val="43137"/>
                    </a:srgbClr>
                  </a:outerShdw>
                </a:effectLst>
                <a:latin typeface="+mn-lt"/>
              </a:rPr>
              <a:t/>
            </a:r>
            <a:br>
              <a:rPr lang="en-US" sz="3600" dirty="0">
                <a:solidFill>
                  <a:srgbClr val="C00000"/>
                </a:solidFill>
                <a:effectLst>
                  <a:outerShdw blurRad="38100" dist="38100" dir="2700000" algn="tl">
                    <a:srgbClr val="000000">
                      <a:alpha val="43137"/>
                    </a:srgbClr>
                  </a:outerShdw>
                </a:effectLst>
                <a:latin typeface="+mn-lt"/>
              </a:rPr>
            </a:br>
            <a:r>
              <a:rPr lang="en-US" sz="1600" dirty="0" smtClean="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1</a:t>
            </a:r>
            <a:r>
              <a:rPr lang="en-US" sz="3200" b="1" dirty="0" smtClean="0">
                <a:solidFill>
                  <a:srgbClr val="C00000"/>
                </a:solidFill>
                <a:effectLst>
                  <a:outerShdw blurRad="38100" dist="38100" dir="2700000" algn="tl">
                    <a:srgbClr val="000000">
                      <a:alpha val="43137"/>
                    </a:srgbClr>
                  </a:outerShdw>
                </a:effectLst>
                <a:latin typeface="+mn-lt"/>
              </a:rPr>
              <a:t> </a:t>
            </a:r>
            <a:r>
              <a:rPr lang="en-US" sz="2400" b="1" dirty="0" smtClean="0">
                <a:solidFill>
                  <a:srgbClr val="C00000"/>
                </a:solidFill>
                <a:effectLst>
                  <a:outerShdw blurRad="38100" dist="38100" dir="2700000" algn="tl">
                    <a:srgbClr val="000000">
                      <a:alpha val="43137"/>
                    </a:srgbClr>
                  </a:outerShdw>
                </a:effectLst>
                <a:latin typeface="+mn-lt"/>
              </a:rPr>
              <a:t>John </a:t>
            </a:r>
            <a:r>
              <a:rPr lang="en-US" sz="2400" b="1" dirty="0" smtClean="0">
                <a:solidFill>
                  <a:srgbClr val="C00000"/>
                </a:solidFill>
                <a:effectLst>
                  <a:outerShdw blurRad="38100" dist="38100" dir="2700000" algn="tl">
                    <a:srgbClr val="000000">
                      <a:alpha val="43137"/>
                    </a:srgbClr>
                  </a:outerShdw>
                </a:effectLst>
                <a:latin typeface="+mn-lt"/>
              </a:rPr>
              <a:t>5:13-17 </a:t>
            </a:r>
            <a:r>
              <a:rPr lang="en-US" sz="2400" b="1" dirty="0" smtClean="0">
                <a:solidFill>
                  <a:srgbClr val="C00000"/>
                </a:solidFill>
                <a:effectLst>
                  <a:outerShdw blurRad="38100" dist="38100" dir="2700000" algn="tl">
                    <a:srgbClr val="000000">
                      <a:alpha val="43137"/>
                    </a:srgbClr>
                  </a:outerShdw>
                </a:effectLst>
                <a:latin typeface="+mn-lt"/>
              </a:rPr>
              <a:t>ESV</a:t>
            </a:r>
            <a:endParaRPr lang="en-US" sz="24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0493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2838662"/>
            <a:ext cx="11586029" cy="1325563"/>
          </a:xfrm>
        </p:spPr>
        <p:txBody>
          <a:bodyPr>
            <a:noAutofit/>
          </a:bodyPr>
          <a:lstStyle/>
          <a:p>
            <a:pPr algn="ctr"/>
            <a:r>
              <a:rPr lang="en-US" sz="3600" b="1" baseline="30000" dirty="0">
                <a:solidFill>
                  <a:srgbClr val="C00000"/>
                </a:solidFill>
                <a:effectLst>
                  <a:outerShdw blurRad="38100" dist="38100" dir="2700000" algn="tl">
                    <a:srgbClr val="000000">
                      <a:alpha val="43137"/>
                    </a:srgbClr>
                  </a:outerShdw>
                </a:effectLst>
                <a:latin typeface="+mn-lt"/>
              </a:rPr>
              <a:t>13 </a:t>
            </a:r>
            <a:r>
              <a:rPr lang="en-US" sz="3600" b="1" dirty="0">
                <a:solidFill>
                  <a:srgbClr val="C00000"/>
                </a:solidFill>
                <a:effectLst>
                  <a:outerShdw blurRad="38100" dist="38100" dir="2700000" algn="tl">
                    <a:srgbClr val="000000">
                      <a:alpha val="43137"/>
                    </a:srgbClr>
                  </a:outerShdw>
                </a:effectLst>
                <a:latin typeface="+mn-lt"/>
              </a:rPr>
              <a:t>I write these things to you who believe in the name of the Son of God, that you may know that you have eternal life. </a:t>
            </a:r>
            <a:r>
              <a:rPr lang="en-US" sz="3600" b="1" baseline="30000" dirty="0">
                <a:solidFill>
                  <a:srgbClr val="C00000"/>
                </a:solidFill>
                <a:effectLst>
                  <a:outerShdw blurRad="38100" dist="38100" dir="2700000" algn="tl">
                    <a:srgbClr val="000000">
                      <a:alpha val="43137"/>
                    </a:srgbClr>
                  </a:outerShdw>
                </a:effectLst>
                <a:latin typeface="+mn-lt"/>
              </a:rPr>
              <a:t>14 </a:t>
            </a:r>
            <a:r>
              <a:rPr lang="en-US" sz="3600" b="1" dirty="0">
                <a:solidFill>
                  <a:srgbClr val="C00000"/>
                </a:solidFill>
                <a:effectLst>
                  <a:outerShdw blurRad="38100" dist="38100" dir="2700000" algn="tl">
                    <a:srgbClr val="000000">
                      <a:alpha val="43137"/>
                    </a:srgbClr>
                  </a:outerShdw>
                </a:effectLst>
                <a:latin typeface="+mn-lt"/>
              </a:rPr>
              <a:t>And this is the confidence that we have toward him, that if we ask anything according to his will he hears us. </a:t>
            </a:r>
            <a:r>
              <a:rPr lang="en-US" sz="3600" b="1" baseline="30000" dirty="0">
                <a:solidFill>
                  <a:srgbClr val="C00000"/>
                </a:solidFill>
                <a:effectLst>
                  <a:outerShdw blurRad="38100" dist="38100" dir="2700000" algn="tl">
                    <a:srgbClr val="000000">
                      <a:alpha val="43137"/>
                    </a:srgbClr>
                  </a:outerShdw>
                </a:effectLst>
                <a:latin typeface="+mn-lt"/>
              </a:rPr>
              <a:t>15 </a:t>
            </a:r>
            <a:r>
              <a:rPr lang="en-US" sz="3600" b="1" dirty="0">
                <a:solidFill>
                  <a:srgbClr val="C00000"/>
                </a:solidFill>
                <a:effectLst>
                  <a:outerShdw blurRad="38100" dist="38100" dir="2700000" algn="tl">
                    <a:srgbClr val="000000">
                      <a:alpha val="43137"/>
                    </a:srgbClr>
                  </a:outerShdw>
                </a:effectLst>
                <a:latin typeface="+mn-lt"/>
              </a:rPr>
              <a:t>And if we know that he hears us in whatever we ask, we know that we have the requests that we have asked of him.  </a:t>
            </a:r>
            <a:r>
              <a:rPr lang="en-US" sz="3600" b="1" baseline="30000" dirty="0">
                <a:solidFill>
                  <a:srgbClr val="C00000"/>
                </a:solidFill>
                <a:effectLst>
                  <a:outerShdw blurRad="38100" dist="38100" dir="2700000" algn="tl">
                    <a:srgbClr val="000000">
                      <a:alpha val="43137"/>
                    </a:srgbClr>
                  </a:outerShdw>
                </a:effectLst>
                <a:latin typeface="+mn-lt"/>
              </a:rPr>
              <a:t>16 </a:t>
            </a:r>
            <a:r>
              <a:rPr lang="en-US" sz="3600" b="1" dirty="0">
                <a:solidFill>
                  <a:srgbClr val="C00000"/>
                </a:solidFill>
                <a:effectLst>
                  <a:outerShdw blurRad="38100" dist="38100" dir="2700000" algn="tl">
                    <a:srgbClr val="000000">
                      <a:alpha val="43137"/>
                    </a:srgbClr>
                  </a:outerShdw>
                </a:effectLst>
                <a:latin typeface="+mn-lt"/>
              </a:rPr>
              <a:t>If anyone sees his brother committing a sin not leading to death, he shall ask, and God will give him life—to those who commit sins that do not lead to death. There is sin that leads to death; I do not say that one should pray for that.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All wrongdoing is sin</a:t>
            </a:r>
            <a:r>
              <a:rPr lang="en-US" sz="3600" b="1" dirty="0">
                <a:solidFill>
                  <a:srgbClr val="C00000"/>
                </a:solidFill>
                <a:effectLst>
                  <a:outerShdw blurRad="38100" dist="38100" dir="2700000" algn="tl">
                    <a:srgbClr val="000000">
                      <a:alpha val="43137"/>
                    </a:srgbClr>
                  </a:outerShdw>
                </a:effectLst>
                <a:latin typeface="+mn-lt"/>
              </a:rPr>
              <a:t>, but there is sin that does not lead to death.</a:t>
            </a:r>
            <a:r>
              <a:rPr lang="en-US" sz="3600" dirty="0">
                <a:solidFill>
                  <a:srgbClr val="C00000"/>
                </a:solidFill>
                <a:effectLst>
                  <a:outerShdw blurRad="38100" dist="38100" dir="2700000" algn="tl">
                    <a:srgbClr val="000000">
                      <a:alpha val="43137"/>
                    </a:srgbClr>
                  </a:outerShdw>
                </a:effectLst>
                <a:latin typeface="+mn-lt"/>
              </a:rPr>
              <a:t/>
            </a:r>
            <a:br>
              <a:rPr lang="en-US" sz="3600" dirty="0">
                <a:solidFill>
                  <a:srgbClr val="C00000"/>
                </a:solidFill>
                <a:effectLst>
                  <a:outerShdw blurRad="38100" dist="38100" dir="2700000" algn="tl">
                    <a:srgbClr val="000000">
                      <a:alpha val="43137"/>
                    </a:srgbClr>
                  </a:outerShdw>
                </a:effectLst>
                <a:latin typeface="+mn-lt"/>
              </a:rPr>
            </a:br>
            <a:r>
              <a:rPr lang="en-US" sz="1600" dirty="0" smtClean="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1</a:t>
            </a:r>
            <a:r>
              <a:rPr lang="en-US" sz="3200" b="1" dirty="0" smtClean="0">
                <a:solidFill>
                  <a:srgbClr val="C00000"/>
                </a:solidFill>
                <a:effectLst>
                  <a:outerShdw blurRad="38100" dist="38100" dir="2700000" algn="tl">
                    <a:srgbClr val="000000">
                      <a:alpha val="43137"/>
                    </a:srgbClr>
                  </a:outerShdw>
                </a:effectLst>
                <a:latin typeface="+mn-lt"/>
              </a:rPr>
              <a:t> </a:t>
            </a:r>
            <a:r>
              <a:rPr lang="en-US" sz="2400" b="1" dirty="0" smtClean="0">
                <a:solidFill>
                  <a:srgbClr val="C00000"/>
                </a:solidFill>
                <a:effectLst>
                  <a:outerShdw blurRad="38100" dist="38100" dir="2700000" algn="tl">
                    <a:srgbClr val="000000">
                      <a:alpha val="43137"/>
                    </a:srgbClr>
                  </a:outerShdw>
                </a:effectLst>
                <a:latin typeface="+mn-lt"/>
              </a:rPr>
              <a:t>John </a:t>
            </a:r>
            <a:r>
              <a:rPr lang="en-US" sz="2400" b="1" dirty="0" smtClean="0">
                <a:solidFill>
                  <a:srgbClr val="C00000"/>
                </a:solidFill>
                <a:effectLst>
                  <a:outerShdw blurRad="38100" dist="38100" dir="2700000" algn="tl">
                    <a:srgbClr val="000000">
                      <a:alpha val="43137"/>
                    </a:srgbClr>
                  </a:outerShdw>
                </a:effectLst>
                <a:latin typeface="+mn-lt"/>
              </a:rPr>
              <a:t>5:13-17 </a:t>
            </a:r>
            <a:r>
              <a:rPr lang="en-US" sz="2400" b="1" dirty="0" smtClean="0">
                <a:solidFill>
                  <a:srgbClr val="C00000"/>
                </a:solidFill>
                <a:effectLst>
                  <a:outerShdw blurRad="38100" dist="38100" dir="2700000" algn="tl">
                    <a:srgbClr val="000000">
                      <a:alpha val="43137"/>
                    </a:srgbClr>
                  </a:outerShdw>
                </a:effectLst>
                <a:latin typeface="+mn-lt"/>
              </a:rPr>
              <a:t>ESV</a:t>
            </a:r>
            <a:endParaRPr lang="en-US" sz="24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032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1726412"/>
            <a:ext cx="11586029" cy="1325563"/>
          </a:xfrm>
        </p:spPr>
        <p:txBody>
          <a:bodyPr>
            <a:noAutofit/>
          </a:bodyPr>
          <a:lstStyle/>
          <a:p>
            <a:pPr algn="ctr"/>
            <a:r>
              <a:rPr lang="en-US" b="1" baseline="30000" dirty="0">
                <a:solidFill>
                  <a:srgbClr val="C00000"/>
                </a:solidFill>
                <a:effectLst>
                  <a:outerShdw blurRad="38100" dist="38100" dir="2700000" algn="tl">
                    <a:srgbClr val="000000">
                      <a:alpha val="43137"/>
                    </a:srgbClr>
                  </a:outerShdw>
                </a:effectLst>
                <a:latin typeface="+mn-lt"/>
              </a:rPr>
              <a:t>11 </a:t>
            </a:r>
            <a:r>
              <a:rPr lang="en-US" b="1" dirty="0">
                <a:solidFill>
                  <a:srgbClr val="C00000"/>
                </a:solidFill>
                <a:effectLst>
                  <a:outerShdw blurRad="38100" dist="38100" dir="2700000" algn="tl">
                    <a:srgbClr val="000000">
                      <a:alpha val="43137"/>
                    </a:srgbClr>
                  </a:outerShdw>
                </a:effectLst>
                <a:latin typeface="+mn-lt"/>
              </a:rPr>
              <a:t>And this is the testimony, that God gave us eternal life, and this life is in his Son.  </a:t>
            </a:r>
            <a:r>
              <a:rPr lang="en-US" b="1" baseline="30000" dirty="0">
                <a:solidFill>
                  <a:srgbClr val="C00000"/>
                </a:solidFill>
                <a:effectLst>
                  <a:outerShdw blurRad="38100" dist="38100" dir="2700000" algn="tl">
                    <a:srgbClr val="000000">
                      <a:alpha val="43137"/>
                    </a:srgbClr>
                  </a:outerShdw>
                </a:effectLst>
                <a:latin typeface="+mn-lt"/>
              </a:rPr>
              <a:t>12 </a:t>
            </a:r>
            <a:r>
              <a:rPr lang="en-US" b="1" dirty="0">
                <a:solidFill>
                  <a:srgbClr val="C00000"/>
                </a:solidFill>
                <a:effectLst>
                  <a:outerShdw blurRad="38100" dist="38100" dir="2700000" algn="tl">
                    <a:srgbClr val="000000">
                      <a:alpha val="43137"/>
                    </a:srgbClr>
                  </a:outerShdw>
                </a:effectLst>
                <a:latin typeface="+mn-lt"/>
              </a:rPr>
              <a:t>Whoever has the Son has life; whoever does not have the Son of God does not have life.</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5:11-12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1817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5" y="2838662"/>
            <a:ext cx="11586029" cy="1325563"/>
          </a:xfrm>
        </p:spPr>
        <p:txBody>
          <a:bodyPr>
            <a:noAutofit/>
          </a:bodyPr>
          <a:lstStyle/>
          <a:p>
            <a:pPr algn="ctr"/>
            <a:r>
              <a:rPr lang="en-US" sz="3600" b="1" baseline="30000" dirty="0">
                <a:solidFill>
                  <a:srgbClr val="C00000"/>
                </a:solidFill>
                <a:effectLst>
                  <a:outerShdw blurRad="38100" dist="38100" dir="2700000" algn="tl">
                    <a:srgbClr val="000000">
                      <a:alpha val="43137"/>
                    </a:srgbClr>
                  </a:outerShdw>
                </a:effectLst>
                <a:latin typeface="+mn-lt"/>
              </a:rPr>
              <a:t>13 </a:t>
            </a:r>
            <a:r>
              <a:rPr lang="en-US" sz="3600" b="1" dirty="0">
                <a:solidFill>
                  <a:srgbClr val="C00000"/>
                </a:solidFill>
                <a:effectLst>
                  <a:outerShdw blurRad="38100" dist="38100" dir="2700000" algn="tl">
                    <a:srgbClr val="000000">
                      <a:alpha val="43137"/>
                    </a:srgbClr>
                  </a:outerShdw>
                </a:effectLst>
                <a:latin typeface="+mn-lt"/>
              </a:rPr>
              <a:t>I write these things to you who believe in the name of the Son of God, that you may know that you have eternal life. </a:t>
            </a:r>
            <a:r>
              <a:rPr lang="en-US" sz="3600" b="1" baseline="30000" dirty="0">
                <a:solidFill>
                  <a:srgbClr val="C00000"/>
                </a:solidFill>
                <a:effectLst>
                  <a:outerShdw blurRad="38100" dist="38100" dir="2700000" algn="tl">
                    <a:srgbClr val="000000">
                      <a:alpha val="43137"/>
                    </a:srgbClr>
                  </a:outerShdw>
                </a:effectLst>
                <a:latin typeface="+mn-lt"/>
              </a:rPr>
              <a:t>14 </a:t>
            </a:r>
            <a:r>
              <a:rPr lang="en-US" sz="3600" b="1" dirty="0">
                <a:solidFill>
                  <a:srgbClr val="C00000"/>
                </a:solidFill>
                <a:effectLst>
                  <a:outerShdw blurRad="38100" dist="38100" dir="2700000" algn="tl">
                    <a:srgbClr val="000000">
                      <a:alpha val="43137"/>
                    </a:srgbClr>
                  </a:outerShdw>
                </a:effectLst>
                <a:latin typeface="+mn-lt"/>
              </a:rPr>
              <a:t>And this is the confidence that we have toward him, that if we ask anything according to his will he hears us. </a:t>
            </a:r>
            <a:r>
              <a:rPr lang="en-US" sz="3600" b="1" baseline="30000" dirty="0">
                <a:solidFill>
                  <a:srgbClr val="C00000"/>
                </a:solidFill>
                <a:effectLst>
                  <a:outerShdw blurRad="38100" dist="38100" dir="2700000" algn="tl">
                    <a:srgbClr val="000000">
                      <a:alpha val="43137"/>
                    </a:srgbClr>
                  </a:outerShdw>
                </a:effectLst>
                <a:latin typeface="+mn-lt"/>
              </a:rPr>
              <a:t>15 </a:t>
            </a:r>
            <a:r>
              <a:rPr lang="en-US" sz="3600" b="1" dirty="0">
                <a:solidFill>
                  <a:srgbClr val="C00000"/>
                </a:solidFill>
                <a:effectLst>
                  <a:outerShdw blurRad="38100" dist="38100" dir="2700000" algn="tl">
                    <a:srgbClr val="000000">
                      <a:alpha val="43137"/>
                    </a:srgbClr>
                  </a:outerShdw>
                </a:effectLst>
                <a:latin typeface="+mn-lt"/>
              </a:rPr>
              <a:t>And if we know that he hears us in whatever we ask, we know that we have the requests that we have asked of him.  </a:t>
            </a:r>
            <a:r>
              <a:rPr lang="en-US" sz="3600" b="1" baseline="30000" dirty="0">
                <a:solidFill>
                  <a:srgbClr val="C00000"/>
                </a:solidFill>
                <a:effectLst>
                  <a:outerShdw blurRad="38100" dist="38100" dir="2700000" algn="tl">
                    <a:srgbClr val="000000">
                      <a:alpha val="43137"/>
                    </a:srgbClr>
                  </a:outerShdw>
                </a:effectLst>
                <a:latin typeface="+mn-lt"/>
              </a:rPr>
              <a:t>16 </a:t>
            </a:r>
            <a:r>
              <a:rPr lang="en-US" sz="3600" b="1" dirty="0">
                <a:solidFill>
                  <a:srgbClr val="C00000"/>
                </a:solidFill>
                <a:effectLst>
                  <a:outerShdw blurRad="38100" dist="38100" dir="2700000" algn="tl">
                    <a:srgbClr val="000000">
                      <a:alpha val="43137"/>
                    </a:srgbClr>
                  </a:outerShdw>
                </a:effectLst>
                <a:latin typeface="+mn-lt"/>
              </a:rPr>
              <a:t>If anyone sees his brother committing a sin not leading to death, he shall ask, and God will give him life—to those who commit sins that do not lead to death. </a:t>
            </a:r>
            <a:r>
              <a:rPr lang="en-US" sz="3600" b="1" dirty="0">
                <a:effectLst>
                  <a:outerShdw blurRad="38100" dist="38100" dir="2700000" algn="tl">
                    <a:srgbClr val="000000">
                      <a:alpha val="43137"/>
                    </a:srgbClr>
                  </a:outerShdw>
                </a:effectLst>
                <a:latin typeface="+mn-lt"/>
              </a:rPr>
              <a:t>There is sin that leads to death; I do not say that one should pray for that.</a:t>
            </a:r>
            <a:r>
              <a:rPr lang="en-US" sz="3600" b="1" dirty="0">
                <a:solidFill>
                  <a:srgbClr val="C00000"/>
                </a:solidFill>
                <a:effectLst>
                  <a:outerShdw blurRad="38100" dist="38100" dir="2700000" algn="tl">
                    <a:srgbClr val="000000">
                      <a:alpha val="43137"/>
                    </a:srgbClr>
                  </a:outerShdw>
                </a:effectLst>
                <a:latin typeface="+mn-lt"/>
              </a:rPr>
              <a:t> </a:t>
            </a:r>
            <a:r>
              <a:rPr lang="en-US" sz="3600" b="1" baseline="30000" dirty="0">
                <a:solidFill>
                  <a:srgbClr val="C00000"/>
                </a:solidFill>
                <a:effectLst>
                  <a:outerShdw blurRad="38100" dist="38100" dir="2700000" algn="tl">
                    <a:srgbClr val="000000">
                      <a:alpha val="43137"/>
                    </a:srgbClr>
                  </a:outerShdw>
                </a:effectLst>
                <a:latin typeface="+mn-lt"/>
              </a:rPr>
              <a:t>17 </a:t>
            </a:r>
            <a:r>
              <a:rPr lang="en-US" sz="3600" b="1" dirty="0">
                <a:solidFill>
                  <a:srgbClr val="C00000"/>
                </a:solidFill>
                <a:effectLst>
                  <a:outerShdw blurRad="38100" dist="38100" dir="2700000" algn="tl">
                    <a:srgbClr val="000000">
                      <a:alpha val="43137"/>
                    </a:srgbClr>
                  </a:outerShdw>
                </a:effectLst>
                <a:latin typeface="+mn-lt"/>
              </a:rPr>
              <a:t>All wrongdoing is sin, but there is sin that does not lead to death.</a:t>
            </a:r>
            <a:r>
              <a:rPr lang="en-US" sz="3600" dirty="0">
                <a:solidFill>
                  <a:srgbClr val="C00000"/>
                </a:solidFill>
                <a:effectLst>
                  <a:outerShdw blurRad="38100" dist="38100" dir="2700000" algn="tl">
                    <a:srgbClr val="000000">
                      <a:alpha val="43137"/>
                    </a:srgbClr>
                  </a:outerShdw>
                </a:effectLst>
                <a:latin typeface="+mn-lt"/>
              </a:rPr>
              <a:t/>
            </a:r>
            <a:br>
              <a:rPr lang="en-US" sz="3600" dirty="0">
                <a:solidFill>
                  <a:srgbClr val="C00000"/>
                </a:solidFill>
                <a:effectLst>
                  <a:outerShdw blurRad="38100" dist="38100" dir="2700000" algn="tl">
                    <a:srgbClr val="000000">
                      <a:alpha val="43137"/>
                    </a:srgbClr>
                  </a:outerShdw>
                </a:effectLst>
                <a:latin typeface="+mn-lt"/>
              </a:rPr>
            </a:br>
            <a:r>
              <a:rPr lang="en-US" sz="1600" dirty="0" smtClean="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1</a:t>
            </a:r>
            <a:r>
              <a:rPr lang="en-US" sz="3200" b="1" dirty="0" smtClean="0">
                <a:solidFill>
                  <a:srgbClr val="C00000"/>
                </a:solidFill>
                <a:effectLst>
                  <a:outerShdw blurRad="38100" dist="38100" dir="2700000" algn="tl">
                    <a:srgbClr val="000000">
                      <a:alpha val="43137"/>
                    </a:srgbClr>
                  </a:outerShdw>
                </a:effectLst>
                <a:latin typeface="+mn-lt"/>
              </a:rPr>
              <a:t> </a:t>
            </a:r>
            <a:r>
              <a:rPr lang="en-US" sz="2400" b="1" dirty="0" smtClean="0">
                <a:solidFill>
                  <a:srgbClr val="C00000"/>
                </a:solidFill>
                <a:effectLst>
                  <a:outerShdw blurRad="38100" dist="38100" dir="2700000" algn="tl">
                    <a:srgbClr val="000000">
                      <a:alpha val="43137"/>
                    </a:srgbClr>
                  </a:outerShdw>
                </a:effectLst>
                <a:latin typeface="+mn-lt"/>
              </a:rPr>
              <a:t>John </a:t>
            </a:r>
            <a:r>
              <a:rPr lang="en-US" sz="2400" b="1" dirty="0" smtClean="0">
                <a:solidFill>
                  <a:srgbClr val="C00000"/>
                </a:solidFill>
                <a:effectLst>
                  <a:outerShdw blurRad="38100" dist="38100" dir="2700000" algn="tl">
                    <a:srgbClr val="000000">
                      <a:alpha val="43137"/>
                    </a:srgbClr>
                  </a:outerShdw>
                </a:effectLst>
                <a:latin typeface="+mn-lt"/>
              </a:rPr>
              <a:t>5:13-17 </a:t>
            </a:r>
            <a:r>
              <a:rPr lang="en-US" sz="2400" b="1" dirty="0" smtClean="0">
                <a:solidFill>
                  <a:srgbClr val="C00000"/>
                </a:solidFill>
                <a:effectLst>
                  <a:outerShdw blurRad="38100" dist="38100" dir="2700000" algn="tl">
                    <a:srgbClr val="000000">
                      <a:alpha val="43137"/>
                    </a:srgbClr>
                  </a:outerShdw>
                </a:effectLst>
                <a:latin typeface="+mn-lt"/>
              </a:rPr>
              <a:t>ESV</a:t>
            </a:r>
            <a:endParaRPr lang="en-US" sz="24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98841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TotalTime>
  <Words>34</Words>
  <Application>Microsoft Office PowerPoint</Application>
  <PresentationFormat>Widescreen</PresentationFormat>
  <Paragraphs>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13 I write these things to you who believe in the name of the Son of God, that you may know that you have eternal life. 14 And this is the confidence that we have toward him, that if we ask anything according to his will he hears us. 15 And if we know that he hears us in whatever we ask, we know that we have the requests that we have asked of him.  16 If anyone sees his brother committing a sin not leading to death, he shall ask, and God will give him life—to those who commit sins that do not lead to death. There is sin that leads to death; I do not say that one should pray for that. 17 All wrongdoing is sin, but there is sin that does not lead to death.   1 John 5:13-17 ESV</vt:lpstr>
      <vt:lpstr>Pray!</vt:lpstr>
      <vt:lpstr>13 I write these things to you who believe in the name of the Son of God, that you may know that you have eternal life. 14 And this is the confidence that we have toward him, that if we ask anything according to his will he hears us. 15 And if we know that he hears us in whatever we ask, we know that we have the requests that we have asked of him.  16 If anyone sees his brother committing a sin not leading to death, he shall ask, and God will give him life—to those who commit sins that do not lead to death. There is sin that leads to death; I do not say that one should pray for that. 17 All wrongdoing is sin, but there is sin that does not lead to death.   1 John 5:13-17 ESV</vt:lpstr>
      <vt:lpstr>13 I write these things to you who believe in the name of the Son of God, that you may know that you have eternal life. 14 And this is the confidence that we have toward him, that if we ask anything according to his will he hears us. 15 And if we know that he hears us in whatever we ask, we know that we have the requests that we have asked of him.  16 If anyone sees his brother committing a sin not leading to death, he shall ask, and God will give him life—to those who commit sins that do not lead to death. There is sin that leads to death; I do not say that one should pray for that. 17 All wrongdoing is sin, but there is sin that does not lead to death.   1 John 5:13-17 ESV</vt:lpstr>
      <vt:lpstr>11 And this is the testimony, that God gave us eternal life, and this life is in his Son.  12 Whoever has the Son has life; whoever does not have the Son of God does not have life.  1 John 5:11-12 ESV</vt:lpstr>
      <vt:lpstr>13 I write these things to you who believe in the name of the Son of God, that you may know that you have eternal life. 14 And this is the confidence that we have toward him, that if we ask anything according to his will he hears us. 15 And if we know that he hears us in whatever we ask, we know that we have the requests that we have asked of him.  16 If anyone sees his brother committing a sin not leading to death, he shall ask, and God will give him life—to those who commit sins that do not lead to death. There is sin that leads to death; I do not say that one should pray for that. 17 All wrongdoing is sin, but there is sin that does not lead to death.   1 John 5:13-17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38</cp:revision>
  <dcterms:created xsi:type="dcterms:W3CDTF">2018-03-10T02:10:47Z</dcterms:created>
  <dcterms:modified xsi:type="dcterms:W3CDTF">2018-05-27T10:08:18Z</dcterms:modified>
</cp:coreProperties>
</file>