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88" r:id="rId2"/>
    <p:sldId id="289" r:id="rId3"/>
    <p:sldId id="290" r:id="rId4"/>
    <p:sldId id="291" r:id="rId5"/>
    <p:sldId id="292" r:id="rId6"/>
    <p:sldId id="29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F8E"/>
    <a:srgbClr val="FFFDDA"/>
    <a:srgbClr val="CE0101"/>
    <a:srgbClr val="BE0B07"/>
    <a:srgbClr val="180902"/>
    <a:srgbClr val="FFFFEB"/>
    <a:srgbClr val="FFFEDF"/>
    <a:srgbClr val="BB3C09"/>
    <a:srgbClr val="EBEBE7"/>
    <a:srgbClr val="E7DB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6/17/2018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6/17/2018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6/17/2018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6/17/2018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6/17/2018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6/17/2018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6/17/2018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6/17/2018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6/17/2018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6/17/2018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6/17/2018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6/17/2018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6/17/2018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74426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114" y="1773012"/>
            <a:ext cx="11092543" cy="1325563"/>
          </a:xfrm>
        </p:spPr>
        <p:txBody>
          <a:bodyPr>
            <a:noAutofit/>
          </a:bodyPr>
          <a:lstStyle/>
          <a:p>
            <a:pPr algn="ctr"/>
            <a:r>
              <a:rPr lang="en-US" sz="4800" b="1" dirty="0">
                <a:solidFill>
                  <a:srgbClr val="C00000"/>
                </a:solidFill>
                <a:effectLst>
                  <a:outerShdw blurRad="38100" dist="38100" dir="2700000" algn="tl">
                    <a:srgbClr val="000000">
                      <a:alpha val="43137"/>
                    </a:srgbClr>
                  </a:outerShdw>
                </a:effectLst>
                <a:latin typeface="+mn-lt"/>
              </a:rPr>
              <a:t>See what kind of love the Father has given to us, that we should be called children of God; and so we are</a:t>
            </a:r>
            <a:r>
              <a:rPr lang="en-US" sz="4800" b="1" dirty="0" smtClean="0">
                <a:solidFill>
                  <a:srgbClr val="C00000"/>
                </a:solidFill>
                <a:effectLst>
                  <a:outerShdw blurRad="38100" dist="38100" dir="2700000" algn="tl">
                    <a:srgbClr val="000000">
                      <a:alpha val="43137"/>
                    </a:srgbClr>
                  </a:outerShdw>
                </a:effectLst>
                <a:latin typeface="+mn-lt"/>
              </a:rPr>
              <a:t>.</a:t>
            </a:r>
            <a:br>
              <a:rPr lang="en-US" sz="4800" b="1" dirty="0" smtClean="0">
                <a:solidFill>
                  <a:srgbClr val="C00000"/>
                </a:solidFill>
                <a:effectLst>
                  <a:outerShdw blurRad="38100" dist="38100" dir="2700000" algn="tl">
                    <a:srgbClr val="000000">
                      <a:alpha val="43137"/>
                    </a:srgbClr>
                  </a:outerShdw>
                </a:effectLst>
                <a:latin typeface="+mn-lt"/>
              </a:rPr>
            </a:br>
            <a:r>
              <a:rPr lang="en-US" sz="4000" b="1" dirty="0">
                <a:solidFill>
                  <a:srgbClr val="C00000"/>
                </a:solidFill>
                <a:effectLst>
                  <a:outerShdw blurRad="38100" dist="38100" dir="2700000" algn="tl">
                    <a:srgbClr val="000000">
                      <a:alpha val="43137"/>
                    </a:srgbClr>
                  </a:outerShdw>
                </a:effectLst>
                <a:latin typeface="+mn-lt"/>
              </a:rPr>
              <a:t/>
            </a:r>
            <a:br>
              <a:rPr lang="en-US" sz="4000" b="1" dirty="0">
                <a:solidFill>
                  <a:srgbClr val="C00000"/>
                </a:solidFill>
                <a:effectLst>
                  <a:outerShdw blurRad="38100" dist="38100" dir="2700000" algn="tl">
                    <a:srgbClr val="000000">
                      <a:alpha val="43137"/>
                    </a:srgbClr>
                  </a:outerShdw>
                </a:effectLst>
                <a:latin typeface="+mn-lt"/>
              </a:rPr>
            </a:br>
            <a:r>
              <a:rPr lang="en-US" sz="4000" b="1" dirty="0" smtClean="0">
                <a:solidFill>
                  <a:srgbClr val="C00000"/>
                </a:solidFill>
                <a:effectLst>
                  <a:outerShdw blurRad="38100" dist="38100" dir="2700000" algn="tl">
                    <a:srgbClr val="000000">
                      <a:alpha val="43137"/>
                    </a:srgbClr>
                  </a:outerShdw>
                </a:effectLst>
                <a:latin typeface="+mn-lt"/>
              </a:rPr>
              <a:t>1 John 1:3a ESV</a:t>
            </a:r>
            <a:r>
              <a:rPr lang="en-US" sz="4800" dirty="0">
                <a:solidFill>
                  <a:srgbClr val="C00000"/>
                </a:solidFill>
                <a:effectLst>
                  <a:outerShdw blurRad="38100" dist="38100" dir="2700000" algn="tl">
                    <a:srgbClr val="000000">
                      <a:alpha val="43137"/>
                    </a:srgbClr>
                  </a:outerShdw>
                </a:effectLst>
                <a:latin typeface="+mn-lt"/>
              </a:rPr>
              <a:t/>
            </a:r>
            <a:br>
              <a:rPr lang="en-US" sz="4800" dirty="0">
                <a:solidFill>
                  <a:srgbClr val="C00000"/>
                </a:solidFill>
                <a:effectLst>
                  <a:outerShdw blurRad="38100" dist="38100" dir="2700000" algn="tl">
                    <a:srgbClr val="000000">
                      <a:alpha val="43137"/>
                    </a:srgbClr>
                  </a:outerShdw>
                </a:effectLst>
                <a:latin typeface="+mn-lt"/>
              </a:rPr>
            </a:br>
            <a:endParaRPr lang="en-US" sz="4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2185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114" y="1773012"/>
            <a:ext cx="11092543" cy="1325563"/>
          </a:xfrm>
        </p:spPr>
        <p:txBody>
          <a:bodyPr>
            <a:noAutofit/>
          </a:bodyPr>
          <a:lstStyle/>
          <a:p>
            <a:pPr algn="ctr"/>
            <a:r>
              <a:rPr lang="en-US" sz="4800" b="1" baseline="30000" dirty="0">
                <a:solidFill>
                  <a:srgbClr val="C00000"/>
                </a:solidFill>
                <a:effectLst>
                  <a:outerShdw blurRad="38100" dist="38100" dir="2700000" algn="tl">
                    <a:srgbClr val="000000">
                      <a:alpha val="43137"/>
                    </a:srgbClr>
                  </a:outerShdw>
                </a:effectLst>
                <a:latin typeface="+mn-lt"/>
              </a:rPr>
              <a:t>3 </a:t>
            </a:r>
            <a:r>
              <a:rPr lang="en-US" sz="4800" b="1" dirty="0">
                <a:solidFill>
                  <a:srgbClr val="C00000"/>
                </a:solidFill>
                <a:effectLst>
                  <a:outerShdw blurRad="38100" dist="38100" dir="2700000" algn="tl">
                    <a:srgbClr val="000000">
                      <a:alpha val="43137"/>
                    </a:srgbClr>
                  </a:outerShdw>
                </a:effectLst>
                <a:latin typeface="+mn-lt"/>
              </a:rPr>
              <a:t>And one called to another and said: “Holy, holy, holy is the </a:t>
            </a:r>
            <a:r>
              <a:rPr lang="en-US" sz="4800" b="1" cap="small" dirty="0">
                <a:solidFill>
                  <a:srgbClr val="C00000"/>
                </a:solidFill>
                <a:effectLst>
                  <a:outerShdw blurRad="38100" dist="38100" dir="2700000" algn="tl">
                    <a:srgbClr val="000000">
                      <a:alpha val="43137"/>
                    </a:srgbClr>
                  </a:outerShdw>
                </a:effectLst>
                <a:latin typeface="+mn-lt"/>
              </a:rPr>
              <a:t>Lord</a:t>
            </a:r>
            <a:r>
              <a:rPr lang="en-US" sz="4800" b="1" dirty="0">
                <a:solidFill>
                  <a:srgbClr val="C00000"/>
                </a:solidFill>
                <a:effectLst>
                  <a:outerShdw blurRad="38100" dist="38100" dir="2700000" algn="tl">
                    <a:srgbClr val="000000">
                      <a:alpha val="43137"/>
                    </a:srgbClr>
                  </a:outerShdw>
                </a:effectLst>
                <a:latin typeface="+mn-lt"/>
              </a:rPr>
              <a:t> of hosts; the whole earth is full of his glory</a:t>
            </a:r>
            <a:r>
              <a:rPr lang="en-US" sz="4800" b="1" dirty="0" smtClean="0">
                <a:solidFill>
                  <a:srgbClr val="C00000"/>
                </a:solidFill>
                <a:effectLst>
                  <a:outerShdw blurRad="38100" dist="38100" dir="2700000" algn="tl">
                    <a:srgbClr val="000000">
                      <a:alpha val="43137"/>
                    </a:srgbClr>
                  </a:outerShdw>
                </a:effectLst>
                <a:latin typeface="+mn-lt"/>
              </a:rPr>
              <a:t>!”</a:t>
            </a:r>
            <a:br>
              <a:rPr lang="en-US" sz="4800" b="1" dirty="0" smtClean="0">
                <a:solidFill>
                  <a:srgbClr val="C00000"/>
                </a:solidFill>
                <a:effectLst>
                  <a:outerShdw blurRad="38100" dist="38100" dir="2700000" algn="tl">
                    <a:srgbClr val="000000">
                      <a:alpha val="43137"/>
                    </a:srgbClr>
                  </a:outerShdw>
                </a:effectLst>
                <a:latin typeface="+mn-lt"/>
              </a:rPr>
            </a:br>
            <a:r>
              <a:rPr lang="en-US" sz="4000" b="1" dirty="0">
                <a:solidFill>
                  <a:srgbClr val="C00000"/>
                </a:solidFill>
                <a:effectLst>
                  <a:outerShdw blurRad="38100" dist="38100" dir="2700000" algn="tl">
                    <a:srgbClr val="000000">
                      <a:alpha val="43137"/>
                    </a:srgbClr>
                  </a:outerShdw>
                </a:effectLst>
                <a:latin typeface="+mn-lt"/>
              </a:rPr>
              <a:t/>
            </a:r>
            <a:br>
              <a:rPr lang="en-US" sz="4000" b="1" dirty="0">
                <a:solidFill>
                  <a:srgbClr val="C00000"/>
                </a:solidFill>
                <a:effectLst>
                  <a:outerShdw blurRad="38100" dist="38100" dir="2700000" algn="tl">
                    <a:srgbClr val="000000">
                      <a:alpha val="43137"/>
                    </a:srgbClr>
                  </a:outerShdw>
                </a:effectLst>
                <a:latin typeface="+mn-lt"/>
              </a:rPr>
            </a:br>
            <a:r>
              <a:rPr lang="en-US" sz="4000" b="1" dirty="0" smtClean="0">
                <a:solidFill>
                  <a:srgbClr val="C00000"/>
                </a:solidFill>
                <a:effectLst>
                  <a:outerShdw blurRad="38100" dist="38100" dir="2700000" algn="tl">
                    <a:srgbClr val="000000">
                      <a:alpha val="43137"/>
                    </a:srgbClr>
                  </a:outerShdw>
                </a:effectLst>
                <a:latin typeface="+mn-lt"/>
              </a:rPr>
              <a:t>Isaiah 6:3 ESV</a:t>
            </a:r>
            <a:endParaRPr lang="en-US" sz="4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0520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086" y="2077806"/>
            <a:ext cx="11092543" cy="1325563"/>
          </a:xfrm>
        </p:spPr>
        <p:txBody>
          <a:bodyPr>
            <a:noAutofit/>
          </a:bodyPr>
          <a:lstStyle/>
          <a:p>
            <a:pPr algn="ctr"/>
            <a:r>
              <a:rPr lang="en-US" sz="4800" b="1" baseline="30000" dirty="0">
                <a:solidFill>
                  <a:srgbClr val="C00000"/>
                </a:solidFill>
                <a:effectLst>
                  <a:outerShdw blurRad="38100" dist="38100" dir="2700000" algn="tl">
                    <a:srgbClr val="000000">
                      <a:alpha val="43137"/>
                    </a:srgbClr>
                  </a:outerShdw>
                </a:effectLst>
                <a:latin typeface="+mn-lt"/>
              </a:rPr>
              <a:t>20 </a:t>
            </a:r>
            <a:r>
              <a:rPr lang="en-US" sz="4800" b="1" dirty="0">
                <a:solidFill>
                  <a:srgbClr val="C00000"/>
                </a:solidFill>
                <a:effectLst>
                  <a:outerShdw blurRad="38100" dist="38100" dir="2700000" algn="tl">
                    <a:srgbClr val="000000">
                      <a:alpha val="43137"/>
                    </a:srgbClr>
                  </a:outerShdw>
                </a:effectLst>
                <a:latin typeface="+mn-lt"/>
              </a:rPr>
              <a:t>For his invisible attributes, namely, his eternal power and divine nature, have been clearly perceived, ever since the creation of the world,</a:t>
            </a:r>
            <a:r>
              <a:rPr lang="en-US" sz="4800" b="1" baseline="30000" dirty="0">
                <a:solidFill>
                  <a:srgbClr val="C00000"/>
                </a:solidFill>
                <a:effectLst>
                  <a:outerShdw blurRad="38100" dist="38100" dir="2700000" algn="tl">
                    <a:srgbClr val="000000">
                      <a:alpha val="43137"/>
                    </a:srgbClr>
                  </a:outerShdw>
                </a:effectLst>
                <a:latin typeface="+mn-lt"/>
              </a:rPr>
              <a:t> </a:t>
            </a:r>
            <a:r>
              <a:rPr lang="en-US" sz="4800" b="1" dirty="0">
                <a:solidFill>
                  <a:srgbClr val="C00000"/>
                </a:solidFill>
                <a:effectLst>
                  <a:outerShdw blurRad="38100" dist="38100" dir="2700000" algn="tl">
                    <a:srgbClr val="000000">
                      <a:alpha val="43137"/>
                    </a:srgbClr>
                  </a:outerShdw>
                </a:effectLst>
                <a:latin typeface="+mn-lt"/>
              </a:rPr>
              <a:t>in the things that have been made. So they are without excuse</a:t>
            </a:r>
            <a:r>
              <a:rPr lang="en-US" sz="4800" b="1" dirty="0" smtClean="0">
                <a:solidFill>
                  <a:srgbClr val="C00000"/>
                </a:solidFill>
                <a:effectLst>
                  <a:outerShdw blurRad="38100" dist="38100" dir="2700000" algn="tl">
                    <a:srgbClr val="000000">
                      <a:alpha val="43137"/>
                    </a:srgbClr>
                  </a:outerShdw>
                </a:effectLst>
                <a:latin typeface="+mn-lt"/>
              </a:rPr>
              <a:t>.</a:t>
            </a:r>
            <a:br>
              <a:rPr lang="en-US" sz="4800" b="1" dirty="0" smtClean="0">
                <a:solidFill>
                  <a:srgbClr val="C00000"/>
                </a:solidFill>
                <a:effectLst>
                  <a:outerShdw blurRad="38100" dist="38100" dir="2700000" algn="tl">
                    <a:srgbClr val="000000">
                      <a:alpha val="43137"/>
                    </a:srgbClr>
                  </a:outerShdw>
                </a:effectLst>
                <a:latin typeface="+mn-lt"/>
              </a:rPr>
            </a:br>
            <a:r>
              <a:rPr lang="en-US" sz="4000" b="1" dirty="0">
                <a:solidFill>
                  <a:srgbClr val="C00000"/>
                </a:solidFill>
                <a:effectLst>
                  <a:outerShdw blurRad="38100" dist="38100" dir="2700000" algn="tl">
                    <a:srgbClr val="000000">
                      <a:alpha val="43137"/>
                    </a:srgbClr>
                  </a:outerShdw>
                </a:effectLst>
                <a:latin typeface="+mn-lt"/>
              </a:rPr>
              <a:t/>
            </a:r>
            <a:br>
              <a:rPr lang="en-US" sz="4000" b="1" dirty="0">
                <a:solidFill>
                  <a:srgbClr val="C00000"/>
                </a:solidFill>
                <a:effectLst>
                  <a:outerShdw blurRad="38100" dist="38100" dir="2700000" algn="tl">
                    <a:srgbClr val="000000">
                      <a:alpha val="43137"/>
                    </a:srgbClr>
                  </a:outerShdw>
                </a:effectLst>
                <a:latin typeface="+mn-lt"/>
              </a:rPr>
            </a:br>
            <a:r>
              <a:rPr lang="en-US" sz="4000" b="1" dirty="0" smtClean="0">
                <a:solidFill>
                  <a:srgbClr val="C00000"/>
                </a:solidFill>
                <a:effectLst>
                  <a:outerShdw blurRad="38100" dist="38100" dir="2700000" algn="tl">
                    <a:srgbClr val="000000">
                      <a:alpha val="43137"/>
                    </a:srgbClr>
                  </a:outerShdw>
                </a:effectLst>
                <a:latin typeface="+mn-lt"/>
              </a:rPr>
              <a:t>Romans 1:20 ESV</a:t>
            </a:r>
            <a:endParaRPr lang="en-US" sz="4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9370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2629349"/>
            <a:ext cx="11513458" cy="1325563"/>
          </a:xfrm>
        </p:spPr>
        <p:txBody>
          <a:bodyPr>
            <a:noAutofit/>
          </a:bodyPr>
          <a:lstStyle/>
          <a:p>
            <a:pPr algn="ctr"/>
            <a:r>
              <a:rPr lang="en-US" sz="4800" b="1" baseline="30000" dirty="0">
                <a:solidFill>
                  <a:srgbClr val="C00000"/>
                </a:solidFill>
                <a:effectLst>
                  <a:outerShdw blurRad="38100" dist="38100" dir="2700000" algn="tl">
                    <a:srgbClr val="000000">
                      <a:alpha val="43137"/>
                    </a:srgbClr>
                  </a:outerShdw>
                </a:effectLst>
                <a:latin typeface="+mn-lt"/>
              </a:rPr>
              <a:t>23 </a:t>
            </a:r>
            <a:r>
              <a:rPr lang="en-US" sz="4800" b="1" dirty="0">
                <a:solidFill>
                  <a:srgbClr val="C00000"/>
                </a:solidFill>
                <a:effectLst>
                  <a:outerShdw blurRad="38100" dist="38100" dir="2700000" algn="tl">
                    <a:srgbClr val="000000">
                      <a:alpha val="43137"/>
                    </a:srgbClr>
                  </a:outerShdw>
                </a:effectLst>
                <a:latin typeface="+mn-lt"/>
              </a:rPr>
              <a:t>Let us hold fast the confession of our hope without wavering, for he who promised is faithful. </a:t>
            </a:r>
            <a:r>
              <a:rPr lang="en-US" sz="4800" b="1" baseline="30000" dirty="0">
                <a:solidFill>
                  <a:srgbClr val="C00000"/>
                </a:solidFill>
                <a:effectLst>
                  <a:outerShdw blurRad="38100" dist="38100" dir="2700000" algn="tl">
                    <a:srgbClr val="000000">
                      <a:alpha val="43137"/>
                    </a:srgbClr>
                  </a:outerShdw>
                </a:effectLst>
                <a:latin typeface="+mn-lt"/>
              </a:rPr>
              <a:t>24 </a:t>
            </a:r>
            <a:r>
              <a:rPr lang="en-US" sz="4800" b="1" dirty="0">
                <a:solidFill>
                  <a:srgbClr val="C00000"/>
                </a:solidFill>
                <a:effectLst>
                  <a:outerShdw blurRad="38100" dist="38100" dir="2700000" algn="tl">
                    <a:srgbClr val="000000">
                      <a:alpha val="43137"/>
                    </a:srgbClr>
                  </a:outerShdw>
                </a:effectLst>
                <a:latin typeface="+mn-lt"/>
              </a:rPr>
              <a:t>And let us consider how to stir up one another to love and good works, </a:t>
            </a:r>
            <a:r>
              <a:rPr lang="en-US" sz="4800" b="1" baseline="30000" dirty="0">
                <a:solidFill>
                  <a:srgbClr val="C00000"/>
                </a:solidFill>
                <a:effectLst>
                  <a:outerShdw blurRad="38100" dist="38100" dir="2700000" algn="tl">
                    <a:srgbClr val="000000">
                      <a:alpha val="43137"/>
                    </a:srgbClr>
                  </a:outerShdw>
                </a:effectLst>
                <a:latin typeface="+mn-lt"/>
              </a:rPr>
              <a:t>25 </a:t>
            </a:r>
            <a:r>
              <a:rPr lang="en-US" sz="4800" b="1" dirty="0">
                <a:solidFill>
                  <a:srgbClr val="C00000"/>
                </a:solidFill>
                <a:effectLst>
                  <a:outerShdw blurRad="38100" dist="38100" dir="2700000" algn="tl">
                    <a:srgbClr val="000000">
                      <a:alpha val="43137"/>
                    </a:srgbClr>
                  </a:outerShdw>
                </a:effectLst>
                <a:latin typeface="+mn-lt"/>
              </a:rPr>
              <a:t>not neglecting to meet together, as is the habit of some, but encouraging one another, and all the more as you see the Day drawing near.</a:t>
            </a:r>
            <a:r>
              <a:rPr lang="en-US" sz="4800" dirty="0">
                <a:solidFill>
                  <a:srgbClr val="C00000"/>
                </a:solidFill>
                <a:effectLst>
                  <a:outerShdw blurRad="38100" dist="38100" dir="2700000" algn="tl">
                    <a:srgbClr val="000000">
                      <a:alpha val="43137"/>
                    </a:srgbClr>
                  </a:outerShdw>
                </a:effectLst>
                <a:latin typeface="+mn-lt"/>
              </a:rPr>
              <a:t/>
            </a:r>
            <a:br>
              <a:rPr lang="en-US" sz="4800" dirty="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Hebrews 10:23-25 ESV</a:t>
            </a:r>
            <a:endParaRPr lang="en-US"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6094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114" y="1773012"/>
            <a:ext cx="11092543" cy="1325563"/>
          </a:xfrm>
        </p:spPr>
        <p:txBody>
          <a:bodyPr>
            <a:noAutofit/>
          </a:bodyPr>
          <a:lstStyle/>
          <a:p>
            <a:pPr algn="ctr"/>
            <a:r>
              <a:rPr lang="en-US" sz="4800" b="1" dirty="0">
                <a:solidFill>
                  <a:srgbClr val="C00000"/>
                </a:solidFill>
                <a:effectLst>
                  <a:outerShdw blurRad="38100" dist="38100" dir="2700000" algn="tl">
                    <a:srgbClr val="000000">
                      <a:alpha val="43137"/>
                    </a:srgbClr>
                  </a:outerShdw>
                </a:effectLst>
                <a:latin typeface="+mn-lt"/>
              </a:rPr>
              <a:t>For you, O </a:t>
            </a:r>
            <a:r>
              <a:rPr lang="en-US" sz="4800" b="1" cap="small" dirty="0">
                <a:solidFill>
                  <a:srgbClr val="C00000"/>
                </a:solidFill>
                <a:effectLst>
                  <a:outerShdw blurRad="38100" dist="38100" dir="2700000" algn="tl">
                    <a:srgbClr val="000000">
                      <a:alpha val="43137"/>
                    </a:srgbClr>
                  </a:outerShdw>
                </a:effectLst>
                <a:latin typeface="+mn-lt"/>
              </a:rPr>
              <a:t>Lord</a:t>
            </a:r>
            <a:r>
              <a:rPr lang="en-US" sz="4800" b="1" dirty="0">
                <a:solidFill>
                  <a:srgbClr val="C00000"/>
                </a:solidFill>
                <a:effectLst>
                  <a:outerShdw blurRad="38100" dist="38100" dir="2700000" algn="tl">
                    <a:srgbClr val="000000">
                      <a:alpha val="43137"/>
                    </a:srgbClr>
                  </a:outerShdw>
                </a:effectLst>
                <a:latin typeface="+mn-lt"/>
              </a:rPr>
              <a:t>, have made me glad by your work; at the works of your hands I sing for joy</a:t>
            </a:r>
            <a:r>
              <a:rPr lang="en-US" sz="4800" b="1" dirty="0" smtClean="0">
                <a:solidFill>
                  <a:srgbClr val="C00000"/>
                </a:solidFill>
                <a:effectLst>
                  <a:outerShdw blurRad="38100" dist="38100" dir="2700000" algn="tl">
                    <a:srgbClr val="000000">
                      <a:alpha val="43137"/>
                    </a:srgbClr>
                  </a:outerShdw>
                </a:effectLst>
                <a:latin typeface="+mn-lt"/>
              </a:rPr>
              <a:t>.</a:t>
            </a:r>
            <a:br>
              <a:rPr lang="en-US" sz="4800" b="1" dirty="0" smtClean="0">
                <a:solidFill>
                  <a:srgbClr val="C00000"/>
                </a:solidFill>
                <a:effectLst>
                  <a:outerShdw blurRad="38100" dist="38100" dir="2700000" algn="tl">
                    <a:srgbClr val="000000">
                      <a:alpha val="43137"/>
                    </a:srgbClr>
                  </a:outerShdw>
                </a:effectLst>
                <a:latin typeface="+mn-lt"/>
              </a:rPr>
            </a:br>
            <a:r>
              <a:rPr lang="en-US" sz="4000" b="1" dirty="0">
                <a:solidFill>
                  <a:srgbClr val="C00000"/>
                </a:solidFill>
                <a:effectLst>
                  <a:outerShdw blurRad="38100" dist="38100" dir="2700000" algn="tl">
                    <a:srgbClr val="000000">
                      <a:alpha val="43137"/>
                    </a:srgbClr>
                  </a:outerShdw>
                </a:effectLst>
                <a:latin typeface="+mn-lt"/>
              </a:rPr>
              <a:t/>
            </a:r>
            <a:br>
              <a:rPr lang="en-US" sz="4000" b="1" dirty="0">
                <a:solidFill>
                  <a:srgbClr val="C00000"/>
                </a:solidFill>
                <a:effectLst>
                  <a:outerShdw blurRad="38100" dist="38100" dir="2700000" algn="tl">
                    <a:srgbClr val="000000">
                      <a:alpha val="43137"/>
                    </a:srgbClr>
                  </a:outerShdw>
                </a:effectLst>
                <a:latin typeface="+mn-lt"/>
              </a:rPr>
            </a:br>
            <a:r>
              <a:rPr lang="en-US" sz="4000" b="1" dirty="0" smtClean="0">
                <a:solidFill>
                  <a:srgbClr val="C00000"/>
                </a:solidFill>
                <a:effectLst>
                  <a:outerShdw blurRad="38100" dist="38100" dir="2700000" algn="tl">
                    <a:srgbClr val="000000">
                      <a:alpha val="43137"/>
                    </a:srgbClr>
                  </a:outerShdw>
                </a:effectLst>
                <a:latin typeface="+mn-lt"/>
              </a:rPr>
              <a:t>Psalm 92:4 ESV</a:t>
            </a:r>
            <a:r>
              <a:rPr lang="en-US" sz="4800" dirty="0">
                <a:solidFill>
                  <a:srgbClr val="C00000"/>
                </a:solidFill>
                <a:effectLst>
                  <a:outerShdw blurRad="38100" dist="38100" dir="2700000" algn="tl">
                    <a:srgbClr val="000000">
                      <a:alpha val="43137"/>
                    </a:srgbClr>
                  </a:outerShdw>
                </a:effectLst>
                <a:latin typeface="+mn-lt"/>
              </a:rPr>
              <a:t/>
            </a:r>
            <a:br>
              <a:rPr lang="en-US" sz="4800" dirty="0">
                <a:solidFill>
                  <a:srgbClr val="C00000"/>
                </a:solidFill>
                <a:effectLst>
                  <a:outerShdw blurRad="38100" dist="38100" dir="2700000" algn="tl">
                    <a:srgbClr val="000000">
                      <a:alpha val="43137"/>
                    </a:srgbClr>
                  </a:outerShdw>
                </a:effectLst>
                <a:latin typeface="+mn-lt"/>
              </a:rPr>
            </a:br>
            <a:endParaRPr lang="en-US" sz="4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57220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TotalTime>
  <Words>8</Words>
  <Application>Microsoft Office PowerPoint</Application>
  <PresentationFormat>Widescreen</PresentationFormat>
  <Paragraphs>5</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See what kind of love the Father has given to us, that we should be called children of God; and so we are.  1 John 1:3a ESV </vt:lpstr>
      <vt:lpstr>3 And one called to another and said: “Holy, holy, holy is the Lord of hosts; the whole earth is full of his glory!”  Isaiah 6:3 ESV</vt:lpstr>
      <vt:lpstr>20 For his invisible attributes, namely, his eternal power and divine nature, have been clearly perceived, ever since the creation of the world, in the things that have been made. So they are without excuse.  Romans 1:20 ESV</vt:lpstr>
      <vt:lpstr>23 Let us hold fast the confession of our hope without wavering, for he who promised is faithful. 24 And let us consider how to stir up one another to love and good works, 25 not neglecting to meet together, as is the habit of some, but encouraging one another, and all the more as you see the Day drawing near.  Hebrews 10:23-25 ESV</vt:lpstr>
      <vt:lpstr>For you, O Lord, have made me glad by your work; at the works of your hands I sing for joy.  Psalm 92:4 ESV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41</cp:revision>
  <dcterms:created xsi:type="dcterms:W3CDTF">2018-03-10T02:10:47Z</dcterms:created>
  <dcterms:modified xsi:type="dcterms:W3CDTF">2018-06-17T11:00:53Z</dcterms:modified>
</cp:coreProperties>
</file>