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171"/>
    <a:srgbClr val="F1F1F1"/>
    <a:srgbClr val="C155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5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10/29/2017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8676720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10/29/2017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84471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2F9BCF-7D10-47B6-A1D4-DCF167FEF0BB}" type="datetimeFigureOut">
              <a:rPr lang="en-US" smtClean="0"/>
              <a:t>10/29/2017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1417897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2F9BCF-7D10-47B6-A1D4-DCF167FEF0BB}" type="datetimeFigureOut">
              <a:rPr lang="en-US" smtClean="0"/>
              <a:t>10/29/2017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78660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2F9BCF-7D10-47B6-A1D4-DCF167FEF0BB}" type="datetimeFigureOut">
              <a:rPr lang="en-US" smtClean="0"/>
              <a:t>10/29/2017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520000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2F9BCF-7D10-47B6-A1D4-DCF167FEF0BB}" type="datetimeFigureOut">
              <a:rPr lang="en-US" smtClean="0"/>
              <a:t>10/29/2017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6493200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2F9BCF-7D10-47B6-A1D4-DCF167FEF0BB}" type="datetimeFigureOut">
              <a:rPr lang="en-US" smtClean="0"/>
              <a:t>10/29/2017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150763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10/29/2017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566910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10/29/2017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672784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10/29/2017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221141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10/29/2017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1674882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1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F9BCF-7D10-47B6-A1D4-DCF167FEF0BB}" type="datetimeFigureOut">
              <a:rPr lang="en-US" smtClean="0"/>
              <a:t>10/29/2017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9390F-9BCF-4B1F-92C3-D1CB42A9B696}" type="slidenum">
              <a:rPr lang="en-US" smtClean="0"/>
              <a:t>‹#›</a:t>
            </a:fld>
            <a:endParaRPr lang="en-US"/>
          </a:p>
        </p:txBody>
      </p:sp>
    </p:spTree>
    <p:extLst>
      <p:ext uri="{BB962C8B-B14F-4D97-AF65-F5344CB8AC3E}">
        <p14:creationId xmlns:p14="http://schemas.microsoft.com/office/powerpoint/2010/main" val="3250464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56732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607" y="117848"/>
            <a:ext cx="5812856" cy="4351338"/>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9216" r="6722"/>
          <a:stretch/>
        </p:blipFill>
        <p:spPr>
          <a:xfrm>
            <a:off x="293971" y="3603812"/>
            <a:ext cx="5419725" cy="3112994"/>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3530" r="16353"/>
          <a:stretch/>
        </p:blipFill>
        <p:spPr>
          <a:xfrm>
            <a:off x="5004170" y="592371"/>
            <a:ext cx="4007223" cy="3333750"/>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17181" t="7680" r="21307" b="29323"/>
          <a:stretch/>
        </p:blipFill>
        <p:spPr>
          <a:xfrm>
            <a:off x="5643836" y="3752630"/>
            <a:ext cx="2727889" cy="1834271"/>
          </a:xfrm>
          <a:prstGeom prst="rect">
            <a:avLst/>
          </a:prstGeom>
        </p:spPr>
      </p:pic>
    </p:spTree>
    <p:extLst>
      <p:ext uri="{BB962C8B-B14F-4D97-AF65-F5344CB8AC3E}">
        <p14:creationId xmlns:p14="http://schemas.microsoft.com/office/powerpoint/2010/main" val="39258220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177" y="1642594"/>
            <a:ext cx="8515350" cy="1325563"/>
          </a:xfrm>
        </p:spPr>
        <p:txBody>
          <a:bodyPr>
            <a:noAutofit/>
          </a:bodyPr>
          <a:lstStyle/>
          <a:p>
            <a:pPr algn="ctr"/>
            <a:r>
              <a:rPr lang="en-US" b="1" baseline="30000" dirty="0">
                <a:solidFill>
                  <a:srgbClr val="C00000"/>
                </a:solidFill>
                <a:effectLst>
                  <a:outerShdw blurRad="38100" dist="38100" dir="2700000" algn="tl">
                    <a:srgbClr val="000000">
                      <a:alpha val="43137"/>
                    </a:srgbClr>
                  </a:outerShdw>
                </a:effectLst>
                <a:latin typeface="+mn-lt"/>
              </a:rPr>
              <a:t>13 </a:t>
            </a:r>
            <a:r>
              <a:rPr lang="en-US" b="1" dirty="0">
                <a:solidFill>
                  <a:srgbClr val="C00000"/>
                </a:solidFill>
                <a:effectLst>
                  <a:outerShdw blurRad="38100" dist="38100" dir="2700000" algn="tl">
                    <a:srgbClr val="000000">
                      <a:alpha val="43137"/>
                    </a:srgbClr>
                  </a:outerShdw>
                </a:effectLst>
                <a:latin typeface="+mn-lt"/>
              </a:rPr>
              <a:t>I write these things to you who believe in the name of the Son of God, that you may know that you have eternal life</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5:13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595139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071" y="2462866"/>
            <a:ext cx="8515350" cy="1325563"/>
          </a:xfrm>
        </p:spPr>
        <p:txBody>
          <a:bodyPr>
            <a:noAutofit/>
          </a:bodyPr>
          <a:lstStyle/>
          <a:p>
            <a:pPr algn="ctr"/>
            <a:r>
              <a:rPr lang="en-US" sz="3600" b="1" baseline="30000" dirty="0">
                <a:solidFill>
                  <a:srgbClr val="C00000"/>
                </a:solidFill>
                <a:effectLst>
                  <a:outerShdw blurRad="38100" dist="38100" dir="2700000" algn="tl">
                    <a:srgbClr val="000000">
                      <a:alpha val="43137"/>
                    </a:srgbClr>
                  </a:outerShdw>
                </a:effectLst>
                <a:latin typeface="+mn-lt"/>
              </a:rPr>
              <a:t>21 </a:t>
            </a:r>
            <a:r>
              <a:rPr lang="en-US" sz="3600" b="1" dirty="0">
                <a:solidFill>
                  <a:srgbClr val="C00000"/>
                </a:solidFill>
                <a:effectLst>
                  <a:outerShdw blurRad="38100" dist="38100" dir="2700000" algn="tl">
                    <a:srgbClr val="000000">
                      <a:alpha val="43137"/>
                    </a:srgbClr>
                  </a:outerShdw>
                </a:effectLst>
                <a:latin typeface="+mn-lt"/>
              </a:rPr>
              <a:t>“Not everyone who says to me, ‘Lord, Lord,’ will enter the kingdom of heaven, but the one who does the will of my Father who is in heaven.  </a:t>
            </a:r>
            <a:r>
              <a:rPr lang="en-US" sz="3600" b="1" baseline="30000" dirty="0">
                <a:solidFill>
                  <a:srgbClr val="C00000"/>
                </a:solidFill>
                <a:effectLst>
                  <a:outerShdw blurRad="38100" dist="38100" dir="2700000" algn="tl">
                    <a:srgbClr val="000000">
                      <a:alpha val="43137"/>
                    </a:srgbClr>
                  </a:outerShdw>
                </a:effectLst>
                <a:latin typeface="+mn-lt"/>
              </a:rPr>
              <a:t>22 </a:t>
            </a:r>
            <a:r>
              <a:rPr lang="en-US" sz="3600" b="1" dirty="0">
                <a:solidFill>
                  <a:srgbClr val="C00000"/>
                </a:solidFill>
                <a:effectLst>
                  <a:outerShdw blurRad="38100" dist="38100" dir="2700000" algn="tl">
                    <a:srgbClr val="000000">
                      <a:alpha val="43137"/>
                    </a:srgbClr>
                  </a:outerShdw>
                </a:effectLst>
                <a:latin typeface="+mn-lt"/>
              </a:rPr>
              <a:t>On that day many will say to me, ‘Lord, Lord, did we not prophesy in your name, and cast out demons in your name, and do many mighty works in your name?’  </a:t>
            </a:r>
            <a:r>
              <a:rPr lang="en-US" sz="3600" b="1" baseline="30000" dirty="0">
                <a:solidFill>
                  <a:srgbClr val="C00000"/>
                </a:solidFill>
                <a:effectLst>
                  <a:outerShdw blurRad="38100" dist="38100" dir="2700000" algn="tl">
                    <a:srgbClr val="000000">
                      <a:alpha val="43137"/>
                    </a:srgbClr>
                  </a:outerShdw>
                </a:effectLst>
                <a:latin typeface="+mn-lt"/>
              </a:rPr>
              <a:t>23 </a:t>
            </a:r>
            <a:r>
              <a:rPr lang="en-US" sz="3600" b="1" dirty="0">
                <a:solidFill>
                  <a:srgbClr val="C00000"/>
                </a:solidFill>
                <a:effectLst>
                  <a:outerShdw blurRad="38100" dist="38100" dir="2700000" algn="tl">
                    <a:srgbClr val="000000">
                      <a:alpha val="43137"/>
                    </a:srgbClr>
                  </a:outerShdw>
                </a:effectLst>
                <a:latin typeface="+mn-lt"/>
              </a:rPr>
              <a:t>And then will I declare to them, ‘I never knew you; depart from me, you workers of lawlessness</a:t>
            </a:r>
            <a:r>
              <a:rPr lang="en-US" sz="3600" b="1" dirty="0" smtClean="0">
                <a:solidFill>
                  <a:srgbClr val="C00000"/>
                </a:solidFill>
                <a:effectLst>
                  <a:outerShdw blurRad="38100" dist="38100" dir="2700000" algn="tl">
                    <a:srgbClr val="000000">
                      <a:alpha val="43137"/>
                    </a:srgbClr>
                  </a:outerShdw>
                </a:effectLst>
                <a:latin typeface="+mn-lt"/>
              </a:rPr>
              <a:t>.’</a:t>
            </a:r>
            <a:br>
              <a:rPr lang="en-US" sz="3600"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Matthew 7:21-23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409757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rotWithShape="1">
          <a:blip r:embed="rId2">
            <a:extLst>
              <a:ext uri="{28A0092B-C50C-407E-A947-70E740481C1C}">
                <a14:useLocalDpi xmlns:a14="http://schemas.microsoft.com/office/drawing/2010/main" val="0"/>
              </a:ext>
            </a:extLst>
          </a:blip>
          <a:srcRect l="11931" t="13671" r="19232"/>
          <a:stretch/>
        </p:blipFill>
        <p:spPr>
          <a:xfrm>
            <a:off x="322730" y="2837329"/>
            <a:ext cx="5325035" cy="3756493"/>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1353" y="257550"/>
            <a:ext cx="4598894" cy="23592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569326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364" y="2570442"/>
            <a:ext cx="8878421" cy="1325563"/>
          </a:xfrm>
        </p:spPr>
        <p:txBody>
          <a:bodyPr>
            <a:noAutofit/>
          </a:bodyPr>
          <a:lstStyle/>
          <a:p>
            <a:pPr algn="ctr"/>
            <a:r>
              <a:rPr lang="en-US" sz="3200" b="1" baseline="30000" dirty="0" smtClean="0">
                <a:solidFill>
                  <a:srgbClr val="C00000"/>
                </a:solidFill>
                <a:effectLst>
                  <a:outerShdw blurRad="38100" dist="38100" dir="2700000" algn="tl">
                    <a:srgbClr val="000000">
                      <a:alpha val="43137"/>
                    </a:srgbClr>
                  </a:outerShdw>
                </a:effectLst>
                <a:latin typeface="+mn-lt"/>
              </a:rPr>
              <a:t>1 </a:t>
            </a:r>
            <a:r>
              <a:rPr lang="en-US" sz="3200" b="1" dirty="0" smtClean="0">
                <a:solidFill>
                  <a:srgbClr val="C00000"/>
                </a:solidFill>
                <a:effectLst>
                  <a:outerShdw blurRad="38100" dist="38100" dir="2700000" algn="tl">
                    <a:srgbClr val="000000">
                      <a:alpha val="43137"/>
                    </a:srgbClr>
                  </a:outerShdw>
                </a:effectLst>
                <a:latin typeface="+mn-lt"/>
              </a:rPr>
              <a:t>This </a:t>
            </a:r>
            <a:r>
              <a:rPr lang="en-US" sz="3200" b="1" dirty="0">
                <a:solidFill>
                  <a:srgbClr val="C00000"/>
                </a:solidFill>
                <a:effectLst>
                  <a:outerShdw blurRad="38100" dist="38100" dir="2700000" algn="tl">
                    <a:srgbClr val="000000">
                      <a:alpha val="43137"/>
                    </a:srgbClr>
                  </a:outerShdw>
                </a:effectLst>
                <a:latin typeface="+mn-lt"/>
              </a:rPr>
              <a:t>is what we proclaim to you: what was from the beginning, what we have heard, what we have seen with our eyes, what we have looked at and our hands have touched (concerning the word of life— </a:t>
            </a:r>
            <a:r>
              <a:rPr lang="en-US" sz="3200" b="1" baseline="30000" dirty="0">
                <a:solidFill>
                  <a:srgbClr val="C00000"/>
                </a:solidFill>
                <a:effectLst>
                  <a:outerShdw blurRad="38100" dist="38100" dir="2700000" algn="tl">
                    <a:srgbClr val="000000">
                      <a:alpha val="43137"/>
                    </a:srgbClr>
                  </a:outerShdw>
                </a:effectLst>
                <a:latin typeface="+mn-lt"/>
              </a:rPr>
              <a:t>2 </a:t>
            </a:r>
            <a:r>
              <a:rPr lang="en-US" sz="3200" b="1" dirty="0">
                <a:solidFill>
                  <a:srgbClr val="C00000"/>
                </a:solidFill>
                <a:effectLst>
                  <a:outerShdw blurRad="38100" dist="38100" dir="2700000" algn="tl">
                    <a:srgbClr val="000000">
                      <a:alpha val="43137"/>
                    </a:srgbClr>
                  </a:outerShdw>
                </a:effectLst>
                <a:latin typeface="+mn-lt"/>
              </a:rPr>
              <a:t>and the life was revealed, and we have seen and testify and announce to you the eternal life that was with the Father and was revealed to us). </a:t>
            </a:r>
            <a:r>
              <a:rPr lang="en-US" sz="3200" b="1" baseline="30000" dirty="0">
                <a:solidFill>
                  <a:srgbClr val="C00000"/>
                </a:solidFill>
                <a:effectLst>
                  <a:outerShdw blurRad="38100" dist="38100" dir="2700000" algn="tl">
                    <a:srgbClr val="000000">
                      <a:alpha val="43137"/>
                    </a:srgbClr>
                  </a:outerShdw>
                </a:effectLst>
                <a:latin typeface="+mn-lt"/>
              </a:rPr>
              <a:t>3 </a:t>
            </a:r>
            <a:r>
              <a:rPr lang="en-US" sz="3200" b="1" dirty="0">
                <a:solidFill>
                  <a:srgbClr val="C00000"/>
                </a:solidFill>
                <a:effectLst>
                  <a:outerShdw blurRad="38100" dist="38100" dir="2700000" algn="tl">
                    <a:srgbClr val="000000">
                      <a:alpha val="43137"/>
                    </a:srgbClr>
                  </a:outerShdw>
                </a:effectLst>
                <a:latin typeface="+mn-lt"/>
              </a:rPr>
              <a:t>What we have seen and heard we announce to you too, so that you may have fellowship with us (and indeed our fellowship is with the Father and with his Son Jesus Christ). </a:t>
            </a:r>
            <a:r>
              <a:rPr lang="en-US" sz="3200" b="1" baseline="30000" dirty="0">
                <a:solidFill>
                  <a:srgbClr val="C00000"/>
                </a:solidFill>
                <a:effectLst>
                  <a:outerShdw blurRad="38100" dist="38100" dir="2700000" algn="tl">
                    <a:srgbClr val="000000">
                      <a:alpha val="43137"/>
                    </a:srgbClr>
                  </a:outerShdw>
                </a:effectLst>
                <a:latin typeface="+mn-lt"/>
              </a:rPr>
              <a:t>4 </a:t>
            </a:r>
            <a:r>
              <a:rPr lang="en-US" sz="3200" b="1" dirty="0">
                <a:solidFill>
                  <a:srgbClr val="C00000"/>
                </a:solidFill>
                <a:effectLst>
                  <a:outerShdw blurRad="38100" dist="38100" dir="2700000" algn="tl">
                    <a:srgbClr val="000000">
                      <a:alpha val="43137"/>
                    </a:srgbClr>
                  </a:outerShdw>
                </a:effectLst>
                <a:latin typeface="+mn-lt"/>
              </a:rPr>
              <a:t>Thus we are writing these things so that our joy may be complete.</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1:1-4 NET</a:t>
            </a:r>
            <a:endParaRPr lang="en-US" sz="24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38506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17" y="2019115"/>
            <a:ext cx="8878421" cy="1325563"/>
          </a:xfrm>
        </p:spPr>
        <p:txBody>
          <a:bodyPr>
            <a:noAutofit/>
          </a:bodyPr>
          <a:lstStyle/>
          <a:p>
            <a:pPr algn="ctr"/>
            <a:r>
              <a:rPr lang="en-US" sz="4000" b="1" baseline="30000" dirty="0">
                <a:solidFill>
                  <a:srgbClr val="C00000"/>
                </a:solidFill>
                <a:effectLst>
                  <a:outerShdw blurRad="38100" dist="38100" dir="2700000" algn="tl">
                    <a:srgbClr val="000000">
                      <a:alpha val="43137"/>
                    </a:srgbClr>
                  </a:outerShdw>
                </a:effectLst>
              </a:rPr>
              <a:t>1</a:t>
            </a:r>
            <a:r>
              <a:rPr lang="en-US" sz="4000" b="1" baseline="30000" dirty="0">
                <a:solidFill>
                  <a:srgbClr val="C00000"/>
                </a:solidFill>
                <a:effectLst>
                  <a:outerShdw blurRad="38100" dist="38100" dir="2700000" algn="tl">
                    <a:srgbClr val="000000">
                      <a:alpha val="43137"/>
                    </a:srgbClr>
                  </a:outerShdw>
                </a:effectLst>
              </a:rPr>
              <a:t> </a:t>
            </a:r>
            <a:r>
              <a:rPr lang="en-US" sz="4000" b="1" dirty="0" smtClean="0">
                <a:solidFill>
                  <a:srgbClr val="C00000"/>
                </a:solidFill>
                <a:effectLst>
                  <a:outerShdw blurRad="38100" dist="38100" dir="2700000" algn="tl">
                    <a:srgbClr val="000000">
                      <a:alpha val="43137"/>
                    </a:srgbClr>
                  </a:outerShdw>
                </a:effectLst>
                <a:latin typeface="+mn-lt"/>
              </a:rPr>
              <a:t>In </a:t>
            </a:r>
            <a:r>
              <a:rPr lang="en-US" sz="4000" b="1" dirty="0">
                <a:solidFill>
                  <a:srgbClr val="C00000"/>
                </a:solidFill>
                <a:effectLst>
                  <a:outerShdw blurRad="38100" dist="38100" dir="2700000" algn="tl">
                    <a:srgbClr val="000000">
                      <a:alpha val="43137"/>
                    </a:srgbClr>
                  </a:outerShdw>
                </a:effectLst>
                <a:latin typeface="+mn-lt"/>
              </a:rPr>
              <a:t>the beginning was the Word, and the Word was with God, and the Word was God. </a:t>
            </a:r>
            <a:r>
              <a:rPr lang="en-US" sz="4000" b="1" baseline="30000" dirty="0">
                <a:solidFill>
                  <a:srgbClr val="C00000"/>
                </a:solidFill>
                <a:effectLst>
                  <a:outerShdw blurRad="38100" dist="38100" dir="2700000" algn="tl">
                    <a:srgbClr val="000000">
                      <a:alpha val="43137"/>
                    </a:srgbClr>
                  </a:outerShdw>
                </a:effectLst>
                <a:latin typeface="+mn-lt"/>
              </a:rPr>
              <a:t>2 </a:t>
            </a:r>
            <a:r>
              <a:rPr lang="en-US" sz="4000" b="1" dirty="0">
                <a:solidFill>
                  <a:srgbClr val="C00000"/>
                </a:solidFill>
                <a:effectLst>
                  <a:outerShdw blurRad="38100" dist="38100" dir="2700000" algn="tl">
                    <a:srgbClr val="000000">
                      <a:alpha val="43137"/>
                    </a:srgbClr>
                  </a:outerShdw>
                </a:effectLst>
                <a:latin typeface="+mn-lt"/>
              </a:rPr>
              <a:t>He was in the beginning with God. </a:t>
            </a:r>
            <a:r>
              <a:rPr lang="en-US" sz="4000" b="1" baseline="30000" dirty="0">
                <a:solidFill>
                  <a:srgbClr val="C00000"/>
                </a:solidFill>
                <a:effectLst>
                  <a:outerShdw blurRad="38100" dist="38100" dir="2700000" algn="tl">
                    <a:srgbClr val="000000">
                      <a:alpha val="43137"/>
                    </a:srgbClr>
                  </a:outerShdw>
                </a:effectLst>
                <a:latin typeface="+mn-lt"/>
              </a:rPr>
              <a:t>3</a:t>
            </a:r>
            <a:r>
              <a:rPr lang="en-US" sz="4000" b="1" dirty="0">
                <a:solidFill>
                  <a:srgbClr val="C00000"/>
                </a:solidFill>
                <a:effectLst>
                  <a:outerShdw blurRad="38100" dist="38100" dir="2700000" algn="tl">
                    <a:srgbClr val="000000">
                      <a:alpha val="43137"/>
                    </a:srgbClr>
                  </a:outerShdw>
                </a:effectLst>
                <a:latin typeface="+mn-lt"/>
              </a:rPr>
              <a:t> All things were made through him, and without him was not any thing made that was made.</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4000" b="1" dirty="0">
                <a:solidFill>
                  <a:srgbClr val="C00000"/>
                </a:solidFill>
                <a:effectLst>
                  <a:outerShdw blurRad="38100" dist="38100" dir="2700000" algn="tl">
                    <a:srgbClr val="000000">
                      <a:alpha val="43137"/>
                    </a:srgbClr>
                  </a:outerShdw>
                </a:effectLst>
                <a:latin typeface="+mn-lt"/>
              </a:rPr>
              <a:t/>
            </a:r>
            <a:br>
              <a:rPr lang="en-US" sz="40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John 1:1-2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173389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364" y="2570442"/>
            <a:ext cx="8878421" cy="1325563"/>
          </a:xfrm>
        </p:spPr>
        <p:txBody>
          <a:bodyPr>
            <a:noAutofit/>
          </a:bodyPr>
          <a:lstStyle/>
          <a:p>
            <a:pPr algn="ctr"/>
            <a:r>
              <a:rPr lang="en-US" sz="3200" b="1" baseline="30000" dirty="0" smtClean="0">
                <a:solidFill>
                  <a:srgbClr val="C00000"/>
                </a:solidFill>
                <a:effectLst>
                  <a:outerShdw blurRad="38100" dist="38100" dir="2700000" algn="tl">
                    <a:srgbClr val="000000">
                      <a:alpha val="43137"/>
                    </a:srgbClr>
                  </a:outerShdw>
                </a:effectLst>
                <a:latin typeface="+mn-lt"/>
              </a:rPr>
              <a:t>1 </a:t>
            </a:r>
            <a:r>
              <a:rPr lang="en-US" sz="3200" b="1" dirty="0" smtClean="0">
                <a:solidFill>
                  <a:srgbClr val="C00000"/>
                </a:solidFill>
                <a:effectLst>
                  <a:outerShdw blurRad="38100" dist="38100" dir="2700000" algn="tl">
                    <a:srgbClr val="000000">
                      <a:alpha val="43137"/>
                    </a:srgbClr>
                  </a:outerShdw>
                </a:effectLst>
                <a:latin typeface="+mn-lt"/>
              </a:rPr>
              <a:t>This </a:t>
            </a:r>
            <a:r>
              <a:rPr lang="en-US" sz="3200" b="1" dirty="0">
                <a:solidFill>
                  <a:srgbClr val="C00000"/>
                </a:solidFill>
                <a:effectLst>
                  <a:outerShdw blurRad="38100" dist="38100" dir="2700000" algn="tl">
                    <a:srgbClr val="000000">
                      <a:alpha val="43137"/>
                    </a:srgbClr>
                  </a:outerShdw>
                </a:effectLst>
                <a:latin typeface="+mn-lt"/>
              </a:rPr>
              <a:t>is what we proclaim to you: what was from the beginning</a:t>
            </a:r>
            <a:r>
              <a:rPr lang="en-US" sz="3200" b="1" dirty="0">
                <a:solidFill>
                  <a:schemeClr val="accent2">
                    <a:lumMod val="60000"/>
                    <a:lumOff val="40000"/>
                  </a:schemeClr>
                </a:solidFill>
                <a:effectLst>
                  <a:outerShdw blurRad="38100" dist="38100" dir="2700000" algn="tl">
                    <a:srgbClr val="000000">
                      <a:alpha val="43137"/>
                    </a:srgbClr>
                  </a:outerShdw>
                </a:effectLst>
                <a:latin typeface="+mn-lt"/>
              </a:rPr>
              <a:t>, what we have heard, what we have seen with our eyes, what we have looked at and our hands have touched (concerning the word of life— </a:t>
            </a:r>
            <a:r>
              <a:rPr lang="en-US" sz="3200" b="1" baseline="30000" dirty="0">
                <a:solidFill>
                  <a:schemeClr val="accent2">
                    <a:lumMod val="60000"/>
                    <a:lumOff val="40000"/>
                  </a:schemeClr>
                </a:solidFill>
                <a:effectLst>
                  <a:outerShdw blurRad="38100" dist="38100" dir="2700000" algn="tl">
                    <a:srgbClr val="000000">
                      <a:alpha val="43137"/>
                    </a:srgbClr>
                  </a:outerShdw>
                </a:effectLst>
                <a:latin typeface="+mn-lt"/>
              </a:rPr>
              <a:t>2 </a:t>
            </a:r>
            <a:r>
              <a:rPr lang="en-US" sz="3200" b="1" dirty="0">
                <a:solidFill>
                  <a:schemeClr val="accent2">
                    <a:lumMod val="60000"/>
                    <a:lumOff val="40000"/>
                  </a:schemeClr>
                </a:solidFill>
                <a:effectLst>
                  <a:outerShdw blurRad="38100" dist="38100" dir="2700000" algn="tl">
                    <a:srgbClr val="000000">
                      <a:alpha val="43137"/>
                    </a:srgbClr>
                  </a:outerShdw>
                </a:effectLst>
                <a:latin typeface="+mn-lt"/>
              </a:rPr>
              <a:t>and the life was revealed, and we have seen and testify and announce to you the eternal life that was with the Father and was revealed to us). </a:t>
            </a:r>
            <a:r>
              <a:rPr lang="en-US" sz="3200" b="1" baseline="30000" dirty="0">
                <a:solidFill>
                  <a:schemeClr val="accent2">
                    <a:lumMod val="60000"/>
                    <a:lumOff val="40000"/>
                  </a:schemeClr>
                </a:solidFill>
                <a:effectLst>
                  <a:outerShdw blurRad="38100" dist="38100" dir="2700000" algn="tl">
                    <a:srgbClr val="000000">
                      <a:alpha val="43137"/>
                    </a:srgbClr>
                  </a:outerShdw>
                </a:effectLst>
                <a:latin typeface="+mn-lt"/>
              </a:rPr>
              <a:t>3 </a:t>
            </a:r>
            <a:r>
              <a:rPr lang="en-US" sz="3200" b="1" dirty="0">
                <a:solidFill>
                  <a:schemeClr val="accent2">
                    <a:lumMod val="60000"/>
                    <a:lumOff val="40000"/>
                  </a:schemeClr>
                </a:solidFill>
                <a:effectLst>
                  <a:outerShdw blurRad="38100" dist="38100" dir="2700000" algn="tl">
                    <a:srgbClr val="000000">
                      <a:alpha val="43137"/>
                    </a:srgbClr>
                  </a:outerShdw>
                </a:effectLst>
                <a:latin typeface="+mn-lt"/>
              </a:rPr>
              <a:t>What we have seen and heard we announce to you too, so that you may have fellowship with us (and indeed our fellowship is with the Father and with his Son Jesus Christ). </a:t>
            </a:r>
            <a:r>
              <a:rPr lang="en-US" sz="3200" b="1" baseline="30000" dirty="0">
                <a:solidFill>
                  <a:schemeClr val="accent2">
                    <a:lumMod val="60000"/>
                    <a:lumOff val="40000"/>
                  </a:schemeClr>
                </a:solidFill>
                <a:effectLst>
                  <a:outerShdw blurRad="38100" dist="38100" dir="2700000" algn="tl">
                    <a:srgbClr val="000000">
                      <a:alpha val="43137"/>
                    </a:srgbClr>
                  </a:outerShdw>
                </a:effectLst>
                <a:latin typeface="+mn-lt"/>
              </a:rPr>
              <a:t>4 </a:t>
            </a:r>
            <a:r>
              <a:rPr lang="en-US" sz="3200" b="1" dirty="0">
                <a:solidFill>
                  <a:schemeClr val="accent2">
                    <a:lumMod val="60000"/>
                    <a:lumOff val="40000"/>
                  </a:schemeClr>
                </a:solidFill>
                <a:effectLst>
                  <a:outerShdw blurRad="38100" dist="38100" dir="2700000" algn="tl">
                    <a:srgbClr val="000000">
                      <a:alpha val="43137"/>
                    </a:srgbClr>
                  </a:outerShdw>
                </a:effectLst>
                <a:latin typeface="+mn-lt"/>
              </a:rPr>
              <a:t>Thus we are writing these things so that our joy may be complete.</a:t>
            </a:r>
            <a:r>
              <a:rPr lang="en-US" sz="3200" b="1" dirty="0" smtClean="0">
                <a:solidFill>
                  <a:srgbClr val="FF7171"/>
                </a:solidFill>
                <a:effectLst>
                  <a:outerShdw blurRad="38100" dist="38100" dir="2700000" algn="tl">
                    <a:srgbClr val="000000">
                      <a:alpha val="43137"/>
                    </a:srgbClr>
                  </a:outerShdw>
                </a:effectLst>
                <a:latin typeface="+mn-lt"/>
              </a:rPr>
              <a:t/>
            </a:r>
            <a:br>
              <a:rPr lang="en-US" sz="3200" b="1" dirty="0" smtClean="0">
                <a:solidFill>
                  <a:srgbClr val="FF7171"/>
                </a:solidFill>
                <a:effectLst>
                  <a:outerShdw blurRad="38100" dist="38100" dir="2700000" algn="tl">
                    <a:srgbClr val="000000">
                      <a:alpha val="43137"/>
                    </a:srgbClr>
                  </a:outerShdw>
                </a:effectLst>
                <a:latin typeface="+mn-lt"/>
              </a:rPr>
            </a:br>
            <a:r>
              <a:rPr lang="en-US" sz="3200" b="1" dirty="0">
                <a:solidFill>
                  <a:srgbClr val="FF7171"/>
                </a:solidFill>
                <a:effectLst>
                  <a:outerShdw blurRad="38100" dist="38100" dir="2700000" algn="tl">
                    <a:srgbClr val="000000">
                      <a:alpha val="43137"/>
                    </a:srgbClr>
                  </a:outerShdw>
                </a:effectLst>
                <a:latin typeface="+mn-lt"/>
              </a:rPr>
              <a:t/>
            </a:r>
            <a:br>
              <a:rPr lang="en-US" sz="3200" b="1" dirty="0">
                <a:solidFill>
                  <a:srgbClr val="FF7171"/>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1:1-4 NET</a:t>
            </a:r>
            <a:endParaRPr lang="en-US" sz="24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397420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364" y="2570442"/>
            <a:ext cx="8878421" cy="1325563"/>
          </a:xfrm>
        </p:spPr>
        <p:txBody>
          <a:bodyPr>
            <a:noAutofit/>
          </a:bodyPr>
          <a:lstStyle/>
          <a:p>
            <a:pPr algn="ctr"/>
            <a:r>
              <a:rPr lang="en-US" sz="3200" b="1" baseline="30000" dirty="0" smtClean="0">
                <a:solidFill>
                  <a:schemeClr val="accent2">
                    <a:lumMod val="60000"/>
                    <a:lumOff val="40000"/>
                  </a:schemeClr>
                </a:solidFill>
                <a:effectLst>
                  <a:outerShdw blurRad="38100" dist="38100" dir="2700000" algn="tl">
                    <a:srgbClr val="000000">
                      <a:alpha val="43137"/>
                    </a:srgbClr>
                  </a:outerShdw>
                </a:effectLst>
                <a:latin typeface="+mn-lt"/>
              </a:rPr>
              <a:t>1 </a:t>
            </a:r>
            <a:r>
              <a:rPr lang="en-US" sz="3200" b="1" dirty="0" smtClean="0">
                <a:solidFill>
                  <a:schemeClr val="accent2">
                    <a:lumMod val="60000"/>
                    <a:lumOff val="40000"/>
                  </a:schemeClr>
                </a:solidFill>
                <a:effectLst>
                  <a:outerShdw blurRad="38100" dist="38100" dir="2700000" algn="tl">
                    <a:srgbClr val="000000">
                      <a:alpha val="43137"/>
                    </a:srgbClr>
                  </a:outerShdw>
                </a:effectLst>
                <a:latin typeface="+mn-lt"/>
              </a:rPr>
              <a:t>This </a:t>
            </a:r>
            <a:r>
              <a:rPr lang="en-US" sz="3200" b="1" dirty="0">
                <a:solidFill>
                  <a:schemeClr val="accent2">
                    <a:lumMod val="60000"/>
                    <a:lumOff val="40000"/>
                  </a:schemeClr>
                </a:solidFill>
                <a:effectLst>
                  <a:outerShdw blurRad="38100" dist="38100" dir="2700000" algn="tl">
                    <a:srgbClr val="000000">
                      <a:alpha val="43137"/>
                    </a:srgbClr>
                  </a:outerShdw>
                </a:effectLst>
                <a:latin typeface="+mn-lt"/>
              </a:rPr>
              <a:t>is what we proclaim to you: what was from the beginning, what we have heard, what we have seen with our eyes, what we have looked at and our hands have touched (concerning the word of life— </a:t>
            </a:r>
            <a:r>
              <a:rPr lang="en-US" sz="3200" b="1" baseline="30000" dirty="0">
                <a:solidFill>
                  <a:schemeClr val="accent2">
                    <a:lumMod val="60000"/>
                    <a:lumOff val="40000"/>
                  </a:schemeClr>
                </a:solidFill>
                <a:effectLst>
                  <a:outerShdw blurRad="38100" dist="38100" dir="2700000" algn="tl">
                    <a:srgbClr val="000000">
                      <a:alpha val="43137"/>
                    </a:srgbClr>
                  </a:outerShdw>
                </a:effectLst>
                <a:latin typeface="+mn-lt"/>
              </a:rPr>
              <a:t>2 </a:t>
            </a:r>
            <a:r>
              <a:rPr lang="en-US" sz="3200" b="1" dirty="0">
                <a:solidFill>
                  <a:schemeClr val="accent2">
                    <a:lumMod val="60000"/>
                    <a:lumOff val="40000"/>
                  </a:schemeClr>
                </a:solidFill>
                <a:effectLst>
                  <a:outerShdw blurRad="38100" dist="38100" dir="2700000" algn="tl">
                    <a:srgbClr val="000000">
                      <a:alpha val="43137"/>
                    </a:srgbClr>
                  </a:outerShdw>
                </a:effectLst>
                <a:latin typeface="+mn-lt"/>
              </a:rPr>
              <a:t>and the life was revealed, and we have seen and testify and announce to you the eternal life that was with the Father and was revealed to us). </a:t>
            </a:r>
            <a:r>
              <a:rPr lang="en-US" sz="3200" b="1" baseline="30000" dirty="0">
                <a:solidFill>
                  <a:srgbClr val="C00000"/>
                </a:solidFill>
                <a:effectLst>
                  <a:outerShdw blurRad="38100" dist="38100" dir="2700000" algn="tl">
                    <a:srgbClr val="000000">
                      <a:alpha val="43137"/>
                    </a:srgbClr>
                  </a:outerShdw>
                </a:effectLst>
                <a:latin typeface="+mn-lt"/>
              </a:rPr>
              <a:t>3 </a:t>
            </a:r>
            <a:r>
              <a:rPr lang="en-US" sz="3200" b="1" dirty="0">
                <a:solidFill>
                  <a:srgbClr val="C00000"/>
                </a:solidFill>
                <a:effectLst>
                  <a:outerShdw blurRad="38100" dist="38100" dir="2700000" algn="tl">
                    <a:srgbClr val="000000">
                      <a:alpha val="43137"/>
                    </a:srgbClr>
                  </a:outerShdw>
                </a:effectLst>
                <a:latin typeface="+mn-lt"/>
              </a:rPr>
              <a:t>What we have seen and heard we announce to you too, so that you may have fellowship with us (and indeed our fellowship is with the Father and with his Son Jesus Christ). </a:t>
            </a:r>
            <a:r>
              <a:rPr lang="en-US" sz="3200" b="1" baseline="30000" dirty="0">
                <a:solidFill>
                  <a:srgbClr val="C00000"/>
                </a:solidFill>
                <a:effectLst>
                  <a:outerShdw blurRad="38100" dist="38100" dir="2700000" algn="tl">
                    <a:srgbClr val="000000">
                      <a:alpha val="43137"/>
                    </a:srgbClr>
                  </a:outerShdw>
                </a:effectLst>
                <a:latin typeface="+mn-lt"/>
              </a:rPr>
              <a:t>4 </a:t>
            </a:r>
            <a:r>
              <a:rPr lang="en-US" sz="3200" b="1" dirty="0">
                <a:solidFill>
                  <a:srgbClr val="C00000"/>
                </a:solidFill>
                <a:effectLst>
                  <a:outerShdw blurRad="38100" dist="38100" dir="2700000" algn="tl">
                    <a:srgbClr val="000000">
                      <a:alpha val="43137"/>
                    </a:srgbClr>
                  </a:outerShdw>
                </a:effectLst>
                <a:latin typeface="+mn-lt"/>
              </a:rPr>
              <a:t>Thus we are writing these things so that our joy may be complete.</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1:1-4 NET</a:t>
            </a:r>
            <a:endParaRPr lang="en-US" sz="24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819156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791" y="176867"/>
            <a:ext cx="7886700" cy="1325563"/>
          </a:xfrm>
        </p:spPr>
        <p:txBody>
          <a:bodyPr/>
          <a:lstStyle/>
          <a:p>
            <a:r>
              <a:rPr lang="en-US" b="1" i="1" dirty="0" smtClean="0">
                <a:solidFill>
                  <a:srgbClr val="C00000"/>
                </a:solidFill>
                <a:effectLst>
                  <a:outerShdw blurRad="38100" dist="38100" dir="2700000" algn="tl">
                    <a:srgbClr val="000000">
                      <a:alpha val="43137"/>
                    </a:srgbClr>
                  </a:outerShdw>
                </a:effectLst>
                <a:latin typeface="+mn-lt"/>
              </a:rPr>
              <a:t>Fellowship</a:t>
            </a:r>
            <a:endParaRPr lang="en-US" b="1" i="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1408768"/>
            <a:ext cx="7886700" cy="4351338"/>
          </a:xfrm>
        </p:spPr>
        <p:txBody>
          <a:bodyPr/>
          <a:lstStyle/>
          <a:p>
            <a:r>
              <a:rPr lang="en-US" dirty="0">
                <a:solidFill>
                  <a:srgbClr val="C00000"/>
                </a:solidFill>
                <a:effectLst>
                  <a:outerShdw blurRad="38100" dist="38100" dir="2700000" algn="tl">
                    <a:srgbClr val="000000">
                      <a:alpha val="43137"/>
                    </a:srgbClr>
                  </a:outerShdw>
                </a:effectLst>
              </a:rPr>
              <a:t>2 Corinthians 5:21 ESV - </a:t>
            </a:r>
            <a:r>
              <a:rPr lang="en-US" sz="2200" b="1" baseline="30000" dirty="0">
                <a:solidFill>
                  <a:srgbClr val="C00000"/>
                </a:solidFill>
                <a:effectLst>
                  <a:outerShdw blurRad="38100" dist="38100" dir="2700000" algn="tl">
                    <a:srgbClr val="000000">
                      <a:alpha val="43137"/>
                    </a:srgbClr>
                  </a:outerShdw>
                </a:effectLst>
              </a:rPr>
              <a:t>21 </a:t>
            </a:r>
            <a:r>
              <a:rPr lang="en-US" b="1" dirty="0">
                <a:solidFill>
                  <a:srgbClr val="C00000"/>
                </a:solidFill>
                <a:effectLst>
                  <a:outerShdw blurRad="38100" dist="38100" dir="2700000" algn="tl">
                    <a:srgbClr val="000000">
                      <a:alpha val="43137"/>
                    </a:srgbClr>
                  </a:outerShdw>
                </a:effectLst>
              </a:rPr>
              <a:t>For our sake he made him to be sin who knew no sin, so that in him we might become the righteousness of God</a:t>
            </a:r>
            <a:r>
              <a:rPr lang="en-US" b="1" dirty="0" smtClean="0">
                <a:solidFill>
                  <a:srgbClr val="C00000"/>
                </a:solidFill>
                <a:effectLst>
                  <a:outerShdw blurRad="38100" dist="38100" dir="2700000" algn="tl">
                    <a:srgbClr val="000000">
                      <a:alpha val="43137"/>
                    </a:srgbClr>
                  </a:outerShdw>
                </a:effectLst>
              </a:rPr>
              <a:t>.</a:t>
            </a:r>
            <a:br>
              <a:rPr lang="en-US" b="1" dirty="0" smtClean="0">
                <a:solidFill>
                  <a:srgbClr val="C00000"/>
                </a:solidFill>
                <a:effectLst>
                  <a:outerShdw blurRad="38100" dist="38100" dir="2700000" algn="tl">
                    <a:srgbClr val="000000">
                      <a:alpha val="43137"/>
                    </a:srgbClr>
                  </a:outerShdw>
                </a:effectLst>
              </a:rPr>
            </a:br>
            <a:endParaRPr lang="en-US" dirty="0">
              <a:solidFill>
                <a:srgbClr val="C00000"/>
              </a:solidFill>
              <a:effectLst>
                <a:outerShdw blurRad="38100" dist="38100" dir="2700000" algn="tl">
                  <a:srgbClr val="000000">
                    <a:alpha val="43137"/>
                  </a:srgbClr>
                </a:outerShdw>
              </a:effectLst>
            </a:endParaRPr>
          </a:p>
          <a:p>
            <a:r>
              <a:rPr lang="en-US" sz="2600" dirty="0">
                <a:solidFill>
                  <a:srgbClr val="C00000"/>
                </a:solidFill>
                <a:effectLst>
                  <a:outerShdw blurRad="38100" dist="38100" dir="2700000" algn="tl">
                    <a:srgbClr val="000000">
                      <a:alpha val="43137"/>
                    </a:srgbClr>
                  </a:outerShdw>
                </a:effectLst>
              </a:rPr>
              <a:t>1 Peter 3:18a ESV - </a:t>
            </a:r>
            <a:r>
              <a:rPr lang="en-US" b="1" dirty="0">
                <a:solidFill>
                  <a:srgbClr val="C00000"/>
                </a:solidFill>
                <a:effectLst>
                  <a:outerShdw blurRad="38100" dist="38100" dir="2700000" algn="tl">
                    <a:srgbClr val="000000">
                      <a:alpha val="43137"/>
                    </a:srgbClr>
                  </a:outerShdw>
                </a:effectLst>
              </a:rPr>
              <a:t>For Christ also suffered once for sins, the righteous for the unrighteous, that he might bring us to God</a:t>
            </a:r>
            <a:r>
              <a:rPr lang="en-US" sz="2600" b="1" dirty="0">
                <a:solidFill>
                  <a:srgbClr val="C00000"/>
                </a:solidFill>
                <a:effectLst>
                  <a:outerShdw blurRad="38100" dist="38100" dir="2700000" algn="tl">
                    <a:srgbClr val="000000">
                      <a:alpha val="43137"/>
                    </a:srgbClr>
                  </a:outerShdw>
                </a:effectLst>
              </a:rPr>
              <a:t>…</a:t>
            </a:r>
            <a:endParaRPr lang="en-US" sz="2600" dirty="0">
              <a:solidFill>
                <a:srgbClr val="C00000"/>
              </a:solidFill>
              <a:effectLst>
                <a:outerShdw blurRad="38100" dist="38100" dir="2700000" algn="tl">
                  <a:srgbClr val="000000">
                    <a:alpha val="43137"/>
                  </a:srgbClr>
                </a:outerShdw>
              </a:effectLst>
            </a:endParaRPr>
          </a:p>
          <a:p>
            <a:endParaRPr lang="en-US"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91485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TotalTime>
  <Words>145</Words>
  <Application>Microsoft Office PowerPoint</Application>
  <PresentationFormat>On-screen Show (4:3)</PresentationFormat>
  <Paragraphs>9</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13 I write these things to you who believe in the name of the Son of God, that you may know that you have eternal life.  1 John 5:13 ESV</vt:lpstr>
      <vt:lpstr>21 “Not everyone who says to me, ‘Lord, Lord,’ will enter the kingdom of heaven, but the one who does the will of my Father who is in heaven.  22 On that day many will say to me, ‘Lord, Lord, did we not prophesy in your name, and cast out demons in your name, and do many mighty works in your name?’  23 And then will I declare to them, ‘I never knew you; depart from me, you workers of lawlessness.’  Matthew 7:21-23 ESV</vt:lpstr>
      <vt:lpstr>PowerPoint Presentation</vt:lpstr>
      <vt:lpstr>1 This is what we proclaim to you: what was from the beginning, what we have heard, what we have seen with our eyes, what we have looked at and our hands have touched (concerning the word of life— 2 and the life was revealed, and we have seen and testify and announce to you the eternal life that was with the Father and was revealed to us). 3 What we have seen and heard we announce to you too, so that you may have fellowship with us (and indeed our fellowship is with the Father and with his Son Jesus Christ). 4 Thus we are writing these things so that our joy may be complete.  1 John 1:1-4 NET</vt:lpstr>
      <vt:lpstr>1 In the beginning was the Word, and the Word was with God, and the Word was God. 2 He was in the beginning with God. 3 All things were made through him, and without him was not any thing made that was made.  John 1:1-2 ESV</vt:lpstr>
      <vt:lpstr>1 This is what we proclaim to you: what was from the beginning, what we have heard, what we have seen with our eyes, what we have looked at and our hands have touched (concerning the word of life— 2 and the life was revealed, and we have seen and testify and announce to you the eternal life that was with the Father and was revealed to us). 3 What we have seen and heard we announce to you too, so that you may have fellowship with us (and indeed our fellowship is with the Father and with his Son Jesus Christ). 4 Thus we are writing these things so that our joy may be complete.  1 John 1:1-4 NET</vt:lpstr>
      <vt:lpstr>1 This is what we proclaim to you: what was from the beginning, what we have heard, what we have seen with our eyes, what we have looked at and our hands have touched (concerning the word of life— 2 and the life was revealed, and we have seen and testify and announce to you the eternal life that was with the Father and was revealed to us). 3 What we have seen and heard we announce to you too, so that you may have fellowship with us (and indeed our fellowship is with the Father and with his Son Jesus Christ). 4 Thus we are writing these things so that our joy may be complete.  1 John 1:1-4 NET</vt:lpstr>
      <vt:lpstr>Fellowship</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3</cp:revision>
  <dcterms:created xsi:type="dcterms:W3CDTF">2017-10-29T10:22:45Z</dcterms:created>
  <dcterms:modified xsi:type="dcterms:W3CDTF">2017-10-29T10:48:17Z</dcterms:modified>
</cp:coreProperties>
</file>