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59" r:id="rId3"/>
    <p:sldId id="258" r:id="rId4"/>
    <p:sldId id="267" r:id="rId5"/>
    <p:sldId id="261" r:id="rId6"/>
    <p:sldId id="268" r:id="rId7"/>
    <p:sldId id="269" r:id="rId8"/>
    <p:sldId id="262" r:id="rId9"/>
    <p:sldId id="270" r:id="rId10"/>
    <p:sldId id="271" r:id="rId11"/>
    <p:sldId id="272" r:id="rId12"/>
    <p:sldId id="273" r:id="rId13"/>
    <p:sldId id="274" r:id="rId14"/>
    <p:sldId id="275"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7171"/>
    <a:srgbClr val="010101"/>
    <a:srgbClr val="C1554A"/>
    <a:srgbClr val="FF7171"/>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0" d="100"/>
          <a:sy n="70" d="100"/>
        </p:scale>
        <p:origin x="60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86767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58447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2F9BCF-7D10-47B6-A1D4-DCF167FEF0BB}" type="datetimeFigureOut">
              <a:rPr lang="en-US" smtClean="0"/>
              <a:t>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414178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2F9BCF-7D10-47B6-A1D4-DCF167FEF0BB}" type="datetimeFigureOut">
              <a:rPr lang="en-US" smtClean="0"/>
              <a:t>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57866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2F9BCF-7D10-47B6-A1D4-DCF167FEF0BB}" type="datetimeFigureOut">
              <a:rPr lang="en-US" smtClean="0"/>
              <a:t>11/5/2017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752000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2F9BCF-7D10-47B6-A1D4-DCF167FEF0BB}" type="datetimeFigureOut">
              <a:rPr lang="en-US" smtClean="0"/>
              <a:t>11/5/2017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64932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2F9BCF-7D10-47B6-A1D4-DCF167FEF0BB}" type="datetimeFigureOut">
              <a:rPr lang="en-US" smtClean="0"/>
              <a:t>11/5/2017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15076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2F9BCF-7D10-47B6-A1D4-DCF167FEF0BB}" type="datetimeFigureOut">
              <a:rPr lang="en-US" smtClean="0"/>
              <a:t>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56691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2F9BCF-7D10-47B6-A1D4-DCF167FEF0BB}" type="datetimeFigureOut">
              <a:rPr lang="en-US" smtClean="0"/>
              <a:t>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2767278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4221141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2F9BCF-7D10-47B6-A1D4-DCF167FEF0BB}" type="datetimeFigureOut">
              <a:rPr lang="en-US" smtClean="0"/>
              <a:t>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9390F-9BCF-4B1F-92C3-D1CB42A9B696}" type="slidenum">
              <a:rPr lang="en-US" smtClean="0"/>
              <a:t>‹#›</a:t>
            </a:fld>
            <a:endParaRPr lang="en-US"/>
          </a:p>
        </p:txBody>
      </p:sp>
    </p:spTree>
    <p:extLst>
      <p:ext uri="{BB962C8B-B14F-4D97-AF65-F5344CB8AC3E}">
        <p14:creationId xmlns:p14="http://schemas.microsoft.com/office/powerpoint/2010/main" val="1167488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4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2F9BCF-7D10-47B6-A1D4-DCF167FEF0BB}" type="datetimeFigureOut">
              <a:rPr lang="en-US" smtClean="0"/>
              <a:t>11/5/2017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09390F-9BCF-4B1F-92C3-D1CB42A9B696}" type="slidenum">
              <a:rPr lang="en-US" smtClean="0"/>
              <a:t>‹#›</a:t>
            </a:fld>
            <a:endParaRPr lang="en-US"/>
          </a:p>
        </p:txBody>
      </p:sp>
    </p:spTree>
    <p:extLst>
      <p:ext uri="{BB962C8B-B14F-4D97-AF65-F5344CB8AC3E}">
        <p14:creationId xmlns:p14="http://schemas.microsoft.com/office/powerpoint/2010/main" val="32504648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3944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650" y="0"/>
            <a:ext cx="1924335" cy="3930555"/>
          </a:xfrm>
          <a:prstGeom prst="rect">
            <a:avLst/>
          </a:prstGeom>
          <a:solidFill>
            <a:srgbClr val="717171">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36480" y="2808079"/>
            <a:ext cx="8843749" cy="1325563"/>
          </a:xfrm>
        </p:spPr>
        <p:txBody>
          <a:bodyPr wrap="square">
            <a:noAutofit/>
          </a:bodyPr>
          <a:lstStyle/>
          <a:p>
            <a:pPr lvl="0" algn="ctr"/>
            <a:r>
              <a:rPr lang="en-US" sz="2800" b="1" baseline="30000" dirty="0" smtClean="0">
                <a:solidFill>
                  <a:srgbClr val="010101"/>
                </a:solidFill>
                <a:effectLst>
                  <a:outerShdw blurRad="38100" dist="38100" dir="2700000" algn="tl">
                    <a:srgbClr val="000000">
                      <a:alpha val="43137"/>
                    </a:srgbClr>
                  </a:outerShdw>
                </a:effectLst>
                <a:latin typeface="+mn-lt"/>
              </a:rPr>
              <a:t>5</a:t>
            </a:r>
            <a:r>
              <a:rPr lang="en-US" sz="2800" b="1" baseline="30000" dirty="0">
                <a:solidFill>
                  <a:srgbClr val="010101"/>
                </a:solidFill>
                <a:effectLst>
                  <a:outerShdw blurRad="38100" dist="38100" dir="2700000" algn="tl">
                    <a:srgbClr val="000000">
                      <a:alpha val="43137"/>
                    </a:srgbClr>
                  </a:outerShdw>
                </a:effectLst>
                <a:latin typeface="+mn-lt"/>
              </a:rPr>
              <a:t> </a:t>
            </a:r>
            <a:r>
              <a:rPr lang="en-US" sz="2800" b="1" dirty="0">
                <a:solidFill>
                  <a:srgbClr val="010101"/>
                </a:solidFill>
                <a:effectLst>
                  <a:outerShdw blurRad="38100" dist="38100" dir="2700000" algn="tl">
                    <a:srgbClr val="000000">
                      <a:alpha val="43137"/>
                    </a:srgbClr>
                  </a:outerShdw>
                </a:effectLst>
                <a:latin typeface="+mn-lt"/>
              </a:rPr>
              <a:t>This is the message we have heard from him and proclaim to you, that God is light, and in him is no darkness at all. </a:t>
            </a:r>
            <a:r>
              <a:rPr lang="en-US" sz="2800" b="1" baseline="30000" dirty="0">
                <a:solidFill>
                  <a:srgbClr val="010101"/>
                </a:solidFill>
                <a:effectLst>
                  <a:outerShdw blurRad="38100" dist="38100" dir="2700000" algn="tl">
                    <a:srgbClr val="000000">
                      <a:alpha val="43137"/>
                    </a:srgbClr>
                  </a:outerShdw>
                </a:effectLst>
                <a:latin typeface="+mn-lt"/>
              </a:rPr>
              <a:t>6 </a:t>
            </a:r>
            <a:r>
              <a:rPr lang="en-US" sz="2800" b="1" dirty="0">
                <a:solidFill>
                  <a:srgbClr val="010101"/>
                </a:solidFill>
                <a:effectLst>
                  <a:outerShdw blurRad="38100" dist="38100" dir="2700000" algn="tl">
                    <a:srgbClr val="000000">
                      <a:alpha val="43137"/>
                    </a:srgbClr>
                  </a:outerShdw>
                </a:effectLst>
                <a:latin typeface="+mn-lt"/>
              </a:rPr>
              <a:t>If we say we have fellowship with him while we walk in darkness, we lie and do not practice the truth.</a:t>
            </a:r>
            <a:r>
              <a:rPr lang="en-US" sz="2800" b="1" baseline="30000" dirty="0">
                <a:solidFill>
                  <a:srgbClr val="010101"/>
                </a:solidFill>
                <a:effectLst>
                  <a:outerShdw blurRad="38100" dist="38100" dir="2700000" algn="tl">
                    <a:srgbClr val="000000">
                      <a:alpha val="43137"/>
                    </a:srgbClr>
                  </a:outerShdw>
                </a:effectLst>
                <a:latin typeface="+mn-lt"/>
              </a:rPr>
              <a:t>7 </a:t>
            </a:r>
            <a:r>
              <a:rPr lang="en-US" sz="2800" b="1" dirty="0">
                <a:solidFill>
                  <a:srgbClr val="010101"/>
                </a:solidFill>
                <a:effectLst>
                  <a:outerShdw blurRad="38100" dist="38100" dir="2700000" algn="tl">
                    <a:srgbClr val="000000">
                      <a:alpha val="43137"/>
                    </a:srgbClr>
                  </a:outerShdw>
                </a:effectLst>
                <a:latin typeface="+mn-lt"/>
              </a:rPr>
              <a:t>But if we </a:t>
            </a:r>
            <a:r>
              <a:rPr lang="en-US" sz="2800" b="1" dirty="0" smtClean="0">
                <a:solidFill>
                  <a:srgbClr val="010101"/>
                </a:solidFill>
                <a:effectLst>
                  <a:outerShdw blurRad="38100" dist="38100" dir="2700000" algn="tl">
                    <a:srgbClr val="000000">
                      <a:alpha val="43137"/>
                    </a:srgbClr>
                  </a:outerShdw>
                </a:effectLst>
                <a:latin typeface="+mn-lt"/>
              </a:rPr>
              <a:t>walk </a:t>
            </a:r>
            <a:r>
              <a:rPr lang="en-US" sz="2800" b="1" dirty="0">
                <a:solidFill>
                  <a:srgbClr val="010101"/>
                </a:solidFill>
                <a:effectLst>
                  <a:outerShdw blurRad="38100" dist="38100" dir="2700000" algn="tl">
                    <a:srgbClr val="000000">
                      <a:alpha val="43137"/>
                    </a:srgbClr>
                  </a:outerShdw>
                </a:effectLst>
                <a:latin typeface="+mn-lt"/>
              </a:rPr>
              <a:t>in the light, as he is in the light, we have fellowship with one another, and the blood of Jesus his Son cleanses us from all sin. </a:t>
            </a:r>
            <a:r>
              <a:rPr lang="en-US" sz="2800" b="1" baseline="30000" dirty="0">
                <a:solidFill>
                  <a:srgbClr val="010101"/>
                </a:solidFill>
                <a:effectLst>
                  <a:outerShdw blurRad="38100" dist="38100" dir="2700000" algn="tl">
                    <a:srgbClr val="000000">
                      <a:alpha val="43137"/>
                    </a:srgbClr>
                  </a:outerShdw>
                </a:effectLst>
                <a:latin typeface="+mn-lt"/>
              </a:rPr>
              <a:t>8 </a:t>
            </a:r>
            <a:r>
              <a:rPr lang="en-US" sz="2800" b="1" dirty="0">
                <a:solidFill>
                  <a:srgbClr val="010101"/>
                </a:solidFill>
                <a:effectLst>
                  <a:outerShdw blurRad="38100" dist="38100" dir="2700000" algn="tl">
                    <a:srgbClr val="000000">
                      <a:alpha val="43137"/>
                    </a:srgbClr>
                  </a:outerShdw>
                </a:effectLst>
                <a:latin typeface="+mn-lt"/>
              </a:rPr>
              <a:t>If we say we have no sin, we deceive ourselves, and the truth is not in us.</a:t>
            </a:r>
            <a:r>
              <a:rPr lang="en-US" sz="2800" b="1" baseline="30000" dirty="0">
                <a:solidFill>
                  <a:srgbClr val="010101"/>
                </a:solidFill>
                <a:effectLst>
                  <a:outerShdw blurRad="38100" dist="38100" dir="2700000" algn="tl">
                    <a:srgbClr val="000000">
                      <a:alpha val="43137"/>
                    </a:srgbClr>
                  </a:outerShdw>
                </a:effectLst>
                <a:latin typeface="+mn-lt"/>
              </a:rPr>
              <a:t>9 </a:t>
            </a:r>
            <a:r>
              <a:rPr lang="en-US" sz="2800" b="1" dirty="0">
                <a:solidFill>
                  <a:srgbClr val="010101"/>
                </a:solidFill>
                <a:effectLst>
                  <a:outerShdw blurRad="38100" dist="38100" dir="2700000" algn="tl">
                    <a:srgbClr val="000000">
                      <a:alpha val="43137"/>
                    </a:srgbClr>
                  </a:outerShdw>
                </a:effectLst>
                <a:latin typeface="+mn-lt"/>
              </a:rPr>
              <a:t>If we confess our sins, he is faithful and just to forgive us our sins and to cleanse us from all unrighteousness.</a:t>
            </a:r>
            <a:r>
              <a:rPr lang="en-US" sz="2800" b="1" baseline="30000" dirty="0">
                <a:solidFill>
                  <a:srgbClr val="010101"/>
                </a:solidFill>
                <a:effectLst>
                  <a:outerShdw blurRad="38100" dist="38100" dir="2700000" algn="tl">
                    <a:srgbClr val="000000">
                      <a:alpha val="43137"/>
                    </a:srgbClr>
                  </a:outerShdw>
                </a:effectLst>
                <a:latin typeface="+mn-lt"/>
              </a:rPr>
              <a:t>10 </a:t>
            </a:r>
            <a:r>
              <a:rPr lang="en-US" sz="2800" b="1" dirty="0">
                <a:solidFill>
                  <a:srgbClr val="010101"/>
                </a:solidFill>
                <a:effectLst>
                  <a:outerShdw blurRad="38100" dist="38100" dir="2700000" algn="tl">
                    <a:srgbClr val="000000">
                      <a:alpha val="43137"/>
                    </a:srgbClr>
                  </a:outerShdw>
                </a:effectLst>
                <a:latin typeface="+mn-lt"/>
              </a:rPr>
              <a:t>If we say we have not sinned, we make him a liar, and his word is not in us. </a:t>
            </a:r>
            <a:r>
              <a:rPr lang="en-US" sz="2800" b="1" baseline="30000" dirty="0">
                <a:solidFill>
                  <a:srgbClr val="010101"/>
                </a:solidFill>
                <a:effectLst>
                  <a:outerShdw blurRad="38100" dist="38100" dir="2700000" algn="tl">
                    <a:srgbClr val="000000">
                      <a:alpha val="43137"/>
                    </a:srgbClr>
                  </a:outerShdw>
                </a:effectLst>
                <a:latin typeface="+mn-lt"/>
              </a:rPr>
              <a:t>1 </a:t>
            </a:r>
            <a:r>
              <a:rPr lang="en-US" sz="2800" b="1" dirty="0">
                <a:solidFill>
                  <a:srgbClr val="010101"/>
                </a:solidFill>
                <a:effectLst>
                  <a:outerShdw blurRad="38100" dist="38100" dir="2700000" algn="tl">
                    <a:srgbClr val="000000">
                      <a:alpha val="43137"/>
                    </a:srgbClr>
                  </a:outerShdw>
                </a:effectLst>
                <a:latin typeface="+mn-lt"/>
              </a:rPr>
              <a:t>My little children, I am writing these things to you so that you may not sin. But if anyone does sin, we have an advocate with the Father, Jesus Christ the righteous. </a:t>
            </a:r>
            <a:r>
              <a:rPr lang="en-US" sz="2800" b="1" baseline="30000" dirty="0">
                <a:solidFill>
                  <a:srgbClr val="010101"/>
                </a:solidFill>
                <a:effectLst>
                  <a:outerShdw blurRad="38100" dist="38100" dir="2700000" algn="tl">
                    <a:srgbClr val="000000">
                      <a:alpha val="43137"/>
                    </a:srgbClr>
                  </a:outerShdw>
                </a:effectLst>
                <a:latin typeface="+mn-lt"/>
              </a:rPr>
              <a:t>2 </a:t>
            </a:r>
            <a:r>
              <a:rPr lang="en-US" sz="2800" b="1" dirty="0">
                <a:solidFill>
                  <a:srgbClr val="010101"/>
                </a:solidFill>
                <a:effectLst>
                  <a:outerShdw blurRad="38100" dist="38100" dir="2700000" algn="tl">
                    <a:srgbClr val="000000">
                      <a:alpha val="43137"/>
                    </a:srgbClr>
                  </a:outerShdw>
                </a:effectLst>
                <a:latin typeface="+mn-lt"/>
              </a:rPr>
              <a:t>He is the propitiation for our sins, and not for ours only but also for the sins of the whole </a:t>
            </a:r>
            <a:r>
              <a:rPr lang="en-US" sz="2800" b="1" dirty="0" smtClean="0">
                <a:solidFill>
                  <a:srgbClr val="010101"/>
                </a:solidFill>
                <a:effectLst>
                  <a:outerShdw blurRad="38100" dist="38100" dir="2700000" algn="tl">
                    <a:srgbClr val="000000">
                      <a:alpha val="43137"/>
                    </a:srgbClr>
                  </a:outerShdw>
                </a:effectLst>
                <a:latin typeface="+mn-lt"/>
              </a:rPr>
              <a:t>world.</a:t>
            </a:r>
            <a:br>
              <a:rPr lang="en-US" sz="2800" b="1" dirty="0" smtClean="0">
                <a:solidFill>
                  <a:srgbClr val="010101"/>
                </a:solidFill>
                <a:effectLst>
                  <a:outerShdw blurRad="38100" dist="38100" dir="2700000" algn="tl">
                    <a:srgbClr val="000000">
                      <a:alpha val="43137"/>
                    </a:srgbClr>
                  </a:outerShdw>
                </a:effectLst>
                <a:latin typeface="+mn-lt"/>
              </a:rPr>
            </a:br>
            <a:r>
              <a:rPr lang="en-US" sz="2000" b="1" dirty="0">
                <a:solidFill>
                  <a:srgbClr val="010101"/>
                </a:solidFill>
                <a:effectLst>
                  <a:outerShdw blurRad="38100" dist="38100" dir="2700000" algn="tl">
                    <a:srgbClr val="000000">
                      <a:alpha val="43137"/>
                    </a:srgbClr>
                  </a:outerShdw>
                </a:effectLst>
                <a:latin typeface="+mn-lt"/>
              </a:rPr>
              <a:t/>
            </a:r>
            <a:br>
              <a:rPr lang="en-US" sz="2000" b="1" dirty="0">
                <a:solidFill>
                  <a:srgbClr val="010101"/>
                </a:solidFill>
                <a:effectLst>
                  <a:outerShdw blurRad="38100" dist="38100" dir="2700000" algn="tl">
                    <a:srgbClr val="000000">
                      <a:alpha val="43137"/>
                    </a:srgbClr>
                  </a:outerShdw>
                </a:effectLst>
                <a:latin typeface="+mn-lt"/>
              </a:rPr>
            </a:br>
            <a:r>
              <a:rPr lang="en-US" sz="2000" b="1" dirty="0">
                <a:solidFill>
                  <a:srgbClr val="010101"/>
                </a:solidFill>
                <a:effectLst>
                  <a:outerShdw blurRad="38100" dist="38100" dir="2700000" algn="tl">
                    <a:srgbClr val="000000">
                      <a:alpha val="43137"/>
                    </a:srgbClr>
                  </a:outerShdw>
                </a:effectLst>
                <a:latin typeface="+mn-lt"/>
              </a:rPr>
              <a:t>1 John 1:5-2:2 </a:t>
            </a:r>
            <a:r>
              <a:rPr lang="en-US" sz="2000" b="1" dirty="0" smtClean="0">
                <a:solidFill>
                  <a:srgbClr val="010101"/>
                </a:solidFill>
                <a:effectLst>
                  <a:outerShdw blurRad="38100" dist="38100" dir="2700000" algn="tl">
                    <a:srgbClr val="000000">
                      <a:alpha val="43137"/>
                    </a:srgbClr>
                  </a:outerShdw>
                </a:effectLst>
                <a:latin typeface="+mn-lt"/>
              </a:rPr>
              <a:t>ESV</a:t>
            </a:r>
            <a:endParaRPr lang="en-US" sz="2000" b="1" dirty="0">
              <a:solidFill>
                <a:srgbClr val="0101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25951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8427" y="1190767"/>
            <a:ext cx="4832057" cy="4832057"/>
          </a:xfrm>
          <a:prstGeom prst="rect">
            <a:avLst/>
          </a:prstGeom>
        </p:spPr>
      </p:pic>
    </p:spTree>
    <p:extLst>
      <p:ext uri="{BB962C8B-B14F-4D97-AF65-F5344CB8AC3E}">
        <p14:creationId xmlns:p14="http://schemas.microsoft.com/office/powerpoint/2010/main" val="394097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946" y="679022"/>
            <a:ext cx="7886700" cy="1325563"/>
          </a:xfrm>
        </p:spPr>
        <p:txBody>
          <a:bodyPr/>
          <a:lstStyle/>
          <a:p>
            <a:pPr algn="r"/>
            <a:r>
              <a:rPr lang="en-US" dirty="0" smtClean="0">
                <a:effectLst>
                  <a:glow rad="190500">
                    <a:schemeClr val="bg1">
                      <a:alpha val="40000"/>
                    </a:schemeClr>
                  </a:glow>
                </a:effectLst>
              </a:rPr>
              <a:t>Light Revealed</a:t>
            </a:r>
            <a:endParaRPr lang="en-US" dirty="0">
              <a:effectLst>
                <a:glow rad="190500">
                  <a:schemeClr val="bg1">
                    <a:alpha val="40000"/>
                  </a:schemeClr>
                </a:glow>
              </a:effectLst>
            </a:endParaRPr>
          </a:p>
        </p:txBody>
      </p:sp>
      <p:sp>
        <p:nvSpPr>
          <p:cNvPr id="3" name="Content Placeholder 2"/>
          <p:cNvSpPr>
            <a:spLocks noGrp="1"/>
          </p:cNvSpPr>
          <p:nvPr>
            <p:ph idx="1"/>
          </p:nvPr>
        </p:nvSpPr>
        <p:spPr>
          <a:xfrm>
            <a:off x="1323832" y="1825625"/>
            <a:ext cx="7191517" cy="4351338"/>
          </a:xfrm>
        </p:spPr>
        <p:txBody>
          <a:bodyPr>
            <a:normAutofit fontScale="77500" lnSpcReduction="20000"/>
          </a:bodyPr>
          <a:lstStyle/>
          <a:p>
            <a:r>
              <a:rPr lang="en-US" dirty="0">
                <a:effectLst>
                  <a:outerShdw blurRad="38100" dist="38100" dir="2700000" algn="tl">
                    <a:srgbClr val="000000">
                      <a:alpha val="43137"/>
                    </a:srgbClr>
                  </a:outerShdw>
                </a:effectLst>
              </a:rPr>
              <a:t>Proverbs 6:23 ESV - </a:t>
            </a:r>
            <a:r>
              <a:rPr lang="en-US" b="1" baseline="30000" dirty="0">
                <a:effectLst>
                  <a:outerShdw blurRad="38100" dist="38100" dir="2700000" algn="tl">
                    <a:srgbClr val="000000">
                      <a:alpha val="43137"/>
                    </a:srgbClr>
                  </a:outerShdw>
                </a:effectLst>
              </a:rPr>
              <a:t>23 </a:t>
            </a:r>
            <a:r>
              <a:rPr lang="en-US" b="1" dirty="0">
                <a:effectLst>
                  <a:outerShdw blurRad="38100" dist="38100" dir="2700000" algn="tl">
                    <a:srgbClr val="000000">
                      <a:alpha val="43137"/>
                    </a:srgbClr>
                  </a:outerShdw>
                </a:effectLst>
              </a:rPr>
              <a:t>For the commandment is a </a:t>
            </a:r>
            <a:r>
              <a:rPr lang="en-US" b="1" dirty="0">
                <a:effectLst>
                  <a:glow rad="101600">
                    <a:schemeClr val="bg1">
                      <a:alpha val="51000"/>
                    </a:schemeClr>
                  </a:glow>
                  <a:outerShdw blurRad="38100" dist="38100" dir="2700000" algn="tl">
                    <a:srgbClr val="000000">
                      <a:alpha val="43137"/>
                    </a:srgbClr>
                  </a:outerShdw>
                </a:effectLst>
              </a:rPr>
              <a:t>lamp</a:t>
            </a:r>
            <a:r>
              <a:rPr lang="en-US" b="1" dirty="0">
                <a:effectLst>
                  <a:outerShdw blurRad="38100" dist="38100" dir="2700000" algn="tl">
                    <a:srgbClr val="000000">
                      <a:alpha val="43137"/>
                    </a:srgbClr>
                  </a:outerShdw>
                </a:effectLst>
              </a:rPr>
              <a:t> and the teaching a </a:t>
            </a:r>
            <a:r>
              <a:rPr lang="en-US" b="1" dirty="0">
                <a:effectLst>
                  <a:glow rad="101600">
                    <a:schemeClr val="bg1">
                      <a:alpha val="51000"/>
                    </a:schemeClr>
                  </a:glow>
                  <a:outerShdw blurRad="38100" dist="38100" dir="2700000" algn="tl">
                    <a:srgbClr val="000000">
                      <a:alpha val="43137"/>
                    </a:srgbClr>
                  </a:outerShdw>
                </a:effectLst>
              </a:rPr>
              <a:t>light</a:t>
            </a:r>
            <a:r>
              <a:rPr lang="en-US" b="1" dirty="0">
                <a:effectLst>
                  <a:outerShdw blurRad="38100" dist="38100" dir="2700000" algn="tl">
                    <a:srgbClr val="000000">
                      <a:alpha val="43137"/>
                    </a:srgbClr>
                  </a:outerShdw>
                </a:effectLst>
              </a:rPr>
              <a:t>, and the reproofs of discipline are the way of </a:t>
            </a:r>
            <a:r>
              <a:rPr lang="en-US" b="1" dirty="0" smtClean="0">
                <a:effectLst>
                  <a:outerShdw blurRad="38100" dist="38100" dir="2700000" algn="tl">
                    <a:srgbClr val="000000">
                      <a:alpha val="43137"/>
                    </a:srgbClr>
                  </a:outerShdw>
                </a:effectLst>
              </a:rPr>
              <a:t>life</a:t>
            </a:r>
            <a:br>
              <a:rPr lang="en-US" b="1" dirty="0" smtClean="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Psalm 119:105 ESV - </a:t>
            </a:r>
            <a:r>
              <a:rPr lang="en-US" b="1" baseline="30000" dirty="0">
                <a:effectLst>
                  <a:outerShdw blurRad="38100" dist="38100" dir="2700000" algn="tl">
                    <a:srgbClr val="000000">
                      <a:alpha val="43137"/>
                    </a:srgbClr>
                  </a:outerShdw>
                </a:effectLst>
              </a:rPr>
              <a:t>105 </a:t>
            </a:r>
            <a:r>
              <a:rPr lang="en-US" b="1" dirty="0">
                <a:effectLst>
                  <a:outerShdw blurRad="38100" dist="38100" dir="2700000" algn="tl">
                    <a:srgbClr val="000000">
                      <a:alpha val="43137"/>
                    </a:srgbClr>
                  </a:outerShdw>
                </a:effectLst>
              </a:rPr>
              <a:t>Your word is a </a:t>
            </a:r>
            <a:r>
              <a:rPr lang="en-US" b="1" dirty="0">
                <a:effectLst>
                  <a:glow rad="101600">
                    <a:schemeClr val="bg1">
                      <a:alpha val="51000"/>
                    </a:schemeClr>
                  </a:glow>
                  <a:outerShdw blurRad="38100" dist="38100" dir="2700000" algn="tl">
                    <a:srgbClr val="000000">
                      <a:alpha val="43137"/>
                    </a:srgbClr>
                  </a:outerShdw>
                </a:effectLst>
              </a:rPr>
              <a:t>lamp</a:t>
            </a:r>
            <a:r>
              <a:rPr lang="en-US" b="1" dirty="0">
                <a:effectLst>
                  <a:outerShdw blurRad="38100" dist="38100" dir="2700000" algn="tl">
                    <a:srgbClr val="000000">
                      <a:alpha val="43137"/>
                    </a:srgbClr>
                  </a:outerShdw>
                </a:effectLst>
              </a:rPr>
              <a:t> to my feet and a </a:t>
            </a:r>
            <a:r>
              <a:rPr lang="en-US" b="1" dirty="0">
                <a:effectLst>
                  <a:glow rad="101600">
                    <a:schemeClr val="bg1">
                      <a:alpha val="51000"/>
                    </a:schemeClr>
                  </a:glow>
                  <a:outerShdw blurRad="38100" dist="38100" dir="2700000" algn="tl">
                    <a:srgbClr val="000000">
                      <a:alpha val="43137"/>
                    </a:srgbClr>
                  </a:outerShdw>
                </a:effectLst>
              </a:rPr>
              <a:t>light</a:t>
            </a:r>
            <a:r>
              <a:rPr lang="en-US" b="1" dirty="0">
                <a:effectLst>
                  <a:outerShdw blurRad="38100" dist="38100" dir="2700000" algn="tl">
                    <a:srgbClr val="000000">
                      <a:alpha val="43137"/>
                    </a:srgbClr>
                  </a:outerShdw>
                </a:effectLst>
              </a:rPr>
              <a:t> to my path</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Psalm 119:130 ESV -</a:t>
            </a:r>
            <a:r>
              <a:rPr lang="en-US" baseline="30000" dirty="0">
                <a:effectLst>
                  <a:outerShdw blurRad="38100" dist="38100" dir="2700000" algn="tl">
                    <a:srgbClr val="000000">
                      <a:alpha val="43137"/>
                    </a:srgbClr>
                  </a:outerShdw>
                </a:effectLst>
              </a:rPr>
              <a:t> </a:t>
            </a:r>
            <a:r>
              <a:rPr lang="en-US" b="1" baseline="30000" dirty="0">
                <a:effectLst>
                  <a:outerShdw blurRad="38100" dist="38100" dir="2700000" algn="tl">
                    <a:srgbClr val="000000">
                      <a:alpha val="43137"/>
                    </a:srgbClr>
                  </a:outerShdw>
                </a:effectLst>
              </a:rPr>
              <a:t>130 </a:t>
            </a:r>
            <a:r>
              <a:rPr lang="en-US" b="1" dirty="0">
                <a:effectLst>
                  <a:outerShdw blurRad="38100" dist="38100" dir="2700000" algn="tl">
                    <a:srgbClr val="000000">
                      <a:alpha val="43137"/>
                    </a:srgbClr>
                  </a:outerShdw>
                </a:effectLst>
              </a:rPr>
              <a:t>The unfolding of your words gives </a:t>
            </a:r>
            <a:r>
              <a:rPr lang="en-US" b="1" dirty="0">
                <a:effectLst>
                  <a:glow rad="101600">
                    <a:schemeClr val="bg1">
                      <a:alpha val="51000"/>
                    </a:schemeClr>
                  </a:glow>
                  <a:outerShdw blurRad="38100" dist="38100" dir="2700000" algn="tl">
                    <a:srgbClr val="000000">
                      <a:alpha val="43137"/>
                    </a:srgbClr>
                  </a:outerShdw>
                </a:effectLst>
              </a:rPr>
              <a:t>light</a:t>
            </a:r>
            <a:r>
              <a:rPr lang="en-US" b="1" dirty="0">
                <a:effectLst>
                  <a:outerShdw blurRad="38100" dist="38100" dir="2700000" algn="tl">
                    <a:srgbClr val="000000">
                      <a:alpha val="43137"/>
                    </a:srgbClr>
                  </a:outerShdw>
                </a:effectLst>
              </a:rPr>
              <a:t>; it imparts understanding to the simple</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2 Peter 1:19 ESV - </a:t>
            </a:r>
            <a:r>
              <a:rPr lang="en-US" b="1" baseline="30000" dirty="0">
                <a:effectLst>
                  <a:outerShdw blurRad="38100" dist="38100" dir="2700000" algn="tl">
                    <a:srgbClr val="000000">
                      <a:alpha val="43137"/>
                    </a:srgbClr>
                  </a:outerShdw>
                </a:effectLst>
              </a:rPr>
              <a:t>19 </a:t>
            </a:r>
            <a:r>
              <a:rPr lang="en-US" b="1" dirty="0">
                <a:effectLst>
                  <a:outerShdw blurRad="38100" dist="38100" dir="2700000" algn="tl">
                    <a:srgbClr val="000000">
                      <a:alpha val="43137"/>
                    </a:srgbClr>
                  </a:outerShdw>
                </a:effectLst>
              </a:rPr>
              <a:t>And we have the prophetic word more fully confirmed, to which you will do well to pay attention as to a </a:t>
            </a:r>
            <a:r>
              <a:rPr lang="en-US" b="1" dirty="0">
                <a:effectLst>
                  <a:glow rad="101600">
                    <a:schemeClr val="bg1">
                      <a:alpha val="51000"/>
                    </a:schemeClr>
                  </a:glow>
                  <a:outerShdw blurRad="38100" dist="38100" dir="2700000" algn="tl">
                    <a:srgbClr val="000000">
                      <a:alpha val="43137"/>
                    </a:srgbClr>
                  </a:outerShdw>
                </a:effectLst>
              </a:rPr>
              <a:t>lamp shining</a:t>
            </a:r>
            <a:r>
              <a:rPr lang="en-US" b="1" dirty="0">
                <a:effectLst>
                  <a:outerShdw blurRad="38100" dist="38100" dir="2700000" algn="tl">
                    <a:srgbClr val="000000">
                      <a:alpha val="43137"/>
                    </a:srgbClr>
                  </a:outerShdw>
                </a:effectLst>
              </a:rPr>
              <a:t> in a dark place, until the day dawns and the morning star rises in your hearts</a:t>
            </a:r>
            <a:endParaRPr lang="en-US" sz="3200"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57656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662" y="1601450"/>
            <a:ext cx="7374758" cy="1325563"/>
          </a:xfrm>
        </p:spPr>
        <p:txBody>
          <a:bodyPr>
            <a:noAutofit/>
          </a:bodyPr>
          <a:lstStyle/>
          <a:p>
            <a:pPr algn="ctr"/>
            <a:r>
              <a:rPr lang="en-US" sz="4000" b="1" dirty="0">
                <a:effectLst>
                  <a:outerShdw blurRad="38100" dist="38100" dir="2700000" algn="tl">
                    <a:srgbClr val="000000">
                      <a:alpha val="43137"/>
                    </a:srgbClr>
                  </a:outerShdw>
                </a:effectLst>
                <a:latin typeface="+mn-lt"/>
              </a:rPr>
              <a:t>For </a:t>
            </a:r>
            <a:r>
              <a:rPr lang="en-US" sz="4000" b="1" dirty="0">
                <a:effectLst>
                  <a:outerShdw blurRad="38100" dist="38100" dir="2700000" algn="tl">
                    <a:srgbClr val="000000">
                      <a:alpha val="43137"/>
                    </a:srgbClr>
                  </a:outerShdw>
                </a:effectLst>
                <a:latin typeface="+mn-lt"/>
              </a:rPr>
              <a:t>what partnership has righteousness with lawlessness? Or what fellowship has </a:t>
            </a:r>
            <a:r>
              <a:rPr lang="en-US" sz="4000" b="1" dirty="0">
                <a:effectLst>
                  <a:glow rad="190500">
                    <a:schemeClr val="bg1">
                      <a:alpha val="80000"/>
                    </a:schemeClr>
                  </a:glow>
                  <a:outerShdw blurRad="38100" dist="38100" dir="2700000" algn="tl">
                    <a:srgbClr val="000000">
                      <a:alpha val="43137"/>
                    </a:srgbClr>
                  </a:outerShdw>
                </a:effectLst>
                <a:latin typeface="+mn-lt"/>
              </a:rPr>
              <a:t>light</a:t>
            </a:r>
            <a:r>
              <a:rPr lang="en-US" sz="4000" b="1" dirty="0">
                <a:effectLst>
                  <a:glow rad="177800">
                    <a:schemeClr val="bg1">
                      <a:alpha val="80000"/>
                    </a:schemeClr>
                  </a:glow>
                  <a:outerShdw blurRad="38100" dist="38100" dir="2700000" algn="tl">
                    <a:srgbClr val="000000">
                      <a:alpha val="43137"/>
                    </a:srgbClr>
                  </a:outerShdw>
                </a:effectLst>
                <a:latin typeface="+mn-lt"/>
              </a:rPr>
              <a:t> </a:t>
            </a:r>
            <a:r>
              <a:rPr lang="en-US" sz="4000" b="1" dirty="0">
                <a:effectLst>
                  <a:outerShdw blurRad="38100" dist="38100" dir="2700000" algn="tl">
                    <a:srgbClr val="000000">
                      <a:alpha val="43137"/>
                    </a:srgbClr>
                  </a:outerShdw>
                </a:effectLst>
                <a:latin typeface="+mn-lt"/>
              </a:rPr>
              <a:t>with darkness</a:t>
            </a:r>
            <a:r>
              <a:rPr lang="en-US" sz="4000" b="1" dirty="0" smtClean="0">
                <a:effectLst>
                  <a:outerShdw blurRad="38100" dist="38100" dir="2700000" algn="tl">
                    <a:srgbClr val="000000">
                      <a:alpha val="43137"/>
                    </a:srgbClr>
                  </a:outerShdw>
                </a:effectLst>
                <a:latin typeface="+mn-lt"/>
              </a:rPr>
              <a:t>?</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Corinthians 6:14b ESV</a:t>
            </a:r>
            <a:endParaRPr lang="en-US" sz="1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38506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650" y="0"/>
            <a:ext cx="1924335" cy="3930555"/>
          </a:xfrm>
          <a:prstGeom prst="rect">
            <a:avLst/>
          </a:prstGeom>
          <a:solidFill>
            <a:srgbClr val="717171">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36480" y="2808079"/>
            <a:ext cx="8843749" cy="1325563"/>
          </a:xfrm>
        </p:spPr>
        <p:txBody>
          <a:bodyPr wrap="square">
            <a:noAutofit/>
          </a:bodyPr>
          <a:lstStyle/>
          <a:p>
            <a:pPr lvl="0" algn="ctr"/>
            <a:r>
              <a:rPr lang="en-US" sz="2800" b="1" baseline="30000" dirty="0" smtClean="0">
                <a:solidFill>
                  <a:schemeClr val="bg1">
                    <a:lumMod val="65000"/>
                  </a:schemeClr>
                </a:solidFill>
                <a:effectLst>
                  <a:outerShdw blurRad="38100" dist="38100" dir="2700000" algn="tl">
                    <a:srgbClr val="000000">
                      <a:alpha val="43137"/>
                    </a:srgbClr>
                  </a:outerShdw>
                </a:effectLst>
                <a:latin typeface="+mn-lt"/>
              </a:rPr>
              <a:t>5</a:t>
            </a:r>
            <a:r>
              <a:rPr lang="en-US" sz="2800" b="1" baseline="30000" dirty="0">
                <a:solidFill>
                  <a:schemeClr val="bg1">
                    <a:lumMod val="65000"/>
                  </a:schemeClr>
                </a:solidFill>
                <a:effectLst>
                  <a:outerShdw blurRad="38100" dist="38100" dir="2700000" algn="tl">
                    <a:srgbClr val="000000">
                      <a:alpha val="43137"/>
                    </a:srgbClr>
                  </a:outerShdw>
                </a:effectLst>
                <a:latin typeface="+mn-lt"/>
              </a:rPr>
              <a:t> </a:t>
            </a:r>
            <a:r>
              <a:rPr lang="en-US" sz="2800" b="1" dirty="0">
                <a:solidFill>
                  <a:schemeClr val="bg1">
                    <a:lumMod val="65000"/>
                  </a:schemeClr>
                </a:solidFill>
                <a:effectLst>
                  <a:outerShdw blurRad="38100" dist="38100" dir="2700000" algn="tl">
                    <a:srgbClr val="000000">
                      <a:alpha val="43137"/>
                    </a:srgbClr>
                  </a:outerShdw>
                </a:effectLst>
                <a:latin typeface="+mn-lt"/>
              </a:rPr>
              <a:t>This is the message we have heard from him and proclaim to you, that God is light, and in him is no darkness at all. </a:t>
            </a:r>
            <a:r>
              <a:rPr lang="en-US" sz="2800" b="1" baseline="30000" dirty="0">
                <a:solidFill>
                  <a:srgbClr val="010101"/>
                </a:solidFill>
                <a:effectLst>
                  <a:outerShdw blurRad="38100" dist="38100" dir="2700000" algn="tl">
                    <a:srgbClr val="000000">
                      <a:alpha val="43137"/>
                    </a:srgbClr>
                  </a:outerShdw>
                </a:effectLst>
                <a:latin typeface="+mn-lt"/>
              </a:rPr>
              <a:t>6 </a:t>
            </a:r>
            <a:r>
              <a:rPr lang="en-US" sz="2800" b="1" dirty="0">
                <a:solidFill>
                  <a:srgbClr val="010101"/>
                </a:solidFill>
                <a:effectLst>
                  <a:outerShdw blurRad="38100" dist="38100" dir="2700000" algn="tl">
                    <a:srgbClr val="000000">
                      <a:alpha val="43137"/>
                    </a:srgbClr>
                  </a:outerShdw>
                </a:effectLst>
                <a:latin typeface="+mn-lt"/>
              </a:rPr>
              <a:t>If we say we have fellowship with him while we walk in darkness, we lie and do not practice the truth.</a:t>
            </a:r>
            <a:r>
              <a:rPr lang="en-US" sz="2800" b="1" baseline="30000" dirty="0">
                <a:solidFill>
                  <a:schemeClr val="bg1">
                    <a:lumMod val="65000"/>
                  </a:schemeClr>
                </a:solidFill>
                <a:effectLst>
                  <a:outerShdw blurRad="38100" dist="38100" dir="2700000" algn="tl">
                    <a:srgbClr val="000000">
                      <a:alpha val="43137"/>
                    </a:srgbClr>
                  </a:outerShdw>
                </a:effectLst>
                <a:latin typeface="+mn-lt"/>
              </a:rPr>
              <a:t>7 </a:t>
            </a:r>
            <a:r>
              <a:rPr lang="en-US" sz="2800" b="1" dirty="0">
                <a:solidFill>
                  <a:schemeClr val="bg1">
                    <a:lumMod val="65000"/>
                  </a:schemeClr>
                </a:solidFill>
                <a:effectLst>
                  <a:outerShdw blurRad="38100" dist="38100" dir="2700000" algn="tl">
                    <a:srgbClr val="000000">
                      <a:alpha val="43137"/>
                    </a:srgbClr>
                  </a:outerShdw>
                </a:effectLst>
                <a:latin typeface="+mn-lt"/>
              </a:rPr>
              <a:t>But if we </a:t>
            </a:r>
            <a:r>
              <a:rPr lang="en-US" sz="2800" b="1" dirty="0" smtClean="0">
                <a:solidFill>
                  <a:schemeClr val="bg1">
                    <a:lumMod val="65000"/>
                  </a:schemeClr>
                </a:solidFill>
                <a:effectLst>
                  <a:outerShdw blurRad="38100" dist="38100" dir="2700000" algn="tl">
                    <a:srgbClr val="000000">
                      <a:alpha val="43137"/>
                    </a:srgbClr>
                  </a:outerShdw>
                </a:effectLst>
                <a:latin typeface="+mn-lt"/>
              </a:rPr>
              <a:t>walk </a:t>
            </a:r>
            <a:r>
              <a:rPr lang="en-US" sz="2800" b="1" dirty="0">
                <a:solidFill>
                  <a:schemeClr val="bg1">
                    <a:lumMod val="65000"/>
                  </a:schemeClr>
                </a:solidFill>
                <a:effectLst>
                  <a:outerShdw blurRad="38100" dist="38100" dir="2700000" algn="tl">
                    <a:srgbClr val="000000">
                      <a:alpha val="43137"/>
                    </a:srgbClr>
                  </a:outerShdw>
                </a:effectLst>
                <a:latin typeface="+mn-lt"/>
              </a:rPr>
              <a:t>in the light, as he is in the light, we have fellowship with one another, and the blood of Jesus his Son cleanses us from all sin. </a:t>
            </a:r>
            <a:r>
              <a:rPr lang="en-US" sz="2800" b="1" baseline="30000" dirty="0">
                <a:solidFill>
                  <a:schemeClr val="bg1">
                    <a:lumMod val="65000"/>
                  </a:schemeClr>
                </a:solidFill>
                <a:effectLst>
                  <a:outerShdw blurRad="38100" dist="38100" dir="2700000" algn="tl">
                    <a:srgbClr val="000000">
                      <a:alpha val="43137"/>
                    </a:srgbClr>
                  </a:outerShdw>
                </a:effectLst>
                <a:latin typeface="+mn-lt"/>
              </a:rPr>
              <a:t>8 </a:t>
            </a:r>
            <a:r>
              <a:rPr lang="en-US" sz="2800" b="1" dirty="0">
                <a:solidFill>
                  <a:schemeClr val="bg1">
                    <a:lumMod val="65000"/>
                  </a:schemeClr>
                </a:solidFill>
                <a:effectLst>
                  <a:outerShdw blurRad="38100" dist="38100" dir="2700000" algn="tl">
                    <a:srgbClr val="000000">
                      <a:alpha val="43137"/>
                    </a:srgbClr>
                  </a:outerShdw>
                </a:effectLst>
                <a:latin typeface="+mn-lt"/>
              </a:rPr>
              <a:t>If we say we have no sin, we deceive ourselves, and the truth is not in us.</a:t>
            </a:r>
            <a:r>
              <a:rPr lang="en-US" sz="2800" b="1" baseline="30000" dirty="0">
                <a:solidFill>
                  <a:schemeClr val="bg1">
                    <a:lumMod val="65000"/>
                  </a:schemeClr>
                </a:solidFill>
                <a:effectLst>
                  <a:outerShdw blurRad="38100" dist="38100" dir="2700000" algn="tl">
                    <a:srgbClr val="000000">
                      <a:alpha val="43137"/>
                    </a:srgbClr>
                  </a:outerShdw>
                </a:effectLst>
                <a:latin typeface="+mn-lt"/>
              </a:rPr>
              <a:t>9 </a:t>
            </a:r>
            <a:r>
              <a:rPr lang="en-US" sz="2800" b="1" dirty="0">
                <a:solidFill>
                  <a:schemeClr val="bg1">
                    <a:lumMod val="65000"/>
                  </a:schemeClr>
                </a:solidFill>
                <a:effectLst>
                  <a:outerShdw blurRad="38100" dist="38100" dir="2700000" algn="tl">
                    <a:srgbClr val="000000">
                      <a:alpha val="43137"/>
                    </a:srgbClr>
                  </a:outerShdw>
                </a:effectLst>
                <a:latin typeface="+mn-lt"/>
              </a:rPr>
              <a:t>If we confess our sins, he is faithful and just to forgive us our sins and to cleanse us from all unrighteousness.</a:t>
            </a:r>
            <a:r>
              <a:rPr lang="en-US" sz="2800" b="1" baseline="30000" dirty="0">
                <a:solidFill>
                  <a:schemeClr val="bg1">
                    <a:lumMod val="65000"/>
                  </a:schemeClr>
                </a:solidFill>
                <a:effectLst>
                  <a:outerShdw blurRad="38100" dist="38100" dir="2700000" algn="tl">
                    <a:srgbClr val="000000">
                      <a:alpha val="43137"/>
                    </a:srgbClr>
                  </a:outerShdw>
                </a:effectLst>
                <a:latin typeface="+mn-lt"/>
              </a:rPr>
              <a:t>10 </a:t>
            </a:r>
            <a:r>
              <a:rPr lang="en-US" sz="2800" b="1" dirty="0">
                <a:solidFill>
                  <a:schemeClr val="bg1">
                    <a:lumMod val="65000"/>
                  </a:schemeClr>
                </a:solidFill>
                <a:effectLst>
                  <a:outerShdw blurRad="38100" dist="38100" dir="2700000" algn="tl">
                    <a:srgbClr val="000000">
                      <a:alpha val="43137"/>
                    </a:srgbClr>
                  </a:outerShdw>
                </a:effectLst>
                <a:latin typeface="+mn-lt"/>
              </a:rPr>
              <a:t>If we say we have not sinned, we make him a liar, and his word is not in us. </a:t>
            </a:r>
            <a:r>
              <a:rPr lang="en-US" sz="2800" b="1" baseline="30000" dirty="0">
                <a:solidFill>
                  <a:schemeClr val="bg1">
                    <a:lumMod val="65000"/>
                  </a:schemeClr>
                </a:solidFill>
                <a:effectLst>
                  <a:outerShdw blurRad="38100" dist="38100" dir="2700000" algn="tl">
                    <a:srgbClr val="000000">
                      <a:alpha val="43137"/>
                    </a:srgbClr>
                  </a:outerShdw>
                </a:effectLst>
                <a:latin typeface="+mn-lt"/>
              </a:rPr>
              <a:t>1 </a:t>
            </a:r>
            <a:r>
              <a:rPr lang="en-US" sz="2800" b="1" dirty="0">
                <a:solidFill>
                  <a:schemeClr val="bg1">
                    <a:lumMod val="65000"/>
                  </a:schemeClr>
                </a:solidFill>
                <a:effectLst>
                  <a:outerShdw blurRad="38100" dist="38100" dir="2700000" algn="tl">
                    <a:srgbClr val="000000">
                      <a:alpha val="43137"/>
                    </a:srgbClr>
                  </a:outerShdw>
                </a:effectLst>
                <a:latin typeface="+mn-lt"/>
              </a:rPr>
              <a:t>My little children, I am writing these things to you so that you may not sin. But if anyone does sin, we have an advocate with the Father, Jesus Christ the righteous. </a:t>
            </a:r>
            <a:r>
              <a:rPr lang="en-US" sz="2800" b="1" baseline="30000" dirty="0">
                <a:solidFill>
                  <a:schemeClr val="bg1">
                    <a:lumMod val="65000"/>
                  </a:schemeClr>
                </a:solidFill>
                <a:effectLst>
                  <a:outerShdw blurRad="38100" dist="38100" dir="2700000" algn="tl">
                    <a:srgbClr val="000000">
                      <a:alpha val="43137"/>
                    </a:srgbClr>
                  </a:outerShdw>
                </a:effectLst>
                <a:latin typeface="+mn-lt"/>
              </a:rPr>
              <a:t>2 </a:t>
            </a:r>
            <a:r>
              <a:rPr lang="en-US" sz="2800" b="1" dirty="0">
                <a:solidFill>
                  <a:schemeClr val="bg1">
                    <a:lumMod val="65000"/>
                  </a:schemeClr>
                </a:solidFill>
                <a:effectLst>
                  <a:outerShdw blurRad="38100" dist="38100" dir="2700000" algn="tl">
                    <a:srgbClr val="000000">
                      <a:alpha val="43137"/>
                    </a:srgbClr>
                  </a:outerShdw>
                </a:effectLst>
                <a:latin typeface="+mn-lt"/>
              </a:rPr>
              <a:t>He is the propitiation for our sins, and not for ours only but also for the sins of the whole </a:t>
            </a:r>
            <a:r>
              <a:rPr lang="en-US" sz="2800" b="1" dirty="0" smtClean="0">
                <a:solidFill>
                  <a:schemeClr val="bg1">
                    <a:lumMod val="65000"/>
                  </a:schemeClr>
                </a:solidFill>
                <a:effectLst>
                  <a:outerShdw blurRad="38100" dist="38100" dir="2700000" algn="tl">
                    <a:srgbClr val="000000">
                      <a:alpha val="43137"/>
                    </a:srgbClr>
                  </a:outerShdw>
                </a:effectLst>
                <a:latin typeface="+mn-lt"/>
              </a:rPr>
              <a:t>world.</a:t>
            </a:r>
            <a:r>
              <a:rPr lang="en-US" sz="2800" b="1" dirty="0" smtClean="0">
                <a:solidFill>
                  <a:srgbClr val="010101"/>
                </a:solidFill>
                <a:effectLst>
                  <a:outerShdw blurRad="38100" dist="38100" dir="2700000" algn="tl">
                    <a:srgbClr val="000000">
                      <a:alpha val="43137"/>
                    </a:srgbClr>
                  </a:outerShdw>
                </a:effectLst>
                <a:latin typeface="+mn-lt"/>
              </a:rPr>
              <a:t/>
            </a:r>
            <a:br>
              <a:rPr lang="en-US" sz="2800" b="1" dirty="0" smtClean="0">
                <a:solidFill>
                  <a:srgbClr val="010101"/>
                </a:solidFill>
                <a:effectLst>
                  <a:outerShdw blurRad="38100" dist="38100" dir="2700000" algn="tl">
                    <a:srgbClr val="000000">
                      <a:alpha val="43137"/>
                    </a:srgbClr>
                  </a:outerShdw>
                </a:effectLst>
                <a:latin typeface="+mn-lt"/>
              </a:rPr>
            </a:br>
            <a:r>
              <a:rPr lang="en-US" sz="2000" b="1" dirty="0">
                <a:solidFill>
                  <a:srgbClr val="010101"/>
                </a:solidFill>
                <a:effectLst>
                  <a:outerShdw blurRad="38100" dist="38100" dir="2700000" algn="tl">
                    <a:srgbClr val="000000">
                      <a:alpha val="43137"/>
                    </a:srgbClr>
                  </a:outerShdw>
                </a:effectLst>
                <a:latin typeface="+mn-lt"/>
              </a:rPr>
              <a:t/>
            </a:r>
            <a:br>
              <a:rPr lang="en-US" sz="2000" b="1" dirty="0">
                <a:solidFill>
                  <a:srgbClr val="010101"/>
                </a:solidFill>
                <a:effectLst>
                  <a:outerShdw blurRad="38100" dist="38100" dir="2700000" algn="tl">
                    <a:srgbClr val="000000">
                      <a:alpha val="43137"/>
                    </a:srgbClr>
                  </a:outerShdw>
                </a:effectLst>
                <a:latin typeface="+mn-lt"/>
              </a:rPr>
            </a:br>
            <a:r>
              <a:rPr lang="en-US" sz="2000" b="1" dirty="0">
                <a:solidFill>
                  <a:srgbClr val="010101"/>
                </a:solidFill>
                <a:effectLst>
                  <a:outerShdw blurRad="38100" dist="38100" dir="2700000" algn="tl">
                    <a:srgbClr val="000000">
                      <a:alpha val="43137"/>
                    </a:srgbClr>
                  </a:outerShdw>
                </a:effectLst>
                <a:latin typeface="+mn-lt"/>
              </a:rPr>
              <a:t>1 John 1:5-2:2 </a:t>
            </a:r>
            <a:r>
              <a:rPr lang="en-US" sz="2000" b="1" dirty="0" smtClean="0">
                <a:solidFill>
                  <a:srgbClr val="010101"/>
                </a:solidFill>
                <a:effectLst>
                  <a:outerShdw blurRad="38100" dist="38100" dir="2700000" algn="tl">
                    <a:srgbClr val="000000">
                      <a:alpha val="43137"/>
                    </a:srgbClr>
                  </a:outerShdw>
                </a:effectLst>
                <a:latin typeface="+mn-lt"/>
              </a:rPr>
              <a:t>ESV</a:t>
            </a:r>
            <a:endParaRPr lang="en-US" sz="2000" b="1" dirty="0">
              <a:solidFill>
                <a:srgbClr val="0101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686910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650" y="0"/>
            <a:ext cx="1924335" cy="3930555"/>
          </a:xfrm>
          <a:prstGeom prst="rect">
            <a:avLst/>
          </a:prstGeom>
          <a:solidFill>
            <a:srgbClr val="717171">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36480" y="2808079"/>
            <a:ext cx="8843749" cy="1325563"/>
          </a:xfrm>
        </p:spPr>
        <p:txBody>
          <a:bodyPr wrap="square">
            <a:noAutofit/>
          </a:bodyPr>
          <a:lstStyle/>
          <a:p>
            <a:pPr lvl="0" algn="ctr"/>
            <a:r>
              <a:rPr lang="en-US" sz="2800" b="1" baseline="30000" dirty="0" smtClean="0">
                <a:solidFill>
                  <a:schemeClr val="bg1">
                    <a:lumMod val="65000"/>
                  </a:schemeClr>
                </a:solidFill>
                <a:effectLst>
                  <a:outerShdw blurRad="38100" dist="38100" dir="2700000" algn="tl">
                    <a:srgbClr val="000000">
                      <a:alpha val="43137"/>
                    </a:srgbClr>
                  </a:outerShdw>
                </a:effectLst>
                <a:latin typeface="+mn-lt"/>
              </a:rPr>
              <a:t>5</a:t>
            </a:r>
            <a:r>
              <a:rPr lang="en-US" sz="2800" b="1" baseline="30000" dirty="0">
                <a:solidFill>
                  <a:schemeClr val="bg1">
                    <a:lumMod val="65000"/>
                  </a:schemeClr>
                </a:solidFill>
                <a:effectLst>
                  <a:outerShdw blurRad="38100" dist="38100" dir="2700000" algn="tl">
                    <a:srgbClr val="000000">
                      <a:alpha val="43137"/>
                    </a:srgbClr>
                  </a:outerShdw>
                </a:effectLst>
                <a:latin typeface="+mn-lt"/>
              </a:rPr>
              <a:t> </a:t>
            </a:r>
            <a:r>
              <a:rPr lang="en-US" sz="2800" b="1" dirty="0">
                <a:solidFill>
                  <a:schemeClr val="bg1">
                    <a:lumMod val="65000"/>
                  </a:schemeClr>
                </a:solidFill>
                <a:effectLst>
                  <a:outerShdw blurRad="38100" dist="38100" dir="2700000" algn="tl">
                    <a:srgbClr val="000000">
                      <a:alpha val="43137"/>
                    </a:srgbClr>
                  </a:outerShdw>
                </a:effectLst>
                <a:latin typeface="+mn-lt"/>
              </a:rPr>
              <a:t>This is the message we have heard from him and proclaim to you, that God is light, and in him is no darkness at all. </a:t>
            </a:r>
            <a:r>
              <a:rPr lang="en-US" sz="2800" b="1" baseline="30000" dirty="0">
                <a:solidFill>
                  <a:srgbClr val="010101"/>
                </a:solidFill>
                <a:effectLst>
                  <a:outerShdw blurRad="38100" dist="38100" dir="2700000" algn="tl">
                    <a:srgbClr val="000000">
                      <a:alpha val="43137"/>
                    </a:srgbClr>
                  </a:outerShdw>
                </a:effectLst>
                <a:latin typeface="+mn-lt"/>
              </a:rPr>
              <a:t>6 </a:t>
            </a:r>
            <a:r>
              <a:rPr lang="en-US" sz="2800" b="1" dirty="0">
                <a:solidFill>
                  <a:srgbClr val="010101"/>
                </a:solidFill>
                <a:effectLst>
                  <a:outerShdw blurRad="38100" dist="38100" dir="2700000" algn="tl">
                    <a:srgbClr val="000000">
                      <a:alpha val="43137"/>
                    </a:srgbClr>
                  </a:outerShdw>
                </a:effectLst>
                <a:latin typeface="+mn-lt"/>
              </a:rPr>
              <a:t>If we say we have fellowship with him while we walk in darkness, we lie and do not practice the truth.</a:t>
            </a:r>
            <a:r>
              <a:rPr lang="en-US" sz="2800" b="1" baseline="30000" dirty="0">
                <a:solidFill>
                  <a:schemeClr val="bg1">
                    <a:lumMod val="65000"/>
                  </a:schemeClr>
                </a:solidFill>
                <a:effectLst>
                  <a:outerShdw blurRad="38100" dist="38100" dir="2700000" algn="tl">
                    <a:srgbClr val="000000">
                      <a:alpha val="43137"/>
                    </a:srgbClr>
                  </a:outerShdw>
                </a:effectLst>
                <a:latin typeface="+mn-lt"/>
              </a:rPr>
              <a:t>7 </a:t>
            </a:r>
            <a:r>
              <a:rPr lang="en-US" sz="2800" b="1" dirty="0">
                <a:solidFill>
                  <a:schemeClr val="bg1">
                    <a:lumMod val="65000"/>
                  </a:schemeClr>
                </a:solidFill>
                <a:effectLst>
                  <a:outerShdw blurRad="38100" dist="38100" dir="2700000" algn="tl">
                    <a:srgbClr val="000000">
                      <a:alpha val="43137"/>
                    </a:srgbClr>
                  </a:outerShdw>
                </a:effectLst>
                <a:latin typeface="+mn-lt"/>
              </a:rPr>
              <a:t>But if we </a:t>
            </a:r>
            <a:r>
              <a:rPr lang="en-US" sz="2800" b="1" dirty="0" smtClean="0">
                <a:solidFill>
                  <a:schemeClr val="bg1">
                    <a:lumMod val="65000"/>
                  </a:schemeClr>
                </a:solidFill>
                <a:effectLst>
                  <a:outerShdw blurRad="38100" dist="38100" dir="2700000" algn="tl">
                    <a:srgbClr val="000000">
                      <a:alpha val="43137"/>
                    </a:srgbClr>
                  </a:outerShdw>
                </a:effectLst>
                <a:latin typeface="+mn-lt"/>
              </a:rPr>
              <a:t>walk </a:t>
            </a:r>
            <a:r>
              <a:rPr lang="en-US" sz="2800" b="1" dirty="0">
                <a:solidFill>
                  <a:schemeClr val="bg1">
                    <a:lumMod val="65000"/>
                  </a:schemeClr>
                </a:solidFill>
                <a:effectLst>
                  <a:outerShdw blurRad="38100" dist="38100" dir="2700000" algn="tl">
                    <a:srgbClr val="000000">
                      <a:alpha val="43137"/>
                    </a:srgbClr>
                  </a:outerShdw>
                </a:effectLst>
                <a:latin typeface="+mn-lt"/>
              </a:rPr>
              <a:t>in the light, as he is in the light, we have fellowship with one another, and the blood of Jesus his Son cleanses us from all sin.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If we say we have no sin, we deceive ourselves, and the truth is not in us.</a:t>
            </a:r>
            <a:r>
              <a:rPr lang="en-US" sz="2800" b="1" baseline="30000" dirty="0">
                <a:solidFill>
                  <a:schemeClr val="bg1">
                    <a:lumMod val="65000"/>
                  </a:schemeClr>
                </a:solidFill>
                <a:effectLst>
                  <a:outerShdw blurRad="38100" dist="38100" dir="2700000" algn="tl">
                    <a:srgbClr val="000000">
                      <a:alpha val="43137"/>
                    </a:srgbClr>
                  </a:outerShdw>
                </a:effectLst>
                <a:latin typeface="+mn-lt"/>
              </a:rPr>
              <a:t>9 </a:t>
            </a:r>
            <a:r>
              <a:rPr lang="en-US" sz="2800" b="1" dirty="0">
                <a:solidFill>
                  <a:schemeClr val="bg1">
                    <a:lumMod val="65000"/>
                  </a:schemeClr>
                </a:solidFill>
                <a:effectLst>
                  <a:outerShdw blurRad="38100" dist="38100" dir="2700000" algn="tl">
                    <a:srgbClr val="000000">
                      <a:alpha val="43137"/>
                    </a:srgbClr>
                  </a:outerShdw>
                </a:effectLst>
                <a:latin typeface="+mn-lt"/>
              </a:rPr>
              <a:t>If we confess our sins, he is faithful and just to forgive us our sins and to cleanse us from all unrighteousness.</a:t>
            </a:r>
            <a:r>
              <a:rPr lang="en-US" sz="2800" b="1" baseline="30000" dirty="0">
                <a:solidFill>
                  <a:schemeClr val="bg1">
                    <a:lumMod val="65000"/>
                  </a:schemeClr>
                </a:solidFill>
                <a:effectLst>
                  <a:outerShdw blurRad="38100" dist="38100" dir="2700000" algn="tl">
                    <a:srgbClr val="000000">
                      <a:alpha val="43137"/>
                    </a:srgbClr>
                  </a:outerShdw>
                </a:effectLst>
                <a:latin typeface="+mn-lt"/>
              </a:rPr>
              <a:t>10 </a:t>
            </a:r>
            <a:r>
              <a:rPr lang="en-US" sz="2800" b="1" dirty="0">
                <a:solidFill>
                  <a:schemeClr val="bg1">
                    <a:lumMod val="65000"/>
                  </a:schemeClr>
                </a:solidFill>
                <a:effectLst>
                  <a:outerShdw blurRad="38100" dist="38100" dir="2700000" algn="tl">
                    <a:srgbClr val="000000">
                      <a:alpha val="43137"/>
                    </a:srgbClr>
                  </a:outerShdw>
                </a:effectLst>
                <a:latin typeface="+mn-lt"/>
              </a:rPr>
              <a:t>If we say we have not sinned, we make him a liar, and his word is not in us. </a:t>
            </a:r>
            <a:r>
              <a:rPr lang="en-US" sz="2800" b="1" baseline="30000" dirty="0">
                <a:solidFill>
                  <a:schemeClr val="bg1">
                    <a:lumMod val="65000"/>
                  </a:schemeClr>
                </a:solidFill>
                <a:effectLst>
                  <a:outerShdw blurRad="38100" dist="38100" dir="2700000" algn="tl">
                    <a:srgbClr val="000000">
                      <a:alpha val="43137"/>
                    </a:srgbClr>
                  </a:outerShdw>
                </a:effectLst>
                <a:latin typeface="+mn-lt"/>
              </a:rPr>
              <a:t>1 </a:t>
            </a:r>
            <a:r>
              <a:rPr lang="en-US" sz="2800" b="1" dirty="0">
                <a:solidFill>
                  <a:schemeClr val="bg1">
                    <a:lumMod val="65000"/>
                  </a:schemeClr>
                </a:solidFill>
                <a:effectLst>
                  <a:outerShdw blurRad="38100" dist="38100" dir="2700000" algn="tl">
                    <a:srgbClr val="000000">
                      <a:alpha val="43137"/>
                    </a:srgbClr>
                  </a:outerShdw>
                </a:effectLst>
                <a:latin typeface="+mn-lt"/>
              </a:rPr>
              <a:t>My little children, I am writing these things to you so that you may not sin. But if anyone does sin, we have an advocate with the Father, Jesus Christ the righteous. </a:t>
            </a:r>
            <a:r>
              <a:rPr lang="en-US" sz="2800" b="1" baseline="30000" dirty="0">
                <a:solidFill>
                  <a:schemeClr val="bg1">
                    <a:lumMod val="65000"/>
                  </a:schemeClr>
                </a:solidFill>
                <a:effectLst>
                  <a:outerShdw blurRad="38100" dist="38100" dir="2700000" algn="tl">
                    <a:srgbClr val="000000">
                      <a:alpha val="43137"/>
                    </a:srgbClr>
                  </a:outerShdw>
                </a:effectLst>
                <a:latin typeface="+mn-lt"/>
              </a:rPr>
              <a:t>2 </a:t>
            </a:r>
            <a:r>
              <a:rPr lang="en-US" sz="2800" b="1" dirty="0">
                <a:solidFill>
                  <a:schemeClr val="bg1">
                    <a:lumMod val="65000"/>
                  </a:schemeClr>
                </a:solidFill>
                <a:effectLst>
                  <a:outerShdw blurRad="38100" dist="38100" dir="2700000" algn="tl">
                    <a:srgbClr val="000000">
                      <a:alpha val="43137"/>
                    </a:srgbClr>
                  </a:outerShdw>
                </a:effectLst>
                <a:latin typeface="+mn-lt"/>
              </a:rPr>
              <a:t>He is the propitiation for our sins, and not for ours only but also for the sins of the whole </a:t>
            </a:r>
            <a:r>
              <a:rPr lang="en-US" sz="2800" b="1" dirty="0" smtClean="0">
                <a:solidFill>
                  <a:schemeClr val="bg1">
                    <a:lumMod val="65000"/>
                  </a:schemeClr>
                </a:solidFill>
                <a:effectLst>
                  <a:outerShdw blurRad="38100" dist="38100" dir="2700000" algn="tl">
                    <a:srgbClr val="000000">
                      <a:alpha val="43137"/>
                    </a:srgbClr>
                  </a:outerShdw>
                </a:effectLst>
                <a:latin typeface="+mn-lt"/>
              </a:rPr>
              <a:t>world.</a:t>
            </a:r>
            <a:r>
              <a:rPr lang="en-US" sz="2800" b="1" dirty="0" smtClean="0">
                <a:solidFill>
                  <a:srgbClr val="010101"/>
                </a:solidFill>
                <a:effectLst>
                  <a:outerShdw blurRad="38100" dist="38100" dir="2700000" algn="tl">
                    <a:srgbClr val="000000">
                      <a:alpha val="43137"/>
                    </a:srgbClr>
                  </a:outerShdw>
                </a:effectLst>
                <a:latin typeface="+mn-lt"/>
              </a:rPr>
              <a:t/>
            </a:r>
            <a:br>
              <a:rPr lang="en-US" sz="2800" b="1" dirty="0" smtClean="0">
                <a:solidFill>
                  <a:srgbClr val="010101"/>
                </a:solidFill>
                <a:effectLst>
                  <a:outerShdw blurRad="38100" dist="38100" dir="2700000" algn="tl">
                    <a:srgbClr val="000000">
                      <a:alpha val="43137"/>
                    </a:srgbClr>
                  </a:outerShdw>
                </a:effectLst>
                <a:latin typeface="+mn-lt"/>
              </a:rPr>
            </a:br>
            <a:r>
              <a:rPr lang="en-US" sz="2000" b="1" dirty="0">
                <a:solidFill>
                  <a:srgbClr val="010101"/>
                </a:solidFill>
                <a:effectLst>
                  <a:outerShdw blurRad="38100" dist="38100" dir="2700000" algn="tl">
                    <a:srgbClr val="000000">
                      <a:alpha val="43137"/>
                    </a:srgbClr>
                  </a:outerShdw>
                </a:effectLst>
                <a:latin typeface="+mn-lt"/>
              </a:rPr>
              <a:t/>
            </a:r>
            <a:br>
              <a:rPr lang="en-US" sz="2000" b="1" dirty="0">
                <a:solidFill>
                  <a:srgbClr val="010101"/>
                </a:solidFill>
                <a:effectLst>
                  <a:outerShdw blurRad="38100" dist="38100" dir="2700000" algn="tl">
                    <a:srgbClr val="000000">
                      <a:alpha val="43137"/>
                    </a:srgbClr>
                  </a:outerShdw>
                </a:effectLst>
                <a:latin typeface="+mn-lt"/>
              </a:rPr>
            </a:br>
            <a:r>
              <a:rPr lang="en-US" sz="2000" b="1" dirty="0">
                <a:solidFill>
                  <a:srgbClr val="010101"/>
                </a:solidFill>
                <a:effectLst>
                  <a:outerShdw blurRad="38100" dist="38100" dir="2700000" algn="tl">
                    <a:srgbClr val="000000">
                      <a:alpha val="43137"/>
                    </a:srgbClr>
                  </a:outerShdw>
                </a:effectLst>
                <a:latin typeface="+mn-lt"/>
              </a:rPr>
              <a:t>1 John 1:5-2:2 </a:t>
            </a:r>
            <a:r>
              <a:rPr lang="en-US" sz="2000" b="1" dirty="0" smtClean="0">
                <a:solidFill>
                  <a:srgbClr val="010101"/>
                </a:solidFill>
                <a:effectLst>
                  <a:outerShdw blurRad="38100" dist="38100" dir="2700000" algn="tl">
                    <a:srgbClr val="000000">
                      <a:alpha val="43137"/>
                    </a:srgbClr>
                  </a:outerShdw>
                </a:effectLst>
                <a:latin typeface="+mn-lt"/>
              </a:rPr>
              <a:t>ESV</a:t>
            </a:r>
            <a:endParaRPr lang="en-US" sz="2000" b="1" dirty="0">
              <a:solidFill>
                <a:srgbClr val="0101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662077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8424" y="2346662"/>
            <a:ext cx="7661562"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21 </a:t>
            </a:r>
            <a:r>
              <a:rPr lang="en-US" sz="3200" b="1" dirty="0">
                <a:effectLst>
                  <a:outerShdw blurRad="38100" dist="38100" dir="2700000" algn="tl">
                    <a:srgbClr val="000000">
                      <a:alpha val="43137"/>
                    </a:srgbClr>
                  </a:outerShdw>
                </a:effectLst>
                <a:latin typeface="+mn-lt"/>
              </a:rPr>
              <a:t>So I find it to be a law that when I want to do right, evil lies close at hand. </a:t>
            </a:r>
            <a:r>
              <a:rPr lang="en-US" sz="3200" b="1" baseline="30000" dirty="0">
                <a:effectLst>
                  <a:outerShdw blurRad="38100" dist="38100" dir="2700000" algn="tl">
                    <a:srgbClr val="000000">
                      <a:alpha val="43137"/>
                    </a:srgbClr>
                  </a:outerShdw>
                </a:effectLst>
                <a:latin typeface="+mn-lt"/>
              </a:rPr>
              <a:t>22 </a:t>
            </a:r>
            <a:r>
              <a:rPr lang="en-US" sz="3200" b="1" dirty="0">
                <a:effectLst>
                  <a:outerShdw blurRad="38100" dist="38100" dir="2700000" algn="tl">
                    <a:srgbClr val="000000">
                      <a:alpha val="43137"/>
                    </a:srgbClr>
                  </a:outerShdw>
                </a:effectLst>
                <a:latin typeface="+mn-lt"/>
              </a:rPr>
              <a:t>For I delight in the law of God, in my inner being, </a:t>
            </a:r>
            <a:r>
              <a:rPr lang="en-US" sz="3200" b="1" baseline="30000" dirty="0">
                <a:effectLst>
                  <a:outerShdw blurRad="38100" dist="38100" dir="2700000" algn="tl">
                    <a:srgbClr val="000000">
                      <a:alpha val="43137"/>
                    </a:srgbClr>
                  </a:outerShdw>
                </a:effectLst>
                <a:latin typeface="+mn-lt"/>
              </a:rPr>
              <a:t>23 </a:t>
            </a:r>
            <a:r>
              <a:rPr lang="en-US" sz="3200" b="1" dirty="0">
                <a:effectLst>
                  <a:outerShdw blurRad="38100" dist="38100" dir="2700000" algn="tl">
                    <a:srgbClr val="000000">
                      <a:alpha val="43137"/>
                    </a:srgbClr>
                  </a:outerShdw>
                </a:effectLst>
                <a:latin typeface="+mn-lt"/>
              </a:rPr>
              <a:t>but I see in my members another law waging war against the law of my mind and making me captive to the law of sin that dwells in my members</a:t>
            </a:r>
            <a:r>
              <a:rPr lang="en-US" sz="3200" b="1" dirty="0" smtClean="0">
                <a:effectLst>
                  <a:outerShdw blurRad="38100" dist="38100" dir="2700000" algn="tl">
                    <a:srgbClr val="000000">
                      <a:alpha val="43137"/>
                    </a:srgbClr>
                  </a:outerShdw>
                </a:effectLst>
                <a:latin typeface="+mn-lt"/>
              </a:rPr>
              <a:t>. </a:t>
            </a:r>
            <a:r>
              <a:rPr lang="en-US" sz="3200" b="1" baseline="30000" dirty="0" smtClean="0">
                <a:effectLst>
                  <a:outerShdw blurRad="38100" dist="38100" dir="2700000" algn="tl">
                    <a:srgbClr val="000000">
                      <a:alpha val="43137"/>
                    </a:srgbClr>
                  </a:outerShdw>
                </a:effectLst>
                <a:latin typeface="+mn-lt"/>
              </a:rPr>
              <a:t>24</a:t>
            </a:r>
            <a:r>
              <a:rPr lang="en-US" sz="3200" b="1" dirty="0">
                <a:effectLst>
                  <a:outerShdw blurRad="38100" dist="38100" dir="2700000" algn="tl">
                    <a:srgbClr val="000000">
                      <a:alpha val="43137"/>
                    </a:srgbClr>
                  </a:outerShdw>
                </a:effectLst>
                <a:latin typeface="+mn-lt"/>
              </a:rPr>
              <a:t> Wretched man that I am! Who will deliver me from this body of death</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Romans 7:21-24 ESV</a:t>
            </a:r>
            <a:endParaRPr lang="en-US" sz="1800" dirty="0">
              <a:solidFill>
                <a:srgbClr val="C0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17338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650" y="0"/>
            <a:ext cx="1924335" cy="3930555"/>
          </a:xfrm>
          <a:prstGeom prst="rect">
            <a:avLst/>
          </a:prstGeom>
          <a:solidFill>
            <a:srgbClr val="717171">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36480" y="2808079"/>
            <a:ext cx="8843749" cy="1325563"/>
          </a:xfrm>
        </p:spPr>
        <p:txBody>
          <a:bodyPr wrap="square">
            <a:noAutofit/>
          </a:bodyPr>
          <a:lstStyle/>
          <a:p>
            <a:pPr lvl="0" algn="ctr"/>
            <a:r>
              <a:rPr lang="en-US" sz="2800" b="1" baseline="30000" dirty="0" smtClean="0">
                <a:solidFill>
                  <a:schemeClr val="bg1">
                    <a:lumMod val="65000"/>
                  </a:schemeClr>
                </a:solidFill>
                <a:effectLst>
                  <a:outerShdw blurRad="38100" dist="38100" dir="2700000" algn="tl">
                    <a:srgbClr val="000000">
                      <a:alpha val="43137"/>
                    </a:srgbClr>
                  </a:outerShdw>
                </a:effectLst>
                <a:latin typeface="+mn-lt"/>
              </a:rPr>
              <a:t>5</a:t>
            </a:r>
            <a:r>
              <a:rPr lang="en-US" sz="2800" b="1" baseline="30000" dirty="0">
                <a:solidFill>
                  <a:schemeClr val="bg1">
                    <a:lumMod val="65000"/>
                  </a:schemeClr>
                </a:solidFill>
                <a:effectLst>
                  <a:outerShdw blurRad="38100" dist="38100" dir="2700000" algn="tl">
                    <a:srgbClr val="000000">
                      <a:alpha val="43137"/>
                    </a:srgbClr>
                  </a:outerShdw>
                </a:effectLst>
                <a:latin typeface="+mn-lt"/>
              </a:rPr>
              <a:t> </a:t>
            </a:r>
            <a:r>
              <a:rPr lang="en-US" sz="2800" b="1" dirty="0">
                <a:solidFill>
                  <a:schemeClr val="bg1">
                    <a:lumMod val="65000"/>
                  </a:schemeClr>
                </a:solidFill>
                <a:effectLst>
                  <a:outerShdw blurRad="38100" dist="38100" dir="2700000" algn="tl">
                    <a:srgbClr val="000000">
                      <a:alpha val="43137"/>
                    </a:srgbClr>
                  </a:outerShdw>
                </a:effectLst>
                <a:latin typeface="+mn-lt"/>
              </a:rPr>
              <a:t>This is the message we have heard from him and proclaim to you, that God is light, and in him is no darkness at all. </a:t>
            </a:r>
            <a:r>
              <a:rPr lang="en-US" sz="2800" b="1" baseline="30000" dirty="0">
                <a:solidFill>
                  <a:srgbClr val="010101"/>
                </a:solidFill>
                <a:effectLst>
                  <a:outerShdw blurRad="38100" dist="38100" dir="2700000" algn="tl">
                    <a:srgbClr val="000000">
                      <a:alpha val="43137"/>
                    </a:srgbClr>
                  </a:outerShdw>
                </a:effectLst>
                <a:latin typeface="+mn-lt"/>
              </a:rPr>
              <a:t>6 </a:t>
            </a:r>
            <a:r>
              <a:rPr lang="en-US" sz="2800" b="1" dirty="0">
                <a:solidFill>
                  <a:srgbClr val="010101"/>
                </a:solidFill>
                <a:effectLst>
                  <a:outerShdw blurRad="38100" dist="38100" dir="2700000" algn="tl">
                    <a:srgbClr val="000000">
                      <a:alpha val="43137"/>
                    </a:srgbClr>
                  </a:outerShdw>
                </a:effectLst>
                <a:latin typeface="+mn-lt"/>
              </a:rPr>
              <a:t>If we say we have fellowship with him while we walk in darkness, we lie and do not practice the truth.</a:t>
            </a:r>
            <a:r>
              <a:rPr lang="en-US" sz="2800" b="1" baseline="30000" dirty="0">
                <a:solidFill>
                  <a:schemeClr val="bg1">
                    <a:lumMod val="65000"/>
                  </a:schemeClr>
                </a:solidFill>
                <a:effectLst>
                  <a:outerShdw blurRad="38100" dist="38100" dir="2700000" algn="tl">
                    <a:srgbClr val="000000">
                      <a:alpha val="43137"/>
                    </a:srgbClr>
                  </a:outerShdw>
                </a:effectLst>
                <a:latin typeface="+mn-lt"/>
              </a:rPr>
              <a:t>7 </a:t>
            </a:r>
            <a:r>
              <a:rPr lang="en-US" sz="2800" b="1" dirty="0">
                <a:solidFill>
                  <a:schemeClr val="bg1">
                    <a:lumMod val="65000"/>
                  </a:schemeClr>
                </a:solidFill>
                <a:effectLst>
                  <a:outerShdw blurRad="38100" dist="38100" dir="2700000" algn="tl">
                    <a:srgbClr val="000000">
                      <a:alpha val="43137"/>
                    </a:srgbClr>
                  </a:outerShdw>
                </a:effectLst>
                <a:latin typeface="+mn-lt"/>
              </a:rPr>
              <a:t>But if we </a:t>
            </a:r>
            <a:r>
              <a:rPr lang="en-US" sz="2800" b="1" dirty="0" smtClean="0">
                <a:solidFill>
                  <a:schemeClr val="bg1">
                    <a:lumMod val="65000"/>
                  </a:schemeClr>
                </a:solidFill>
                <a:effectLst>
                  <a:outerShdw blurRad="38100" dist="38100" dir="2700000" algn="tl">
                    <a:srgbClr val="000000">
                      <a:alpha val="43137"/>
                    </a:srgbClr>
                  </a:outerShdw>
                </a:effectLst>
                <a:latin typeface="+mn-lt"/>
              </a:rPr>
              <a:t>walk </a:t>
            </a:r>
            <a:r>
              <a:rPr lang="en-US" sz="2800" b="1" dirty="0">
                <a:solidFill>
                  <a:schemeClr val="bg1">
                    <a:lumMod val="65000"/>
                  </a:schemeClr>
                </a:solidFill>
                <a:effectLst>
                  <a:outerShdw blurRad="38100" dist="38100" dir="2700000" algn="tl">
                    <a:srgbClr val="000000">
                      <a:alpha val="43137"/>
                    </a:srgbClr>
                  </a:outerShdw>
                </a:effectLst>
                <a:latin typeface="+mn-lt"/>
              </a:rPr>
              <a:t>in the light, as he is in the light, we have fellowship with one another, and the blood of Jesus his Son cleanses us from all sin.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If we say we have no sin, we deceive ourselves, and the truth is not in us.</a:t>
            </a:r>
            <a:r>
              <a:rPr lang="en-US" sz="2800" b="1" baseline="30000" dirty="0">
                <a:solidFill>
                  <a:schemeClr val="bg1">
                    <a:lumMod val="65000"/>
                  </a:schemeClr>
                </a:solidFill>
                <a:effectLst>
                  <a:outerShdw blurRad="38100" dist="38100" dir="2700000" algn="tl">
                    <a:srgbClr val="000000">
                      <a:alpha val="43137"/>
                    </a:srgbClr>
                  </a:outerShdw>
                </a:effectLst>
                <a:latin typeface="+mn-lt"/>
              </a:rPr>
              <a:t>9 </a:t>
            </a:r>
            <a:r>
              <a:rPr lang="en-US" sz="2800" b="1" dirty="0">
                <a:solidFill>
                  <a:schemeClr val="bg1">
                    <a:lumMod val="65000"/>
                  </a:schemeClr>
                </a:solidFill>
                <a:effectLst>
                  <a:outerShdw blurRad="38100" dist="38100" dir="2700000" algn="tl">
                    <a:srgbClr val="000000">
                      <a:alpha val="43137"/>
                    </a:srgbClr>
                  </a:outerShdw>
                </a:effectLst>
                <a:latin typeface="+mn-lt"/>
              </a:rPr>
              <a:t>If we confess our sins, he is faithful and just to forgive us our sins and to cleanse us from all unrighteousness.</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If we say we have not sinned, we make him a liar, and his word is not in us. </a:t>
            </a:r>
            <a:r>
              <a:rPr lang="en-US" sz="2800" b="1" baseline="30000" dirty="0">
                <a:solidFill>
                  <a:schemeClr val="bg1">
                    <a:lumMod val="65000"/>
                  </a:schemeClr>
                </a:solidFill>
                <a:effectLst>
                  <a:outerShdw blurRad="38100" dist="38100" dir="2700000" algn="tl">
                    <a:srgbClr val="000000">
                      <a:alpha val="43137"/>
                    </a:srgbClr>
                  </a:outerShdw>
                </a:effectLst>
                <a:latin typeface="+mn-lt"/>
              </a:rPr>
              <a:t>1 </a:t>
            </a:r>
            <a:r>
              <a:rPr lang="en-US" sz="2800" b="1" dirty="0">
                <a:solidFill>
                  <a:schemeClr val="bg1">
                    <a:lumMod val="65000"/>
                  </a:schemeClr>
                </a:solidFill>
                <a:effectLst>
                  <a:outerShdw blurRad="38100" dist="38100" dir="2700000" algn="tl">
                    <a:srgbClr val="000000">
                      <a:alpha val="43137"/>
                    </a:srgbClr>
                  </a:outerShdw>
                </a:effectLst>
                <a:latin typeface="+mn-lt"/>
              </a:rPr>
              <a:t>My little children, I am writing these things to you so that you may not sin. But if anyone does sin, we have an advocate with the Father, Jesus Christ the righteous. </a:t>
            </a:r>
            <a:r>
              <a:rPr lang="en-US" sz="2800" b="1" baseline="30000" dirty="0">
                <a:solidFill>
                  <a:schemeClr val="bg1">
                    <a:lumMod val="65000"/>
                  </a:schemeClr>
                </a:solidFill>
                <a:effectLst>
                  <a:outerShdw blurRad="38100" dist="38100" dir="2700000" algn="tl">
                    <a:srgbClr val="000000">
                      <a:alpha val="43137"/>
                    </a:srgbClr>
                  </a:outerShdw>
                </a:effectLst>
                <a:latin typeface="+mn-lt"/>
              </a:rPr>
              <a:t>2 </a:t>
            </a:r>
            <a:r>
              <a:rPr lang="en-US" sz="2800" b="1" dirty="0">
                <a:solidFill>
                  <a:schemeClr val="bg1">
                    <a:lumMod val="65000"/>
                  </a:schemeClr>
                </a:solidFill>
                <a:effectLst>
                  <a:outerShdw blurRad="38100" dist="38100" dir="2700000" algn="tl">
                    <a:srgbClr val="000000">
                      <a:alpha val="43137"/>
                    </a:srgbClr>
                  </a:outerShdw>
                </a:effectLst>
                <a:latin typeface="+mn-lt"/>
              </a:rPr>
              <a:t>He is the propitiation for our sins, and not for ours only but also for the sins of the whole </a:t>
            </a:r>
            <a:r>
              <a:rPr lang="en-US" sz="2800" b="1" dirty="0" smtClean="0">
                <a:solidFill>
                  <a:schemeClr val="bg1">
                    <a:lumMod val="65000"/>
                  </a:schemeClr>
                </a:solidFill>
                <a:effectLst>
                  <a:outerShdw blurRad="38100" dist="38100" dir="2700000" algn="tl">
                    <a:srgbClr val="000000">
                      <a:alpha val="43137"/>
                    </a:srgbClr>
                  </a:outerShdw>
                </a:effectLst>
                <a:latin typeface="+mn-lt"/>
              </a:rPr>
              <a:t>world.</a:t>
            </a:r>
            <a:r>
              <a:rPr lang="en-US" sz="2800" b="1" dirty="0" smtClean="0">
                <a:solidFill>
                  <a:srgbClr val="010101"/>
                </a:solidFill>
                <a:effectLst>
                  <a:outerShdw blurRad="38100" dist="38100" dir="2700000" algn="tl">
                    <a:srgbClr val="000000">
                      <a:alpha val="43137"/>
                    </a:srgbClr>
                  </a:outerShdw>
                </a:effectLst>
                <a:latin typeface="+mn-lt"/>
              </a:rPr>
              <a:t/>
            </a:r>
            <a:br>
              <a:rPr lang="en-US" sz="2800" b="1" dirty="0" smtClean="0">
                <a:solidFill>
                  <a:srgbClr val="010101"/>
                </a:solidFill>
                <a:effectLst>
                  <a:outerShdw blurRad="38100" dist="38100" dir="2700000" algn="tl">
                    <a:srgbClr val="000000">
                      <a:alpha val="43137"/>
                    </a:srgbClr>
                  </a:outerShdw>
                </a:effectLst>
                <a:latin typeface="+mn-lt"/>
              </a:rPr>
            </a:br>
            <a:r>
              <a:rPr lang="en-US" sz="2000" b="1" dirty="0">
                <a:solidFill>
                  <a:srgbClr val="010101"/>
                </a:solidFill>
                <a:effectLst>
                  <a:outerShdw blurRad="38100" dist="38100" dir="2700000" algn="tl">
                    <a:srgbClr val="000000">
                      <a:alpha val="43137"/>
                    </a:srgbClr>
                  </a:outerShdw>
                </a:effectLst>
                <a:latin typeface="+mn-lt"/>
              </a:rPr>
              <a:t/>
            </a:r>
            <a:br>
              <a:rPr lang="en-US" sz="2000" b="1" dirty="0">
                <a:solidFill>
                  <a:srgbClr val="010101"/>
                </a:solidFill>
                <a:effectLst>
                  <a:outerShdw blurRad="38100" dist="38100" dir="2700000" algn="tl">
                    <a:srgbClr val="000000">
                      <a:alpha val="43137"/>
                    </a:srgbClr>
                  </a:outerShdw>
                </a:effectLst>
                <a:latin typeface="+mn-lt"/>
              </a:rPr>
            </a:br>
            <a:r>
              <a:rPr lang="en-US" sz="2000" b="1" dirty="0">
                <a:solidFill>
                  <a:srgbClr val="010101"/>
                </a:solidFill>
                <a:effectLst>
                  <a:outerShdw blurRad="38100" dist="38100" dir="2700000" algn="tl">
                    <a:srgbClr val="000000">
                      <a:alpha val="43137"/>
                    </a:srgbClr>
                  </a:outerShdw>
                </a:effectLst>
                <a:latin typeface="+mn-lt"/>
              </a:rPr>
              <a:t>1 John 1:5-2:2 </a:t>
            </a:r>
            <a:r>
              <a:rPr lang="en-US" sz="2000" b="1" dirty="0" smtClean="0">
                <a:solidFill>
                  <a:srgbClr val="010101"/>
                </a:solidFill>
                <a:effectLst>
                  <a:outerShdw blurRad="38100" dist="38100" dir="2700000" algn="tl">
                    <a:srgbClr val="000000">
                      <a:alpha val="43137"/>
                    </a:srgbClr>
                  </a:outerShdw>
                </a:effectLst>
                <a:latin typeface="+mn-lt"/>
              </a:rPr>
              <a:t>ESV</a:t>
            </a:r>
            <a:endParaRPr lang="en-US" sz="2000" b="1" dirty="0">
              <a:solidFill>
                <a:srgbClr val="0101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16984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effectLst>
                  <a:glow rad="127000">
                    <a:schemeClr val="bg1">
                      <a:alpha val="40000"/>
                    </a:schemeClr>
                  </a:glow>
                </a:effectLst>
                <a:latin typeface="+mn-lt"/>
              </a:rPr>
              <a:t>Universal Problem</a:t>
            </a:r>
            <a:endParaRPr lang="en-US" dirty="0">
              <a:effectLst>
                <a:glow rad="127000">
                  <a:schemeClr val="bg1">
                    <a:alpha val="40000"/>
                  </a:schemeClr>
                </a:glow>
              </a:effectLst>
              <a:latin typeface="+mn-lt"/>
            </a:endParaRPr>
          </a:p>
        </p:txBody>
      </p:sp>
      <p:sp>
        <p:nvSpPr>
          <p:cNvPr id="3" name="Content Placeholder 2"/>
          <p:cNvSpPr>
            <a:spLocks noGrp="1"/>
          </p:cNvSpPr>
          <p:nvPr>
            <p:ph idx="1"/>
          </p:nvPr>
        </p:nvSpPr>
        <p:spPr>
          <a:xfrm>
            <a:off x="1487606" y="1525368"/>
            <a:ext cx="7151428" cy="4793539"/>
          </a:xfrm>
        </p:spPr>
        <p:txBody>
          <a:bodyPr>
            <a:normAutofit fontScale="77500" lnSpcReduction="20000"/>
          </a:bodyPr>
          <a:lstStyle/>
          <a:p>
            <a:r>
              <a:rPr lang="en-US" dirty="0">
                <a:effectLst>
                  <a:outerShdw blurRad="38100" dist="38100" dir="2700000" algn="tl">
                    <a:srgbClr val="000000">
                      <a:alpha val="43137"/>
                    </a:srgbClr>
                  </a:outerShdw>
                </a:effectLst>
              </a:rPr>
              <a:t>1 Kings 8:46a ESV - </a:t>
            </a:r>
            <a:r>
              <a:rPr lang="en-US" b="1" baseline="30000" dirty="0">
                <a:effectLst>
                  <a:outerShdw blurRad="38100" dist="38100" dir="2700000" algn="tl">
                    <a:srgbClr val="000000">
                      <a:alpha val="43137"/>
                    </a:srgbClr>
                  </a:outerShdw>
                </a:effectLst>
              </a:rPr>
              <a:t>46 </a:t>
            </a:r>
            <a:r>
              <a:rPr lang="en-US" b="1" dirty="0">
                <a:effectLst>
                  <a:outerShdw blurRad="38100" dist="38100" dir="2700000" algn="tl">
                    <a:srgbClr val="000000">
                      <a:alpha val="43137"/>
                    </a:srgbClr>
                  </a:outerShdw>
                </a:effectLst>
              </a:rPr>
              <a:t>…for there is no one who does not </a:t>
            </a:r>
            <a:r>
              <a:rPr lang="en-US" b="1" dirty="0" smtClean="0">
                <a:effectLst>
                  <a:outerShdw blurRad="38100" dist="38100" dir="2700000" algn="tl">
                    <a:srgbClr val="000000">
                      <a:alpha val="43137"/>
                    </a:srgbClr>
                  </a:outerShdw>
                </a:effectLst>
              </a:rPr>
              <a:t>sin</a:t>
            </a:r>
            <a:br>
              <a:rPr lang="en-US" b="1" dirty="0" smtClean="0">
                <a:effectLst>
                  <a:outerShdw blurRad="38100" dist="38100" dir="2700000" algn="tl">
                    <a:srgbClr val="000000">
                      <a:alpha val="43137"/>
                    </a:srgbClr>
                  </a:outerShdw>
                </a:effectLst>
              </a:rPr>
            </a:br>
            <a:endParaRPr lang="en-US" sz="3000"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Psalm 14:3 ESV - </a:t>
            </a:r>
            <a:r>
              <a:rPr lang="en-US" b="1" baseline="30000" dirty="0">
                <a:effectLst>
                  <a:outerShdw blurRad="38100" dist="38100" dir="2700000" algn="tl">
                    <a:srgbClr val="000000">
                      <a:alpha val="43137"/>
                    </a:srgbClr>
                  </a:outerShdw>
                </a:effectLst>
              </a:rPr>
              <a:t>3 </a:t>
            </a:r>
            <a:r>
              <a:rPr lang="en-US" b="1" dirty="0">
                <a:effectLst>
                  <a:outerShdw blurRad="38100" dist="38100" dir="2700000" algn="tl">
                    <a:srgbClr val="000000">
                      <a:alpha val="43137"/>
                    </a:srgbClr>
                  </a:outerShdw>
                </a:effectLst>
              </a:rPr>
              <a:t>They have all turned aside; together they have become corrupt; there is none who does good, not even one</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sz="3000"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Ecclesiastes 7:20 ESV - </a:t>
            </a:r>
            <a:r>
              <a:rPr lang="en-US" b="1" baseline="30000" dirty="0">
                <a:effectLst>
                  <a:outerShdw blurRad="38100" dist="38100" dir="2700000" algn="tl">
                    <a:srgbClr val="000000">
                      <a:alpha val="43137"/>
                    </a:srgbClr>
                  </a:outerShdw>
                </a:effectLst>
              </a:rPr>
              <a:t>20 </a:t>
            </a:r>
            <a:r>
              <a:rPr lang="en-US" b="1" dirty="0">
                <a:effectLst>
                  <a:outerShdw blurRad="38100" dist="38100" dir="2700000" algn="tl">
                    <a:srgbClr val="000000">
                      <a:alpha val="43137"/>
                    </a:srgbClr>
                  </a:outerShdw>
                </a:effectLst>
              </a:rPr>
              <a:t>Surely there is not a righteous man on earth who does good and never sins</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sz="3000"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Isaiah 53:6a ESV - </a:t>
            </a:r>
            <a:r>
              <a:rPr lang="en-US" b="1" baseline="30000" dirty="0">
                <a:effectLst>
                  <a:outerShdw blurRad="38100" dist="38100" dir="2700000" algn="tl">
                    <a:srgbClr val="000000">
                      <a:alpha val="43137"/>
                    </a:srgbClr>
                  </a:outerShdw>
                </a:effectLst>
              </a:rPr>
              <a:t>6 </a:t>
            </a:r>
            <a:r>
              <a:rPr lang="en-US" b="1" dirty="0">
                <a:effectLst>
                  <a:outerShdw blurRad="38100" dist="38100" dir="2700000" algn="tl">
                    <a:srgbClr val="000000">
                      <a:alpha val="43137"/>
                    </a:srgbClr>
                  </a:outerShdw>
                </a:effectLst>
              </a:rPr>
              <a:t>All we like sheep have gone astray; we have </a:t>
            </a:r>
            <a:r>
              <a:rPr lang="en-US" b="1" dirty="0" smtClean="0">
                <a:effectLst>
                  <a:outerShdw blurRad="38100" dist="38100" dir="2700000" algn="tl">
                    <a:srgbClr val="000000">
                      <a:alpha val="43137"/>
                    </a:srgbClr>
                  </a:outerShdw>
                </a:effectLst>
              </a:rPr>
              <a:t>turned—every </a:t>
            </a:r>
            <a:r>
              <a:rPr lang="en-US" b="1" dirty="0">
                <a:effectLst>
                  <a:outerShdw blurRad="38100" dist="38100" dir="2700000" algn="tl">
                    <a:srgbClr val="000000">
                      <a:alpha val="43137"/>
                    </a:srgbClr>
                  </a:outerShdw>
                </a:effectLst>
              </a:rPr>
              <a:t>one—to his own way</a:t>
            </a:r>
            <a:r>
              <a:rPr lang="en-US" b="1" dirty="0" smtClean="0">
                <a:effectLst>
                  <a:outerShdw blurRad="38100" dist="38100" dir="2700000" algn="tl">
                    <a:srgbClr val="000000">
                      <a:alpha val="43137"/>
                    </a:srgbClr>
                  </a:outerShdw>
                </a:effectLst>
              </a:rPr>
              <a:t>;</a:t>
            </a:r>
            <a:br>
              <a:rPr lang="en-US" b="1" dirty="0" smtClean="0">
                <a:effectLst>
                  <a:outerShdw blurRad="38100" dist="38100" dir="2700000" algn="tl">
                    <a:srgbClr val="000000">
                      <a:alpha val="43137"/>
                    </a:srgbClr>
                  </a:outerShdw>
                </a:effectLst>
              </a:rPr>
            </a:br>
            <a:endParaRPr lang="en-US" sz="3000"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Isaiah 64:6 ESV - </a:t>
            </a:r>
            <a:r>
              <a:rPr lang="en-US" b="1" baseline="30000" dirty="0">
                <a:effectLst>
                  <a:outerShdw blurRad="38100" dist="38100" dir="2700000" algn="tl">
                    <a:srgbClr val="000000">
                      <a:alpha val="43137"/>
                    </a:srgbClr>
                  </a:outerShdw>
                </a:effectLst>
              </a:rPr>
              <a:t>6 </a:t>
            </a:r>
            <a:r>
              <a:rPr lang="en-US" b="1" dirty="0">
                <a:effectLst>
                  <a:outerShdw blurRad="38100" dist="38100" dir="2700000" algn="tl">
                    <a:srgbClr val="000000">
                      <a:alpha val="43137"/>
                    </a:srgbClr>
                  </a:outerShdw>
                </a:effectLst>
              </a:rPr>
              <a:t>We have all become like one who is unclean,  and all our righteous deeds are like a polluted garment.</a:t>
            </a:r>
            <a:r>
              <a:rPr lang="en-US" sz="3000" b="1" dirty="0">
                <a:effectLst>
                  <a:outerShdw blurRad="38100" dist="38100" dir="2700000" algn="tl">
                    <a:srgbClr val="000000">
                      <a:alpha val="43137"/>
                    </a:srgbClr>
                  </a:outerShdw>
                </a:effectLst>
              </a:rPr>
              <a:t>  We all fade like a leaf, and our iniquities, like the wind, take us </a:t>
            </a:r>
            <a:r>
              <a:rPr lang="en-US" sz="3000" b="1" dirty="0" smtClean="0">
                <a:effectLst>
                  <a:outerShdw blurRad="38100" dist="38100" dir="2700000" algn="tl">
                    <a:srgbClr val="000000">
                      <a:alpha val="43137"/>
                    </a:srgbClr>
                  </a:outerShdw>
                </a:effectLst>
              </a:rPr>
              <a:t>away</a:t>
            </a:r>
            <a:endParaRPr lang="en-US" sz="3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2325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650" y="0"/>
            <a:ext cx="1924335" cy="3930555"/>
          </a:xfrm>
          <a:prstGeom prst="rect">
            <a:avLst/>
          </a:prstGeom>
          <a:solidFill>
            <a:srgbClr val="717171">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36480" y="2808079"/>
            <a:ext cx="8843749" cy="1325563"/>
          </a:xfrm>
        </p:spPr>
        <p:txBody>
          <a:bodyPr wrap="square">
            <a:noAutofit/>
          </a:bodyPr>
          <a:lstStyle/>
          <a:p>
            <a:pPr lvl="0" algn="ctr"/>
            <a:r>
              <a:rPr lang="en-US" sz="2800" b="1" baseline="30000" dirty="0" smtClean="0">
                <a:solidFill>
                  <a:schemeClr val="bg1">
                    <a:lumMod val="65000"/>
                  </a:schemeClr>
                </a:solidFill>
                <a:effectLst>
                  <a:outerShdw blurRad="38100" dist="38100" dir="2700000" algn="tl">
                    <a:srgbClr val="000000">
                      <a:alpha val="43137"/>
                    </a:srgbClr>
                  </a:outerShdw>
                </a:effectLst>
                <a:latin typeface="+mn-lt"/>
              </a:rPr>
              <a:t>5</a:t>
            </a:r>
            <a:r>
              <a:rPr lang="en-US" sz="2800" b="1" baseline="30000" dirty="0">
                <a:solidFill>
                  <a:schemeClr val="bg1">
                    <a:lumMod val="65000"/>
                  </a:schemeClr>
                </a:solidFill>
                <a:effectLst>
                  <a:outerShdw blurRad="38100" dist="38100" dir="2700000" algn="tl">
                    <a:srgbClr val="000000">
                      <a:alpha val="43137"/>
                    </a:srgbClr>
                  </a:outerShdw>
                </a:effectLst>
                <a:latin typeface="+mn-lt"/>
              </a:rPr>
              <a:t> </a:t>
            </a:r>
            <a:r>
              <a:rPr lang="en-US" sz="2800" b="1" dirty="0">
                <a:solidFill>
                  <a:schemeClr val="bg1">
                    <a:lumMod val="65000"/>
                  </a:schemeClr>
                </a:solidFill>
                <a:effectLst>
                  <a:outerShdw blurRad="38100" dist="38100" dir="2700000" algn="tl">
                    <a:srgbClr val="000000">
                      <a:alpha val="43137"/>
                    </a:srgbClr>
                  </a:outerShdw>
                </a:effectLst>
                <a:latin typeface="+mn-lt"/>
              </a:rPr>
              <a:t>This is the message we have heard from him and proclaim to you, that God is light, and in him is no darkness at all. </a:t>
            </a:r>
            <a:r>
              <a:rPr lang="en-US" sz="2800" b="1" baseline="30000" dirty="0">
                <a:solidFill>
                  <a:srgbClr val="010101"/>
                </a:solidFill>
                <a:effectLst>
                  <a:outerShdw blurRad="38100" dist="38100" dir="2700000" algn="tl">
                    <a:srgbClr val="000000">
                      <a:alpha val="43137"/>
                    </a:srgbClr>
                  </a:outerShdw>
                </a:effectLst>
                <a:latin typeface="+mn-lt"/>
              </a:rPr>
              <a:t>6 </a:t>
            </a:r>
            <a:r>
              <a:rPr lang="en-US" sz="2800" b="1" dirty="0">
                <a:solidFill>
                  <a:srgbClr val="010101"/>
                </a:solidFill>
                <a:effectLst>
                  <a:outerShdw blurRad="38100" dist="38100" dir="2700000" algn="tl">
                    <a:srgbClr val="000000">
                      <a:alpha val="43137"/>
                    </a:srgbClr>
                  </a:outerShdw>
                </a:effectLst>
                <a:latin typeface="+mn-lt"/>
              </a:rPr>
              <a:t>If we say we have fellowship with him while we walk in darkness, we lie and do not practice the </a:t>
            </a:r>
            <a:r>
              <a:rPr lang="en-US" sz="2800" b="1" dirty="0">
                <a:effectLst>
                  <a:outerShdw blurRad="38100" dist="38100" dir="2700000" algn="tl">
                    <a:srgbClr val="000000">
                      <a:alpha val="43137"/>
                    </a:srgbClr>
                  </a:outerShdw>
                </a:effectLst>
                <a:latin typeface="+mn-lt"/>
              </a:rPr>
              <a:t>truth.</a:t>
            </a:r>
            <a:r>
              <a:rPr lang="en-US" sz="2800" b="1" baseline="30000" dirty="0">
                <a:solidFill>
                  <a:srgbClr val="C00000"/>
                </a:solidFill>
                <a:effectLst>
                  <a:outerShdw blurRad="38100" dist="38100" dir="2700000" algn="tl">
                    <a:srgbClr val="000000">
                      <a:alpha val="43137"/>
                    </a:srgbClr>
                  </a:outerShdw>
                </a:effectLst>
                <a:latin typeface="+mn-lt"/>
              </a:rPr>
              <a:t>7 </a:t>
            </a:r>
            <a:r>
              <a:rPr lang="en-US" sz="2800" b="1" dirty="0">
                <a:solidFill>
                  <a:srgbClr val="C00000"/>
                </a:solidFill>
                <a:effectLst>
                  <a:outerShdw blurRad="38100" dist="38100" dir="2700000" algn="tl">
                    <a:srgbClr val="000000">
                      <a:alpha val="43137"/>
                    </a:srgbClr>
                  </a:outerShdw>
                </a:effectLst>
                <a:latin typeface="+mn-lt"/>
              </a:rPr>
              <a:t>But if we </a:t>
            </a:r>
            <a:r>
              <a:rPr lang="en-US" sz="2800" b="1" dirty="0" smtClean="0">
                <a:solidFill>
                  <a:srgbClr val="C00000"/>
                </a:solidFill>
                <a:effectLst>
                  <a:outerShdw blurRad="38100" dist="38100" dir="2700000" algn="tl">
                    <a:srgbClr val="000000">
                      <a:alpha val="43137"/>
                    </a:srgbClr>
                  </a:outerShdw>
                </a:effectLst>
                <a:latin typeface="+mn-lt"/>
              </a:rPr>
              <a:t>walk </a:t>
            </a:r>
            <a:r>
              <a:rPr lang="en-US" sz="2800" b="1" dirty="0">
                <a:solidFill>
                  <a:srgbClr val="C00000"/>
                </a:solidFill>
                <a:effectLst>
                  <a:outerShdw blurRad="38100" dist="38100" dir="2700000" algn="tl">
                    <a:srgbClr val="000000">
                      <a:alpha val="43137"/>
                    </a:srgbClr>
                  </a:outerShdw>
                </a:effectLst>
                <a:latin typeface="+mn-lt"/>
              </a:rPr>
              <a:t>in the light, as he is in the light, we have fellowship with one another, and the blood of Jesus his Son cleanses us from all sin.</a:t>
            </a:r>
            <a:r>
              <a:rPr lang="en-US" sz="2800" b="1" dirty="0">
                <a:solidFill>
                  <a:schemeClr val="bg1">
                    <a:lumMod val="65000"/>
                  </a:schemeClr>
                </a:solidFill>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If we say we have no sin, we deceive ourselves, and the truth is not in us.</a:t>
            </a:r>
            <a:r>
              <a:rPr lang="en-US" sz="2800" b="1" baseline="30000" dirty="0">
                <a:solidFill>
                  <a:schemeClr val="bg1">
                    <a:lumMod val="65000"/>
                  </a:schemeClr>
                </a:solidFill>
                <a:effectLst>
                  <a:outerShdw blurRad="38100" dist="38100" dir="2700000" algn="tl">
                    <a:srgbClr val="000000">
                      <a:alpha val="43137"/>
                    </a:srgbClr>
                  </a:outerShdw>
                </a:effectLst>
                <a:latin typeface="+mn-lt"/>
              </a:rPr>
              <a:t>9 </a:t>
            </a:r>
            <a:r>
              <a:rPr lang="en-US" sz="2800" b="1" dirty="0">
                <a:solidFill>
                  <a:schemeClr val="bg1">
                    <a:lumMod val="65000"/>
                  </a:schemeClr>
                </a:solidFill>
                <a:effectLst>
                  <a:outerShdw blurRad="38100" dist="38100" dir="2700000" algn="tl">
                    <a:srgbClr val="000000">
                      <a:alpha val="43137"/>
                    </a:srgbClr>
                  </a:outerShdw>
                </a:effectLst>
                <a:latin typeface="+mn-lt"/>
              </a:rPr>
              <a:t>If we confess our sins, he is faithful and just to forgive us our sins and to cleanse us from all unrighteousness.</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If we say we have not sinned, we make him a liar, and his word is not in us. </a:t>
            </a:r>
            <a:r>
              <a:rPr lang="en-US" sz="2800" b="1" baseline="30000" dirty="0">
                <a:solidFill>
                  <a:schemeClr val="bg1">
                    <a:lumMod val="65000"/>
                  </a:schemeClr>
                </a:solidFill>
                <a:effectLst>
                  <a:outerShdw blurRad="38100" dist="38100" dir="2700000" algn="tl">
                    <a:srgbClr val="000000">
                      <a:alpha val="43137"/>
                    </a:srgbClr>
                  </a:outerShdw>
                </a:effectLst>
                <a:latin typeface="+mn-lt"/>
              </a:rPr>
              <a:t>1 </a:t>
            </a:r>
            <a:r>
              <a:rPr lang="en-US" sz="2800" b="1" dirty="0">
                <a:solidFill>
                  <a:schemeClr val="bg1">
                    <a:lumMod val="65000"/>
                  </a:schemeClr>
                </a:solidFill>
                <a:effectLst>
                  <a:outerShdw blurRad="38100" dist="38100" dir="2700000" algn="tl">
                    <a:srgbClr val="000000">
                      <a:alpha val="43137"/>
                    </a:srgbClr>
                  </a:outerShdw>
                </a:effectLst>
                <a:latin typeface="+mn-lt"/>
              </a:rPr>
              <a:t>My little children, I am writing these things to you so that you may not sin. But if anyone does sin, we have an advocate with the Father, Jesus Christ the righteous. </a:t>
            </a:r>
            <a:r>
              <a:rPr lang="en-US" sz="2800" b="1" baseline="30000" dirty="0">
                <a:solidFill>
                  <a:schemeClr val="bg1">
                    <a:lumMod val="65000"/>
                  </a:schemeClr>
                </a:solidFill>
                <a:effectLst>
                  <a:outerShdw blurRad="38100" dist="38100" dir="2700000" algn="tl">
                    <a:srgbClr val="000000">
                      <a:alpha val="43137"/>
                    </a:srgbClr>
                  </a:outerShdw>
                </a:effectLst>
                <a:latin typeface="+mn-lt"/>
              </a:rPr>
              <a:t>2 </a:t>
            </a:r>
            <a:r>
              <a:rPr lang="en-US" sz="2800" b="1" dirty="0">
                <a:solidFill>
                  <a:schemeClr val="bg1">
                    <a:lumMod val="65000"/>
                  </a:schemeClr>
                </a:solidFill>
                <a:effectLst>
                  <a:outerShdw blurRad="38100" dist="38100" dir="2700000" algn="tl">
                    <a:srgbClr val="000000">
                      <a:alpha val="43137"/>
                    </a:srgbClr>
                  </a:outerShdw>
                </a:effectLst>
                <a:latin typeface="+mn-lt"/>
              </a:rPr>
              <a:t>He is the propitiation for our sins, and not for ours only but also for the sins of the whole </a:t>
            </a:r>
            <a:r>
              <a:rPr lang="en-US" sz="2800" b="1" dirty="0" smtClean="0">
                <a:solidFill>
                  <a:schemeClr val="bg1">
                    <a:lumMod val="65000"/>
                  </a:schemeClr>
                </a:solidFill>
                <a:effectLst>
                  <a:outerShdw blurRad="38100" dist="38100" dir="2700000" algn="tl">
                    <a:srgbClr val="000000">
                      <a:alpha val="43137"/>
                    </a:srgbClr>
                  </a:outerShdw>
                </a:effectLst>
                <a:latin typeface="+mn-lt"/>
              </a:rPr>
              <a:t>world.</a:t>
            </a:r>
            <a:r>
              <a:rPr lang="en-US" sz="2800" b="1" dirty="0" smtClean="0">
                <a:solidFill>
                  <a:srgbClr val="010101"/>
                </a:solidFill>
                <a:effectLst>
                  <a:outerShdw blurRad="38100" dist="38100" dir="2700000" algn="tl">
                    <a:srgbClr val="000000">
                      <a:alpha val="43137"/>
                    </a:srgbClr>
                  </a:outerShdw>
                </a:effectLst>
                <a:latin typeface="+mn-lt"/>
              </a:rPr>
              <a:t/>
            </a:r>
            <a:br>
              <a:rPr lang="en-US" sz="2800" b="1" dirty="0" smtClean="0">
                <a:solidFill>
                  <a:srgbClr val="010101"/>
                </a:solidFill>
                <a:effectLst>
                  <a:outerShdw blurRad="38100" dist="38100" dir="2700000" algn="tl">
                    <a:srgbClr val="000000">
                      <a:alpha val="43137"/>
                    </a:srgbClr>
                  </a:outerShdw>
                </a:effectLst>
                <a:latin typeface="+mn-lt"/>
              </a:rPr>
            </a:br>
            <a:r>
              <a:rPr lang="en-US" sz="2000" b="1" dirty="0">
                <a:solidFill>
                  <a:srgbClr val="010101"/>
                </a:solidFill>
                <a:effectLst>
                  <a:outerShdw blurRad="38100" dist="38100" dir="2700000" algn="tl">
                    <a:srgbClr val="000000">
                      <a:alpha val="43137"/>
                    </a:srgbClr>
                  </a:outerShdw>
                </a:effectLst>
                <a:latin typeface="+mn-lt"/>
              </a:rPr>
              <a:t/>
            </a:r>
            <a:br>
              <a:rPr lang="en-US" sz="2000" b="1" dirty="0">
                <a:solidFill>
                  <a:srgbClr val="010101"/>
                </a:solidFill>
                <a:effectLst>
                  <a:outerShdw blurRad="38100" dist="38100" dir="2700000" algn="tl">
                    <a:srgbClr val="000000">
                      <a:alpha val="43137"/>
                    </a:srgbClr>
                  </a:outerShdw>
                </a:effectLst>
                <a:latin typeface="+mn-lt"/>
              </a:rPr>
            </a:br>
            <a:r>
              <a:rPr lang="en-US" sz="2000" b="1" dirty="0">
                <a:solidFill>
                  <a:srgbClr val="010101"/>
                </a:solidFill>
                <a:effectLst>
                  <a:outerShdw blurRad="38100" dist="38100" dir="2700000" algn="tl">
                    <a:srgbClr val="000000">
                      <a:alpha val="43137"/>
                    </a:srgbClr>
                  </a:outerShdw>
                </a:effectLst>
                <a:latin typeface="+mn-lt"/>
              </a:rPr>
              <a:t>1 John 1:5-2:2 </a:t>
            </a:r>
            <a:r>
              <a:rPr lang="en-US" sz="2000" b="1" dirty="0" smtClean="0">
                <a:solidFill>
                  <a:srgbClr val="010101"/>
                </a:solidFill>
                <a:effectLst>
                  <a:outerShdw blurRad="38100" dist="38100" dir="2700000" algn="tl">
                    <a:srgbClr val="000000">
                      <a:alpha val="43137"/>
                    </a:srgbClr>
                  </a:outerShdw>
                </a:effectLst>
                <a:latin typeface="+mn-lt"/>
              </a:rPr>
              <a:t>ESV</a:t>
            </a:r>
            <a:endParaRPr lang="en-US" sz="2000" b="1" dirty="0">
              <a:solidFill>
                <a:srgbClr val="0101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4753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650" y="0"/>
            <a:ext cx="1924335" cy="3930555"/>
          </a:xfrm>
          <a:prstGeom prst="rect">
            <a:avLst/>
          </a:prstGeom>
          <a:solidFill>
            <a:srgbClr val="717171">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36480" y="2808079"/>
            <a:ext cx="8843749" cy="1325563"/>
          </a:xfrm>
        </p:spPr>
        <p:txBody>
          <a:bodyPr wrap="square">
            <a:noAutofit/>
          </a:bodyPr>
          <a:lstStyle/>
          <a:p>
            <a:pPr lvl="0" algn="ctr"/>
            <a:r>
              <a:rPr lang="en-US" sz="2800" b="1" baseline="30000" dirty="0" smtClean="0">
                <a:solidFill>
                  <a:schemeClr val="bg1">
                    <a:lumMod val="65000"/>
                  </a:schemeClr>
                </a:solidFill>
                <a:effectLst>
                  <a:outerShdw blurRad="38100" dist="38100" dir="2700000" algn="tl">
                    <a:srgbClr val="000000">
                      <a:alpha val="43137"/>
                    </a:srgbClr>
                  </a:outerShdw>
                </a:effectLst>
                <a:latin typeface="+mn-lt"/>
              </a:rPr>
              <a:t>5</a:t>
            </a:r>
            <a:r>
              <a:rPr lang="en-US" sz="2800" b="1" baseline="30000" dirty="0">
                <a:solidFill>
                  <a:schemeClr val="bg1">
                    <a:lumMod val="65000"/>
                  </a:schemeClr>
                </a:solidFill>
                <a:effectLst>
                  <a:outerShdw blurRad="38100" dist="38100" dir="2700000" algn="tl">
                    <a:srgbClr val="000000">
                      <a:alpha val="43137"/>
                    </a:srgbClr>
                  </a:outerShdw>
                </a:effectLst>
                <a:latin typeface="+mn-lt"/>
              </a:rPr>
              <a:t> </a:t>
            </a:r>
            <a:r>
              <a:rPr lang="en-US" sz="2800" b="1" dirty="0">
                <a:solidFill>
                  <a:schemeClr val="bg1">
                    <a:lumMod val="65000"/>
                  </a:schemeClr>
                </a:solidFill>
                <a:effectLst>
                  <a:outerShdw blurRad="38100" dist="38100" dir="2700000" algn="tl">
                    <a:srgbClr val="000000">
                      <a:alpha val="43137"/>
                    </a:srgbClr>
                  </a:outerShdw>
                </a:effectLst>
                <a:latin typeface="+mn-lt"/>
              </a:rPr>
              <a:t>This is the message we have heard from him and proclaim to you, that God is light, and in him is no darkness at all. </a:t>
            </a:r>
            <a:r>
              <a:rPr lang="en-US" sz="2800" b="1" baseline="30000" dirty="0">
                <a:solidFill>
                  <a:srgbClr val="010101"/>
                </a:solidFill>
                <a:effectLst>
                  <a:outerShdw blurRad="38100" dist="38100" dir="2700000" algn="tl">
                    <a:srgbClr val="000000">
                      <a:alpha val="43137"/>
                    </a:srgbClr>
                  </a:outerShdw>
                </a:effectLst>
                <a:latin typeface="+mn-lt"/>
              </a:rPr>
              <a:t>6 </a:t>
            </a:r>
            <a:r>
              <a:rPr lang="en-US" sz="2800" b="1" dirty="0">
                <a:solidFill>
                  <a:srgbClr val="010101"/>
                </a:solidFill>
                <a:effectLst>
                  <a:outerShdw blurRad="38100" dist="38100" dir="2700000" algn="tl">
                    <a:srgbClr val="000000">
                      <a:alpha val="43137"/>
                    </a:srgbClr>
                  </a:outerShdw>
                </a:effectLst>
                <a:latin typeface="+mn-lt"/>
              </a:rPr>
              <a:t>If we say we have fellowship with him while we walk in darkness, we lie and do not practice the </a:t>
            </a:r>
            <a:r>
              <a:rPr lang="en-US" sz="2800" b="1" dirty="0">
                <a:effectLst>
                  <a:outerShdw blurRad="38100" dist="38100" dir="2700000" algn="tl">
                    <a:srgbClr val="000000">
                      <a:alpha val="43137"/>
                    </a:srgbClr>
                  </a:outerShdw>
                </a:effectLst>
                <a:latin typeface="+mn-lt"/>
              </a:rPr>
              <a:t>truth.</a:t>
            </a:r>
            <a:r>
              <a:rPr lang="en-US" sz="2800" b="1" baseline="30000" dirty="0">
                <a:solidFill>
                  <a:srgbClr val="C00000"/>
                </a:solidFill>
                <a:effectLst>
                  <a:outerShdw blurRad="38100" dist="38100" dir="2700000" algn="tl">
                    <a:srgbClr val="000000">
                      <a:alpha val="43137"/>
                    </a:srgbClr>
                  </a:outerShdw>
                </a:effectLst>
                <a:latin typeface="+mn-lt"/>
              </a:rPr>
              <a:t>7 </a:t>
            </a:r>
            <a:r>
              <a:rPr lang="en-US" sz="2800" b="1" dirty="0">
                <a:solidFill>
                  <a:srgbClr val="C00000"/>
                </a:solidFill>
                <a:effectLst>
                  <a:outerShdw blurRad="38100" dist="38100" dir="2700000" algn="tl">
                    <a:srgbClr val="000000">
                      <a:alpha val="43137"/>
                    </a:srgbClr>
                  </a:outerShdw>
                </a:effectLst>
                <a:latin typeface="+mn-lt"/>
              </a:rPr>
              <a:t>But if we </a:t>
            </a:r>
            <a:r>
              <a:rPr lang="en-US" sz="2800" b="1" dirty="0" smtClean="0">
                <a:solidFill>
                  <a:srgbClr val="C00000"/>
                </a:solidFill>
                <a:effectLst>
                  <a:outerShdw blurRad="38100" dist="38100" dir="2700000" algn="tl">
                    <a:srgbClr val="000000">
                      <a:alpha val="43137"/>
                    </a:srgbClr>
                  </a:outerShdw>
                </a:effectLst>
                <a:latin typeface="+mn-lt"/>
              </a:rPr>
              <a:t>walk </a:t>
            </a:r>
            <a:r>
              <a:rPr lang="en-US" sz="2800" b="1" dirty="0">
                <a:solidFill>
                  <a:srgbClr val="C00000"/>
                </a:solidFill>
                <a:effectLst>
                  <a:outerShdw blurRad="38100" dist="38100" dir="2700000" algn="tl">
                    <a:srgbClr val="000000">
                      <a:alpha val="43137"/>
                    </a:srgbClr>
                  </a:outerShdw>
                </a:effectLst>
                <a:latin typeface="+mn-lt"/>
              </a:rPr>
              <a:t>in the light, as he is in the light, we have fellowship with one another, and the blood of Jesus his Son cleanses us from all sin.</a:t>
            </a:r>
            <a:r>
              <a:rPr lang="en-US" sz="2800" b="1" dirty="0">
                <a:solidFill>
                  <a:schemeClr val="bg1">
                    <a:lumMod val="65000"/>
                  </a:schemeClr>
                </a:solidFill>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If we say we have no sin, we deceive ourselves, and the truth is not in us.</a:t>
            </a:r>
            <a:r>
              <a:rPr lang="en-US" sz="2800" b="1" baseline="30000" dirty="0">
                <a:solidFill>
                  <a:srgbClr val="C00000"/>
                </a:solidFill>
                <a:effectLst>
                  <a:outerShdw blurRad="38100" dist="38100" dir="2700000" algn="tl">
                    <a:srgbClr val="000000">
                      <a:alpha val="43137"/>
                    </a:srgbClr>
                  </a:outerShdw>
                </a:effectLst>
                <a:latin typeface="+mn-lt"/>
              </a:rPr>
              <a:t>9 </a:t>
            </a:r>
            <a:r>
              <a:rPr lang="en-US" sz="2800" b="1" dirty="0">
                <a:solidFill>
                  <a:srgbClr val="C00000"/>
                </a:solidFill>
                <a:effectLst>
                  <a:outerShdw blurRad="38100" dist="38100" dir="2700000" algn="tl">
                    <a:srgbClr val="000000">
                      <a:alpha val="43137"/>
                    </a:srgbClr>
                  </a:outerShdw>
                </a:effectLst>
                <a:latin typeface="+mn-lt"/>
              </a:rPr>
              <a:t>If we confess our sins, he is faithful and just to forgive us our sins and to cleanse us from all unrighteousness.</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If we say we have not sinned, we make him a liar, and his word is not in us. </a:t>
            </a:r>
            <a:r>
              <a:rPr lang="en-US" sz="2800" b="1" baseline="30000" dirty="0">
                <a:solidFill>
                  <a:schemeClr val="bg1">
                    <a:lumMod val="65000"/>
                  </a:schemeClr>
                </a:solidFill>
                <a:effectLst>
                  <a:outerShdw blurRad="38100" dist="38100" dir="2700000" algn="tl">
                    <a:srgbClr val="000000">
                      <a:alpha val="43137"/>
                    </a:srgbClr>
                  </a:outerShdw>
                </a:effectLst>
                <a:latin typeface="+mn-lt"/>
              </a:rPr>
              <a:t>1 </a:t>
            </a:r>
            <a:r>
              <a:rPr lang="en-US" sz="2800" b="1" dirty="0">
                <a:solidFill>
                  <a:schemeClr val="bg1">
                    <a:lumMod val="65000"/>
                  </a:schemeClr>
                </a:solidFill>
                <a:effectLst>
                  <a:outerShdw blurRad="38100" dist="38100" dir="2700000" algn="tl">
                    <a:srgbClr val="000000">
                      <a:alpha val="43137"/>
                    </a:srgbClr>
                  </a:outerShdw>
                </a:effectLst>
                <a:latin typeface="+mn-lt"/>
              </a:rPr>
              <a:t>My little children, I am writing these things to you so that you may not sin. But if anyone does sin, we have an advocate with the Father, Jesus Christ the righteous. </a:t>
            </a:r>
            <a:r>
              <a:rPr lang="en-US" sz="2800" b="1" baseline="30000" dirty="0">
                <a:solidFill>
                  <a:schemeClr val="bg1">
                    <a:lumMod val="65000"/>
                  </a:schemeClr>
                </a:solidFill>
                <a:effectLst>
                  <a:outerShdw blurRad="38100" dist="38100" dir="2700000" algn="tl">
                    <a:srgbClr val="000000">
                      <a:alpha val="43137"/>
                    </a:srgbClr>
                  </a:outerShdw>
                </a:effectLst>
                <a:latin typeface="+mn-lt"/>
              </a:rPr>
              <a:t>2 </a:t>
            </a:r>
            <a:r>
              <a:rPr lang="en-US" sz="2800" b="1" dirty="0">
                <a:solidFill>
                  <a:schemeClr val="bg1">
                    <a:lumMod val="65000"/>
                  </a:schemeClr>
                </a:solidFill>
                <a:effectLst>
                  <a:outerShdw blurRad="38100" dist="38100" dir="2700000" algn="tl">
                    <a:srgbClr val="000000">
                      <a:alpha val="43137"/>
                    </a:srgbClr>
                  </a:outerShdw>
                </a:effectLst>
                <a:latin typeface="+mn-lt"/>
              </a:rPr>
              <a:t>He is the propitiation for our sins, and not for ours only but also for the sins of the whole </a:t>
            </a:r>
            <a:r>
              <a:rPr lang="en-US" sz="2800" b="1" dirty="0" smtClean="0">
                <a:solidFill>
                  <a:schemeClr val="bg1">
                    <a:lumMod val="65000"/>
                  </a:schemeClr>
                </a:solidFill>
                <a:effectLst>
                  <a:outerShdw blurRad="38100" dist="38100" dir="2700000" algn="tl">
                    <a:srgbClr val="000000">
                      <a:alpha val="43137"/>
                    </a:srgbClr>
                  </a:outerShdw>
                </a:effectLst>
                <a:latin typeface="+mn-lt"/>
              </a:rPr>
              <a:t>world.</a:t>
            </a:r>
            <a:r>
              <a:rPr lang="en-US" sz="2800" b="1" dirty="0" smtClean="0">
                <a:solidFill>
                  <a:srgbClr val="010101"/>
                </a:solidFill>
                <a:effectLst>
                  <a:outerShdw blurRad="38100" dist="38100" dir="2700000" algn="tl">
                    <a:srgbClr val="000000">
                      <a:alpha val="43137"/>
                    </a:srgbClr>
                  </a:outerShdw>
                </a:effectLst>
                <a:latin typeface="+mn-lt"/>
              </a:rPr>
              <a:t/>
            </a:r>
            <a:br>
              <a:rPr lang="en-US" sz="2800" b="1" dirty="0" smtClean="0">
                <a:solidFill>
                  <a:srgbClr val="010101"/>
                </a:solidFill>
                <a:effectLst>
                  <a:outerShdw blurRad="38100" dist="38100" dir="2700000" algn="tl">
                    <a:srgbClr val="000000">
                      <a:alpha val="43137"/>
                    </a:srgbClr>
                  </a:outerShdw>
                </a:effectLst>
                <a:latin typeface="+mn-lt"/>
              </a:rPr>
            </a:br>
            <a:r>
              <a:rPr lang="en-US" sz="2000" b="1" dirty="0">
                <a:solidFill>
                  <a:srgbClr val="010101"/>
                </a:solidFill>
                <a:effectLst>
                  <a:outerShdw blurRad="38100" dist="38100" dir="2700000" algn="tl">
                    <a:srgbClr val="000000">
                      <a:alpha val="43137"/>
                    </a:srgbClr>
                  </a:outerShdw>
                </a:effectLst>
                <a:latin typeface="+mn-lt"/>
              </a:rPr>
              <a:t/>
            </a:r>
            <a:br>
              <a:rPr lang="en-US" sz="2000" b="1" dirty="0">
                <a:solidFill>
                  <a:srgbClr val="010101"/>
                </a:solidFill>
                <a:effectLst>
                  <a:outerShdw blurRad="38100" dist="38100" dir="2700000" algn="tl">
                    <a:srgbClr val="000000">
                      <a:alpha val="43137"/>
                    </a:srgbClr>
                  </a:outerShdw>
                </a:effectLst>
                <a:latin typeface="+mn-lt"/>
              </a:rPr>
            </a:br>
            <a:r>
              <a:rPr lang="en-US" sz="2000" b="1" dirty="0">
                <a:solidFill>
                  <a:srgbClr val="010101"/>
                </a:solidFill>
                <a:effectLst>
                  <a:outerShdw blurRad="38100" dist="38100" dir="2700000" algn="tl">
                    <a:srgbClr val="000000">
                      <a:alpha val="43137"/>
                    </a:srgbClr>
                  </a:outerShdw>
                </a:effectLst>
                <a:latin typeface="+mn-lt"/>
              </a:rPr>
              <a:t>1 John 1:5-2:2 </a:t>
            </a:r>
            <a:r>
              <a:rPr lang="en-US" sz="2000" b="1" dirty="0" smtClean="0">
                <a:solidFill>
                  <a:srgbClr val="010101"/>
                </a:solidFill>
                <a:effectLst>
                  <a:outerShdw blurRad="38100" dist="38100" dir="2700000" algn="tl">
                    <a:srgbClr val="000000">
                      <a:alpha val="43137"/>
                    </a:srgbClr>
                  </a:outerShdw>
                </a:effectLst>
                <a:latin typeface="+mn-lt"/>
              </a:rPr>
              <a:t>ESV</a:t>
            </a:r>
            <a:endParaRPr lang="en-US" sz="2000" b="1" dirty="0">
              <a:solidFill>
                <a:srgbClr val="0101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76237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650" y="0"/>
            <a:ext cx="1924335" cy="3930555"/>
          </a:xfrm>
          <a:prstGeom prst="rect">
            <a:avLst/>
          </a:prstGeom>
          <a:solidFill>
            <a:srgbClr val="717171">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36480" y="2808079"/>
            <a:ext cx="8843749" cy="1325563"/>
          </a:xfrm>
        </p:spPr>
        <p:txBody>
          <a:bodyPr wrap="square">
            <a:noAutofit/>
          </a:bodyPr>
          <a:lstStyle/>
          <a:p>
            <a:pPr lvl="0" algn="ctr"/>
            <a:r>
              <a:rPr lang="en-US" sz="2800" b="1" baseline="30000" dirty="0" smtClean="0">
                <a:solidFill>
                  <a:schemeClr val="bg1">
                    <a:lumMod val="65000"/>
                  </a:schemeClr>
                </a:solidFill>
                <a:effectLst>
                  <a:outerShdw blurRad="38100" dist="38100" dir="2700000" algn="tl">
                    <a:srgbClr val="000000">
                      <a:alpha val="43137"/>
                    </a:srgbClr>
                  </a:outerShdw>
                </a:effectLst>
                <a:latin typeface="+mn-lt"/>
              </a:rPr>
              <a:t>5</a:t>
            </a:r>
            <a:r>
              <a:rPr lang="en-US" sz="2800" b="1" baseline="30000" dirty="0">
                <a:solidFill>
                  <a:schemeClr val="bg1">
                    <a:lumMod val="65000"/>
                  </a:schemeClr>
                </a:solidFill>
                <a:effectLst>
                  <a:outerShdw blurRad="38100" dist="38100" dir="2700000" algn="tl">
                    <a:srgbClr val="000000">
                      <a:alpha val="43137"/>
                    </a:srgbClr>
                  </a:outerShdw>
                </a:effectLst>
                <a:latin typeface="+mn-lt"/>
              </a:rPr>
              <a:t> </a:t>
            </a:r>
            <a:r>
              <a:rPr lang="en-US" sz="2800" b="1" dirty="0">
                <a:solidFill>
                  <a:schemeClr val="bg1">
                    <a:lumMod val="65000"/>
                  </a:schemeClr>
                </a:solidFill>
                <a:effectLst>
                  <a:outerShdw blurRad="38100" dist="38100" dir="2700000" algn="tl">
                    <a:srgbClr val="000000">
                      <a:alpha val="43137"/>
                    </a:srgbClr>
                  </a:outerShdw>
                </a:effectLst>
                <a:latin typeface="+mn-lt"/>
              </a:rPr>
              <a:t>This is the message we have heard from him and proclaim to you, that God is light, and in him is no darkness at all. </a:t>
            </a:r>
            <a:r>
              <a:rPr lang="en-US" sz="2800" b="1" baseline="30000" dirty="0">
                <a:solidFill>
                  <a:srgbClr val="010101"/>
                </a:solidFill>
                <a:effectLst>
                  <a:outerShdw blurRad="38100" dist="38100" dir="2700000" algn="tl">
                    <a:srgbClr val="000000">
                      <a:alpha val="43137"/>
                    </a:srgbClr>
                  </a:outerShdw>
                </a:effectLst>
                <a:latin typeface="+mn-lt"/>
              </a:rPr>
              <a:t>6 </a:t>
            </a:r>
            <a:r>
              <a:rPr lang="en-US" sz="2800" b="1" dirty="0">
                <a:solidFill>
                  <a:srgbClr val="010101"/>
                </a:solidFill>
                <a:effectLst>
                  <a:outerShdw blurRad="38100" dist="38100" dir="2700000" algn="tl">
                    <a:srgbClr val="000000">
                      <a:alpha val="43137"/>
                    </a:srgbClr>
                  </a:outerShdw>
                </a:effectLst>
                <a:latin typeface="+mn-lt"/>
              </a:rPr>
              <a:t>If we say we have fellowship with him while we walk in darkness, we lie and do not practice the </a:t>
            </a:r>
            <a:r>
              <a:rPr lang="en-US" sz="2800" b="1" dirty="0">
                <a:effectLst>
                  <a:outerShdw blurRad="38100" dist="38100" dir="2700000" algn="tl">
                    <a:srgbClr val="000000">
                      <a:alpha val="43137"/>
                    </a:srgbClr>
                  </a:outerShdw>
                </a:effectLst>
                <a:latin typeface="+mn-lt"/>
              </a:rPr>
              <a:t>truth.</a:t>
            </a:r>
            <a:r>
              <a:rPr lang="en-US" sz="2800" b="1" baseline="30000" dirty="0">
                <a:solidFill>
                  <a:srgbClr val="C00000"/>
                </a:solidFill>
                <a:effectLst>
                  <a:outerShdw blurRad="38100" dist="38100" dir="2700000" algn="tl">
                    <a:srgbClr val="000000">
                      <a:alpha val="43137"/>
                    </a:srgbClr>
                  </a:outerShdw>
                </a:effectLst>
                <a:latin typeface="+mn-lt"/>
              </a:rPr>
              <a:t>7 </a:t>
            </a:r>
            <a:r>
              <a:rPr lang="en-US" sz="2800" b="1" dirty="0">
                <a:solidFill>
                  <a:srgbClr val="C00000"/>
                </a:solidFill>
                <a:effectLst>
                  <a:outerShdw blurRad="38100" dist="38100" dir="2700000" algn="tl">
                    <a:srgbClr val="000000">
                      <a:alpha val="43137"/>
                    </a:srgbClr>
                  </a:outerShdw>
                </a:effectLst>
                <a:latin typeface="+mn-lt"/>
              </a:rPr>
              <a:t>But if we </a:t>
            </a:r>
            <a:r>
              <a:rPr lang="en-US" sz="2800" b="1" dirty="0" smtClean="0">
                <a:solidFill>
                  <a:srgbClr val="C00000"/>
                </a:solidFill>
                <a:effectLst>
                  <a:outerShdw blurRad="38100" dist="38100" dir="2700000" algn="tl">
                    <a:srgbClr val="000000">
                      <a:alpha val="43137"/>
                    </a:srgbClr>
                  </a:outerShdw>
                </a:effectLst>
                <a:latin typeface="+mn-lt"/>
              </a:rPr>
              <a:t>walk </a:t>
            </a:r>
            <a:r>
              <a:rPr lang="en-US" sz="2800" b="1" dirty="0">
                <a:solidFill>
                  <a:srgbClr val="C00000"/>
                </a:solidFill>
                <a:effectLst>
                  <a:outerShdw blurRad="38100" dist="38100" dir="2700000" algn="tl">
                    <a:srgbClr val="000000">
                      <a:alpha val="43137"/>
                    </a:srgbClr>
                  </a:outerShdw>
                </a:effectLst>
                <a:latin typeface="+mn-lt"/>
              </a:rPr>
              <a:t>in the light, as he is in the light, we have fellowship with one another, and the blood of Jesus his Son cleanses us from all sin.</a:t>
            </a:r>
            <a:r>
              <a:rPr lang="en-US" sz="2800" b="1" dirty="0">
                <a:solidFill>
                  <a:schemeClr val="bg1">
                    <a:lumMod val="65000"/>
                  </a:schemeClr>
                </a:solidFill>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If we say we have no sin, we deceive ourselves, and the truth is not in us.</a:t>
            </a:r>
            <a:r>
              <a:rPr lang="en-US" sz="2800" b="1" baseline="30000" dirty="0">
                <a:solidFill>
                  <a:srgbClr val="C00000"/>
                </a:solidFill>
                <a:effectLst>
                  <a:outerShdw blurRad="38100" dist="38100" dir="2700000" algn="tl">
                    <a:srgbClr val="000000">
                      <a:alpha val="43137"/>
                    </a:srgbClr>
                  </a:outerShdw>
                </a:effectLst>
                <a:latin typeface="+mn-lt"/>
              </a:rPr>
              <a:t>9 </a:t>
            </a:r>
            <a:r>
              <a:rPr lang="en-US" sz="2800" b="1" dirty="0">
                <a:solidFill>
                  <a:srgbClr val="C00000"/>
                </a:solidFill>
                <a:effectLst>
                  <a:outerShdw blurRad="38100" dist="38100" dir="2700000" algn="tl">
                    <a:srgbClr val="000000">
                      <a:alpha val="43137"/>
                    </a:srgbClr>
                  </a:outerShdw>
                </a:effectLst>
                <a:latin typeface="+mn-lt"/>
              </a:rPr>
              <a:t>If we confess our sins, he is faithful and just to forgive us our sins and to cleanse us from all unrighteousness.</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If we say we have not sinned, we make him a liar, and his word is not in us. </a:t>
            </a:r>
            <a:r>
              <a:rPr lang="en-US" sz="2800" b="1" baseline="30000" dirty="0">
                <a:solidFill>
                  <a:srgbClr val="C00000"/>
                </a:solidFill>
                <a:effectLst>
                  <a:outerShdw blurRad="38100" dist="38100" dir="2700000" algn="tl">
                    <a:srgbClr val="000000">
                      <a:alpha val="43137"/>
                    </a:srgbClr>
                  </a:outerShdw>
                </a:effectLst>
                <a:latin typeface="+mn-lt"/>
              </a:rPr>
              <a:t>1 </a:t>
            </a:r>
            <a:r>
              <a:rPr lang="en-US" sz="2800" b="1" dirty="0">
                <a:solidFill>
                  <a:srgbClr val="C00000"/>
                </a:solidFill>
                <a:effectLst>
                  <a:outerShdw blurRad="38100" dist="38100" dir="2700000" algn="tl">
                    <a:srgbClr val="000000">
                      <a:alpha val="43137"/>
                    </a:srgbClr>
                  </a:outerShdw>
                </a:effectLst>
                <a:latin typeface="+mn-lt"/>
              </a:rPr>
              <a:t>My little children, I am writing these things to you so that you may not sin. But if anyone does sin, we have an advocate with the Father, Jesus Christ the righteous. </a:t>
            </a:r>
            <a:r>
              <a:rPr lang="en-US" sz="2800" b="1" baseline="30000" dirty="0">
                <a:solidFill>
                  <a:srgbClr val="C00000"/>
                </a:solidFill>
                <a:effectLst>
                  <a:outerShdw blurRad="38100" dist="38100" dir="2700000" algn="tl">
                    <a:srgbClr val="000000">
                      <a:alpha val="43137"/>
                    </a:srgbClr>
                  </a:outerShdw>
                </a:effectLst>
                <a:latin typeface="+mn-lt"/>
              </a:rPr>
              <a:t>2 </a:t>
            </a:r>
            <a:r>
              <a:rPr lang="en-US" sz="2800" b="1" dirty="0">
                <a:solidFill>
                  <a:srgbClr val="C00000"/>
                </a:solidFill>
                <a:effectLst>
                  <a:outerShdw blurRad="38100" dist="38100" dir="2700000" algn="tl">
                    <a:srgbClr val="000000">
                      <a:alpha val="43137"/>
                    </a:srgbClr>
                  </a:outerShdw>
                </a:effectLst>
                <a:latin typeface="+mn-lt"/>
              </a:rPr>
              <a:t>He is the propitiation for our sins, and not for ours only but also for the sins of the whole </a:t>
            </a:r>
            <a:r>
              <a:rPr lang="en-US" sz="2800" b="1" dirty="0" smtClean="0">
                <a:solidFill>
                  <a:srgbClr val="C00000"/>
                </a:solidFill>
                <a:effectLst>
                  <a:outerShdw blurRad="38100" dist="38100" dir="2700000" algn="tl">
                    <a:srgbClr val="000000">
                      <a:alpha val="43137"/>
                    </a:srgbClr>
                  </a:outerShdw>
                </a:effectLst>
                <a:latin typeface="+mn-lt"/>
              </a:rPr>
              <a:t>world.</a:t>
            </a:r>
            <a:br>
              <a:rPr lang="en-US" sz="2800" b="1" dirty="0" smtClean="0">
                <a:solidFill>
                  <a:srgbClr val="C00000"/>
                </a:solidFill>
                <a:effectLst>
                  <a:outerShdw blurRad="38100" dist="38100" dir="2700000" algn="tl">
                    <a:srgbClr val="000000">
                      <a:alpha val="43137"/>
                    </a:srgbClr>
                  </a:outerShdw>
                </a:effectLst>
                <a:latin typeface="+mn-lt"/>
              </a:rPr>
            </a:br>
            <a:r>
              <a:rPr lang="en-US" sz="2000" b="1" dirty="0">
                <a:solidFill>
                  <a:srgbClr val="010101"/>
                </a:solidFill>
                <a:effectLst>
                  <a:outerShdw blurRad="38100" dist="38100" dir="2700000" algn="tl">
                    <a:srgbClr val="000000">
                      <a:alpha val="43137"/>
                    </a:srgbClr>
                  </a:outerShdw>
                </a:effectLst>
                <a:latin typeface="+mn-lt"/>
              </a:rPr>
              <a:t/>
            </a:r>
            <a:br>
              <a:rPr lang="en-US" sz="2000" b="1" dirty="0">
                <a:solidFill>
                  <a:srgbClr val="010101"/>
                </a:solidFill>
                <a:effectLst>
                  <a:outerShdw blurRad="38100" dist="38100" dir="2700000" algn="tl">
                    <a:srgbClr val="000000">
                      <a:alpha val="43137"/>
                    </a:srgbClr>
                  </a:outerShdw>
                </a:effectLst>
                <a:latin typeface="+mn-lt"/>
              </a:rPr>
            </a:br>
            <a:r>
              <a:rPr lang="en-US" sz="2000" b="1" dirty="0">
                <a:solidFill>
                  <a:srgbClr val="010101"/>
                </a:solidFill>
                <a:effectLst>
                  <a:outerShdw blurRad="38100" dist="38100" dir="2700000" algn="tl">
                    <a:srgbClr val="000000">
                      <a:alpha val="43137"/>
                    </a:srgbClr>
                  </a:outerShdw>
                </a:effectLst>
                <a:latin typeface="+mn-lt"/>
              </a:rPr>
              <a:t>1 John 1:5-2:2 </a:t>
            </a:r>
            <a:r>
              <a:rPr lang="en-US" sz="2000" b="1" dirty="0" smtClean="0">
                <a:solidFill>
                  <a:srgbClr val="010101"/>
                </a:solidFill>
                <a:effectLst>
                  <a:outerShdw blurRad="38100" dist="38100" dir="2700000" algn="tl">
                    <a:srgbClr val="000000">
                      <a:alpha val="43137"/>
                    </a:srgbClr>
                  </a:outerShdw>
                </a:effectLst>
                <a:latin typeface="+mn-lt"/>
              </a:rPr>
              <a:t>ESV</a:t>
            </a:r>
            <a:endParaRPr lang="en-US" sz="2000" b="1" dirty="0">
              <a:solidFill>
                <a:srgbClr val="01010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9972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effectLst>
                  <a:glow rad="101600">
                    <a:schemeClr val="bg1">
                      <a:alpha val="68000"/>
                    </a:schemeClr>
                  </a:glow>
                </a:effectLst>
              </a:rPr>
              <a:t>Christ Our Advocate</a:t>
            </a:r>
            <a:endParaRPr lang="en-US" dirty="0">
              <a:effectLst>
                <a:glow rad="101600">
                  <a:schemeClr val="bg1">
                    <a:alpha val="68000"/>
                  </a:schemeClr>
                </a:glow>
              </a:effectLst>
            </a:endParaRPr>
          </a:p>
        </p:txBody>
      </p:sp>
      <p:sp>
        <p:nvSpPr>
          <p:cNvPr id="3" name="Content Placeholder 2"/>
          <p:cNvSpPr>
            <a:spLocks noGrp="1"/>
          </p:cNvSpPr>
          <p:nvPr>
            <p:ph idx="1"/>
          </p:nvPr>
        </p:nvSpPr>
        <p:spPr>
          <a:xfrm>
            <a:off x="1446662" y="1825625"/>
            <a:ext cx="7068687" cy="4351338"/>
          </a:xfrm>
        </p:spPr>
        <p:txBody>
          <a:bodyPr/>
          <a:lstStyle/>
          <a:p>
            <a:pPr marL="0" indent="0" algn="r">
              <a:buNone/>
            </a:pPr>
            <a:r>
              <a:rPr lang="en-US" i="1" dirty="0">
                <a:effectLst>
                  <a:outerShdw blurRad="38100" dist="38100" dir="2700000" algn="tl">
                    <a:srgbClr val="000000">
                      <a:alpha val="43137"/>
                    </a:srgbClr>
                  </a:outerShdw>
                </a:effectLst>
              </a:rPr>
              <a:t>‘Our advocate does not plead that we are innocent, or adduce extenuating circumstances.  He acknowledges our guilt and presents His vicarious work as the ground of our acquittal</a:t>
            </a:r>
            <a:r>
              <a:rPr lang="en-US" i="1" dirty="0" smtClean="0">
                <a:effectLst>
                  <a:outerShdw blurRad="38100" dist="38100" dir="2700000" algn="tl">
                    <a:srgbClr val="000000">
                      <a:alpha val="43137"/>
                    </a:srgbClr>
                  </a:outerShdw>
                </a:effectLst>
              </a:rPr>
              <a:t>’</a:t>
            </a:r>
          </a:p>
          <a:p>
            <a:pPr algn="r"/>
            <a:endParaRPr lang="en-US" i="1" dirty="0">
              <a:effectLst>
                <a:outerShdw blurRad="38100" dist="38100" dir="2700000" algn="tl">
                  <a:srgbClr val="000000">
                    <a:alpha val="43137"/>
                  </a:srgbClr>
                </a:outerShdw>
              </a:effectLst>
            </a:endParaRPr>
          </a:p>
          <a:p>
            <a:pPr marL="0" indent="0" algn="r">
              <a:buNone/>
            </a:pPr>
            <a:r>
              <a:rPr lang="en-US" dirty="0" smtClean="0">
                <a:effectLst>
                  <a:outerShdw blurRad="38100" dist="38100" dir="2700000" algn="tl">
                    <a:srgbClr val="000000">
                      <a:alpha val="43137"/>
                    </a:srgbClr>
                  </a:outerShdw>
                </a:effectLst>
              </a:rPr>
              <a:t>‘</a:t>
            </a:r>
            <a:r>
              <a:rPr lang="en-US" i="1" dirty="0">
                <a:effectLst>
                  <a:outerShdw blurRad="38100" dist="38100" dir="2700000" algn="tl">
                    <a:srgbClr val="000000">
                      <a:alpha val="43137"/>
                    </a:srgbClr>
                  </a:outerShdw>
                </a:effectLst>
              </a:rPr>
              <a:t>Christ’s intercession is the continual application of His death to our salvation</a:t>
            </a:r>
            <a:r>
              <a:rPr lang="en-US" i="1"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6702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79</TotalTime>
  <Words>73</Words>
  <Application>Microsoft Office PowerPoint</Application>
  <PresentationFormat>On-screen Show (4:3)</PresentationFormat>
  <Paragraphs>24</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5 This is the message we have heard from him and proclaim to you, that God is light, and in him is no darkness at all. 6 If we say we have fellowship with him while we walk in darkness, we lie and do not practice the truth.7 But if we walk in the light, as he is in the light, we have fellowship with one another, and the blood of Jesus his Son cleanses us from all sin. 8 If we say we have no sin, we deceive ourselves, and the truth is not in us.9 If we confess our sins, he is faithful and just to forgive us our sins and to cleanse us from all unrighteousness.10 If we say we have not sinned, we make him a liar, and his word is not in us. 1 My little children, I am writing these things to you so that you may not sin. But if anyone does sin, we have an advocate with the Father, Jesus Christ the righteous. 2 He is the propitiation for our sins, and not for ours only but also for the sins of the whole world.  1 John 1:5-2:2 ESV</vt:lpstr>
      <vt:lpstr>PowerPoint Presentation</vt:lpstr>
      <vt:lpstr>Light Revealed</vt:lpstr>
      <vt:lpstr>For what partnership has righteousness with lawlessness? Or what fellowship has light with darkness?  2 Corinthians 6:14b ESV</vt:lpstr>
      <vt:lpstr>5 This is the message we have heard from him and proclaim to you, that God is light, and in him is no darkness at all. 6 If we say we have fellowship with him while we walk in darkness, we lie and do not practice the truth.7 But if we walk in the light, as he is in the light, we have fellowship with one another, and the blood of Jesus his Son cleanses us from all sin. 8 If we say we have no sin, we deceive ourselves, and the truth is not in us.9 If we confess our sins, he is faithful and just to forgive us our sins and to cleanse us from all unrighteousness.10 If we say we have not sinned, we make him a liar, and his word is not in us. 1 My little children, I am writing these things to you so that you may not sin. But if anyone does sin, we have an advocate with the Father, Jesus Christ the righteous. 2 He is the propitiation for our sins, and not for ours only but also for the sins of the whole world.  1 John 1:5-2:2 ESV</vt:lpstr>
      <vt:lpstr>5 This is the message we have heard from him and proclaim to you, that God is light, and in him is no darkness at all. 6 If we say we have fellowship with him while we walk in darkness, we lie and do not practice the truth.7 But if we walk in the light, as he is in the light, we have fellowship with one another, and the blood of Jesus his Son cleanses us from all sin. 8 If we say we have no sin, we deceive ourselves, and the truth is not in us.9 If we confess our sins, he is faithful and just to forgive us our sins and to cleanse us from all unrighteousness.10 If we say we have not sinned, we make him a liar, and his word is not in us. 1 My little children, I am writing these things to you so that you may not sin. But if anyone does sin, we have an advocate with the Father, Jesus Christ the righteous. 2 He is the propitiation for our sins, and not for ours only but also for the sins of the whole world.  1 John 1:5-2:2 ESV</vt:lpstr>
      <vt:lpstr>21 So I find it to be a law that when I want to do right, evil lies close at hand. 22 For I delight in the law of God, in my inner being, 23 but I see in my members another law waging war against the law of my mind and making me captive to the law of sin that dwells in my members. 24 Wretched man that I am! Who will deliver me from this body of death?  Romans 7:21-24 ESV</vt:lpstr>
      <vt:lpstr>5 This is the message we have heard from him and proclaim to you, that God is light, and in him is no darkness at all. 6 If we say we have fellowship with him while we walk in darkness, we lie and do not practice the truth.7 But if we walk in the light, as he is in the light, we have fellowship with one another, and the blood of Jesus his Son cleanses us from all sin. 8 If we say we have no sin, we deceive ourselves, and the truth is not in us.9 If we confess our sins, he is faithful and just to forgive us our sins and to cleanse us from all unrighteousness.10 If we say we have not sinned, we make him a liar, and his word is not in us. 1 My little children, I am writing these things to you so that you may not sin. But if anyone does sin, we have an advocate with the Father, Jesus Christ the righteous. 2 He is the propitiation for our sins, and not for ours only but also for the sins of the whole world.  1 John 1:5-2:2 ESV</vt:lpstr>
      <vt:lpstr>Universal Problem</vt:lpstr>
      <vt:lpstr>5 This is the message we have heard from him and proclaim to you, that God is light, and in him is no darkness at all. 6 If we say we have fellowship with him while we walk in darkness, we lie and do not practice the truth.7 But if we walk in the light, as he is in the light, we have fellowship with one another, and the blood of Jesus his Son cleanses us from all sin. 8 If we say we have no sin, we deceive ourselves, and the truth is not in us.9 If we confess our sins, he is faithful and just to forgive us our sins and to cleanse us from all unrighteousness.10 If we say we have not sinned, we make him a liar, and his word is not in us. 1 My little children, I am writing these things to you so that you may not sin. But if anyone does sin, we have an advocate with the Father, Jesus Christ the righteous. 2 He is the propitiation for our sins, and not for ours only but also for the sins of the whole world.  1 John 1:5-2:2 ESV</vt:lpstr>
      <vt:lpstr>5 This is the message we have heard from him and proclaim to you, that God is light, and in him is no darkness at all. 6 If we say we have fellowship with him while we walk in darkness, we lie and do not practice the truth.7 But if we walk in the light, as he is in the light, we have fellowship with one another, and the blood of Jesus his Son cleanses us from all sin. 8 If we say we have no sin, we deceive ourselves, and the truth is not in us.9 If we confess our sins, he is faithful and just to forgive us our sins and to cleanse us from all unrighteousness.10 If we say we have not sinned, we make him a liar, and his word is not in us. 1 My little children, I am writing these things to you so that you may not sin. But if anyone does sin, we have an advocate with the Father, Jesus Christ the righteous. 2 He is the propitiation for our sins, and not for ours only but also for the sins of the whole world.  1 John 1:5-2:2 ESV</vt:lpstr>
      <vt:lpstr>5 This is the message we have heard from him and proclaim to you, that God is light, and in him is no darkness at all. 6 If we say we have fellowship with him while we walk in darkness, we lie and do not practice the truth.7 But if we walk in the light, as he is in the light, we have fellowship with one another, and the blood of Jesus his Son cleanses us from all sin. 8 If we say we have no sin, we deceive ourselves, and the truth is not in us.9 If we confess our sins, he is faithful and just to forgive us our sins and to cleanse us from all unrighteousness.10 If we say we have not sinned, we make him a liar, and his word is not in us. 1 My little children, I am writing these things to you so that you may not sin. But if anyone does sin, we have an advocate with the Father, Jesus Christ the righteous. 2 He is the propitiation for our sins, and not for ours only but also for the sins of the whole world.  1 John 1:5-2:2 ESV</vt:lpstr>
      <vt:lpstr>Christ Our Advocate</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9</cp:revision>
  <dcterms:created xsi:type="dcterms:W3CDTF">2017-10-29T10:22:45Z</dcterms:created>
  <dcterms:modified xsi:type="dcterms:W3CDTF">2017-11-05T11:24:28Z</dcterms:modified>
</cp:coreProperties>
</file>