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4" r:id="rId3"/>
    <p:sldId id="258" r:id="rId4"/>
    <p:sldId id="266" r:id="rId5"/>
    <p:sldId id="267" r:id="rId6"/>
    <p:sldId id="268" r:id="rId7"/>
    <p:sldId id="269" r:id="rId8"/>
    <p:sldId id="270" r:id="rId9"/>
    <p:sldId id="262" r:id="rId10"/>
    <p:sldId id="263" r:id="rId11"/>
    <p:sldId id="271" r:id="rId12"/>
    <p:sldId id="272"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3838"/>
    <a:srgbClr val="BB0705"/>
    <a:srgbClr val="C1554A"/>
    <a:srgbClr val="FF7171"/>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57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867672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584471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2F9BCF-7D10-47B6-A1D4-DCF167FEF0BB}" type="datetimeFigureOut">
              <a:rPr lang="en-US" smtClean="0"/>
              <a:t>11/12/2017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4141789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42F9BCF-7D10-47B6-A1D4-DCF167FEF0BB}" type="datetimeFigureOut">
              <a:rPr lang="en-US" smtClean="0"/>
              <a:t>11/12/2017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578660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42F9BCF-7D10-47B6-A1D4-DCF167FEF0BB}" type="datetimeFigureOut">
              <a:rPr lang="en-US" smtClean="0"/>
              <a:t>11/12/2017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2752000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42F9BCF-7D10-47B6-A1D4-DCF167FEF0BB}" type="datetimeFigureOut">
              <a:rPr lang="en-US" smtClean="0"/>
              <a:t>11/12/2017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649320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2F9BCF-7D10-47B6-A1D4-DCF167FEF0BB}" type="datetimeFigureOut">
              <a:rPr lang="en-US" smtClean="0"/>
              <a:t>11/12/2017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2150763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2F9BCF-7D10-47B6-A1D4-DCF167FEF0BB}" type="datetimeFigureOut">
              <a:rPr lang="en-US" smtClean="0"/>
              <a:t>11/12/2017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566910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2F9BCF-7D10-47B6-A1D4-DCF167FEF0BB}" type="datetimeFigureOut">
              <a:rPr lang="en-US" smtClean="0"/>
              <a:t>11/12/2017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2767278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4221141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167488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71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2F9BCF-7D10-47B6-A1D4-DCF167FEF0BB}" type="datetimeFigureOut">
              <a:rPr lang="en-US" smtClean="0"/>
              <a:t>11/12/2017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09390F-9BCF-4B1F-92C3-D1CB42A9B696}" type="slidenum">
              <a:rPr lang="en-US" smtClean="0"/>
              <a:t>‹#›</a:t>
            </a:fld>
            <a:endParaRPr lang="en-US"/>
          </a:p>
        </p:txBody>
      </p:sp>
    </p:spTree>
    <p:extLst>
      <p:ext uri="{BB962C8B-B14F-4D97-AF65-F5344CB8AC3E}">
        <p14:creationId xmlns:p14="http://schemas.microsoft.com/office/powerpoint/2010/main" val="32504648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5673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677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2664571"/>
            <a:ext cx="8622927" cy="1325563"/>
          </a:xfrm>
        </p:spPr>
        <p:txBody>
          <a:bodyPr>
            <a:noAutofit/>
          </a:bodyPr>
          <a:lstStyle/>
          <a:p>
            <a:pPr algn="ctr"/>
            <a:r>
              <a:rPr lang="en-US" sz="3600" b="1" baseline="30000" dirty="0" smtClean="0">
                <a:solidFill>
                  <a:srgbClr val="BB0705"/>
                </a:solidFill>
                <a:effectLst>
                  <a:outerShdw blurRad="38100" dist="38100" dir="2700000" algn="tl">
                    <a:srgbClr val="000000">
                      <a:alpha val="43137"/>
                    </a:srgbClr>
                  </a:outerShdw>
                </a:effectLst>
                <a:latin typeface="+mn-lt"/>
              </a:rPr>
              <a:t>3</a:t>
            </a:r>
            <a:r>
              <a:rPr lang="en-US" sz="3600" b="1" baseline="30000" dirty="0">
                <a:solidFill>
                  <a:srgbClr val="BB0705"/>
                </a:solidFill>
                <a:effectLst>
                  <a:outerShdw blurRad="38100" dist="38100" dir="2700000" algn="tl">
                    <a:srgbClr val="000000">
                      <a:alpha val="43137"/>
                    </a:srgbClr>
                  </a:outerShdw>
                </a:effectLst>
                <a:latin typeface="+mn-lt"/>
              </a:rPr>
              <a:t> </a:t>
            </a:r>
            <a:r>
              <a:rPr lang="en-US" sz="3600" b="1" dirty="0">
                <a:solidFill>
                  <a:srgbClr val="BB0705"/>
                </a:solidFill>
                <a:effectLst>
                  <a:outerShdw blurRad="38100" dist="38100" dir="2700000" algn="tl">
                    <a:srgbClr val="000000">
                      <a:alpha val="43137"/>
                    </a:srgbClr>
                  </a:outerShdw>
                </a:effectLst>
                <a:latin typeface="+mn-lt"/>
              </a:rPr>
              <a:t>Now by this we know that we have come to know God: if we keep his commandments. </a:t>
            </a:r>
            <a:r>
              <a:rPr lang="en-US" sz="3600" b="1" baseline="30000" dirty="0">
                <a:solidFill>
                  <a:srgbClr val="BB0705"/>
                </a:solidFill>
                <a:effectLst>
                  <a:outerShdw blurRad="38100" dist="38100" dir="2700000" algn="tl">
                    <a:srgbClr val="000000">
                      <a:alpha val="43137"/>
                    </a:srgbClr>
                  </a:outerShdw>
                </a:effectLst>
                <a:latin typeface="+mn-lt"/>
              </a:rPr>
              <a:t>4</a:t>
            </a:r>
            <a:r>
              <a:rPr lang="en-US" sz="3600" b="1" dirty="0">
                <a:solidFill>
                  <a:srgbClr val="BB0705"/>
                </a:solidFill>
                <a:effectLst>
                  <a:outerShdw blurRad="38100" dist="38100" dir="2700000" algn="tl">
                    <a:srgbClr val="000000">
                      <a:alpha val="43137"/>
                    </a:srgbClr>
                  </a:outerShdw>
                </a:effectLst>
                <a:latin typeface="+mn-lt"/>
              </a:rPr>
              <a:t> The one who says “I have come to know God” and yet does not keep his commandments is a liar, and the truth is not in such a person. </a:t>
            </a:r>
            <a:r>
              <a:rPr lang="en-US" sz="3600" b="1" baseline="30000" dirty="0">
                <a:solidFill>
                  <a:srgbClr val="BB0705"/>
                </a:solidFill>
                <a:effectLst>
                  <a:outerShdw blurRad="38100" dist="38100" dir="2700000" algn="tl">
                    <a:srgbClr val="000000">
                      <a:alpha val="43137"/>
                    </a:srgbClr>
                  </a:outerShdw>
                </a:effectLst>
                <a:latin typeface="+mn-lt"/>
              </a:rPr>
              <a:t>5</a:t>
            </a:r>
            <a:r>
              <a:rPr lang="en-US" sz="3600" b="1" dirty="0">
                <a:solidFill>
                  <a:srgbClr val="BB0705"/>
                </a:solidFill>
                <a:effectLst>
                  <a:outerShdw blurRad="38100" dist="38100" dir="2700000" algn="tl">
                    <a:srgbClr val="000000">
                      <a:alpha val="43137"/>
                    </a:srgbClr>
                  </a:outerShdw>
                </a:effectLst>
                <a:latin typeface="+mn-lt"/>
              </a:rPr>
              <a:t> But whoever obeys his word, truly in this person the love of God has been perfected. By this we know that we are in him. </a:t>
            </a:r>
            <a:r>
              <a:rPr lang="en-US" sz="3600" b="1" baseline="30000" dirty="0">
                <a:solidFill>
                  <a:srgbClr val="BB0705"/>
                </a:solidFill>
                <a:effectLst>
                  <a:outerShdw blurRad="38100" dist="38100" dir="2700000" algn="tl">
                    <a:srgbClr val="000000">
                      <a:alpha val="43137"/>
                    </a:srgbClr>
                  </a:outerShdw>
                </a:effectLst>
                <a:latin typeface="+mn-lt"/>
              </a:rPr>
              <a:t>6</a:t>
            </a:r>
            <a:r>
              <a:rPr lang="en-US" sz="3600" b="1" dirty="0">
                <a:solidFill>
                  <a:srgbClr val="BB0705"/>
                </a:solidFill>
                <a:effectLst>
                  <a:outerShdw blurRad="38100" dist="38100" dir="2700000" algn="tl">
                    <a:srgbClr val="000000">
                      <a:alpha val="43137"/>
                    </a:srgbClr>
                  </a:outerShdw>
                </a:effectLst>
                <a:latin typeface="+mn-lt"/>
              </a:rPr>
              <a:t> The one who says he resides in God ought himself to walk just as Jesus walked</a:t>
            </a:r>
            <a:r>
              <a:rPr lang="en-US" sz="3600" b="1" dirty="0" smtClean="0">
                <a:solidFill>
                  <a:srgbClr val="BB0705"/>
                </a:solidFill>
                <a:effectLst>
                  <a:outerShdw blurRad="38100" dist="38100" dir="2700000" algn="tl">
                    <a:srgbClr val="000000">
                      <a:alpha val="43137"/>
                    </a:srgbClr>
                  </a:outerShdw>
                </a:effectLst>
                <a:latin typeface="+mn-lt"/>
              </a:rPr>
              <a:t>.</a:t>
            </a:r>
            <a:r>
              <a:rPr lang="en-US" sz="3600" b="1" dirty="0" smtClean="0">
                <a:solidFill>
                  <a:srgbClr val="C1554A"/>
                </a:solidFill>
                <a:effectLst>
                  <a:outerShdw blurRad="38100" dist="38100" dir="2700000" algn="tl">
                    <a:srgbClr val="000000">
                      <a:alpha val="43137"/>
                    </a:srgbClr>
                  </a:outerShdw>
                </a:effectLst>
                <a:latin typeface="+mn-lt"/>
              </a:rPr>
              <a:t/>
            </a:r>
            <a:br>
              <a:rPr lang="en-US" sz="3600" b="1" dirty="0" smtClean="0">
                <a:solidFill>
                  <a:srgbClr val="C1554A"/>
                </a:solidFill>
                <a:effectLst>
                  <a:outerShdw blurRad="38100" dist="38100" dir="2700000" algn="tl">
                    <a:srgbClr val="000000">
                      <a:alpha val="43137"/>
                    </a:srgbClr>
                  </a:outerShdw>
                </a:effectLst>
                <a:latin typeface="+mn-lt"/>
              </a:rPr>
            </a:br>
            <a:r>
              <a:rPr lang="en-US" sz="3600" b="1" dirty="0" smtClean="0">
                <a:solidFill>
                  <a:srgbClr val="C1554A"/>
                </a:solidFill>
                <a:effectLst>
                  <a:outerShdw blurRad="38100" dist="38100" dir="2700000" algn="tl">
                    <a:srgbClr val="000000">
                      <a:alpha val="43137"/>
                    </a:srgbClr>
                  </a:outerShdw>
                </a:effectLst>
                <a:latin typeface="+mn-lt"/>
              </a:rPr>
              <a:t> </a:t>
            </a:r>
            <a:r>
              <a:rPr lang="en-US" sz="3600" b="1" dirty="0">
                <a:solidFill>
                  <a:srgbClr val="C1554A"/>
                </a:solidFill>
                <a:effectLst>
                  <a:outerShdw blurRad="38100" dist="38100" dir="2700000" algn="tl">
                    <a:srgbClr val="000000">
                      <a:alpha val="43137"/>
                    </a:srgbClr>
                  </a:outerShdw>
                </a:effectLst>
                <a:latin typeface="+mn-lt"/>
              </a:rPr>
              <a:t/>
            </a:r>
            <a:br>
              <a:rPr lang="en-US" sz="3600" b="1" dirty="0">
                <a:solidFill>
                  <a:srgbClr val="C1554A"/>
                </a:solidFill>
                <a:effectLst>
                  <a:outerShdw blurRad="38100" dist="38100" dir="2700000" algn="tl">
                    <a:srgbClr val="000000">
                      <a:alpha val="43137"/>
                    </a:srgbClr>
                  </a:outerShdw>
                </a:effectLst>
                <a:latin typeface="+mn-lt"/>
              </a:rPr>
            </a:br>
            <a:r>
              <a:rPr lang="en-US" sz="2800" b="1" dirty="0" smtClean="0">
                <a:solidFill>
                  <a:srgbClr val="C00000"/>
                </a:solidFill>
                <a:effectLst>
                  <a:outerShdw blurRad="38100" dist="38100" dir="2700000" algn="tl">
                    <a:srgbClr val="000000">
                      <a:alpha val="43137"/>
                    </a:srgbClr>
                  </a:outerShdw>
                </a:effectLst>
                <a:latin typeface="+mn-lt"/>
              </a:rPr>
              <a:t>1 John 2:3-6 NET</a:t>
            </a:r>
            <a:endParaRPr lang="en-US" sz="2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40975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2664571"/>
            <a:ext cx="8622927" cy="1325563"/>
          </a:xfrm>
        </p:spPr>
        <p:txBody>
          <a:bodyPr>
            <a:noAutofit/>
          </a:bodyPr>
          <a:lstStyle/>
          <a:p>
            <a:pPr algn="ctr"/>
            <a:r>
              <a:rPr lang="en-US" sz="3600" b="1" baseline="30000" dirty="0" smtClean="0">
                <a:solidFill>
                  <a:srgbClr val="BB0705"/>
                </a:solidFill>
                <a:effectLst>
                  <a:outerShdw blurRad="38100" dist="38100" dir="2700000" algn="tl">
                    <a:srgbClr val="000000">
                      <a:alpha val="43137"/>
                    </a:srgbClr>
                  </a:outerShdw>
                </a:effectLst>
                <a:latin typeface="+mn-lt"/>
              </a:rPr>
              <a:t>3</a:t>
            </a:r>
            <a:r>
              <a:rPr lang="en-US" sz="3600" b="1" baseline="30000" dirty="0">
                <a:solidFill>
                  <a:srgbClr val="BB0705"/>
                </a:solidFill>
                <a:effectLst>
                  <a:outerShdw blurRad="38100" dist="38100" dir="2700000" algn="tl">
                    <a:srgbClr val="000000">
                      <a:alpha val="43137"/>
                    </a:srgbClr>
                  </a:outerShdw>
                </a:effectLst>
                <a:latin typeface="+mn-lt"/>
              </a:rPr>
              <a:t> </a:t>
            </a:r>
            <a:r>
              <a:rPr lang="en-US" sz="3600" b="1" dirty="0">
                <a:solidFill>
                  <a:srgbClr val="BB0705"/>
                </a:solidFill>
                <a:effectLst>
                  <a:outerShdw blurRad="38100" dist="38100" dir="2700000" algn="tl">
                    <a:srgbClr val="000000">
                      <a:alpha val="43137"/>
                    </a:srgbClr>
                  </a:outerShdw>
                </a:effectLst>
                <a:latin typeface="+mn-lt"/>
              </a:rPr>
              <a:t>Now by this we know that we have come to know God: if we keep his commandments. </a:t>
            </a:r>
            <a:r>
              <a:rPr lang="en-US" sz="3600" b="1" baseline="30000" dirty="0">
                <a:solidFill>
                  <a:srgbClr val="C1554A"/>
                </a:solidFill>
                <a:effectLst>
                  <a:outerShdw blurRad="38100" dist="38100" dir="2700000" algn="tl">
                    <a:srgbClr val="000000">
                      <a:alpha val="43137"/>
                    </a:srgbClr>
                  </a:outerShdw>
                </a:effectLst>
                <a:latin typeface="+mn-lt"/>
              </a:rPr>
              <a:t>4</a:t>
            </a:r>
            <a:r>
              <a:rPr lang="en-US" sz="3600" b="1" dirty="0">
                <a:solidFill>
                  <a:srgbClr val="C1554A"/>
                </a:solidFill>
                <a:effectLst>
                  <a:outerShdw blurRad="38100" dist="38100" dir="2700000" algn="tl">
                    <a:srgbClr val="000000">
                      <a:alpha val="43137"/>
                    </a:srgbClr>
                  </a:outerShdw>
                </a:effectLst>
                <a:latin typeface="+mn-lt"/>
              </a:rPr>
              <a:t> The one who says “I have come to know God” and yet does not keep his commandments is a liar, and the truth is not in such a person. </a:t>
            </a:r>
            <a:r>
              <a:rPr lang="en-US" sz="3600" b="1" baseline="30000" dirty="0">
                <a:solidFill>
                  <a:srgbClr val="C1554A"/>
                </a:solidFill>
                <a:effectLst>
                  <a:outerShdw blurRad="38100" dist="38100" dir="2700000" algn="tl">
                    <a:srgbClr val="000000">
                      <a:alpha val="43137"/>
                    </a:srgbClr>
                  </a:outerShdw>
                </a:effectLst>
                <a:latin typeface="+mn-lt"/>
              </a:rPr>
              <a:t>5</a:t>
            </a:r>
            <a:r>
              <a:rPr lang="en-US" sz="3600" b="1" dirty="0">
                <a:solidFill>
                  <a:srgbClr val="C1554A"/>
                </a:solidFill>
                <a:effectLst>
                  <a:outerShdw blurRad="38100" dist="38100" dir="2700000" algn="tl">
                    <a:srgbClr val="000000">
                      <a:alpha val="43137"/>
                    </a:srgbClr>
                  </a:outerShdw>
                </a:effectLst>
                <a:latin typeface="+mn-lt"/>
              </a:rPr>
              <a:t> But whoever obeys his word, truly in this person the love of God has been perfected. By this we know that we are in him. </a:t>
            </a:r>
            <a:r>
              <a:rPr lang="en-US" sz="3600" b="1" baseline="30000" dirty="0">
                <a:solidFill>
                  <a:srgbClr val="C1554A"/>
                </a:solidFill>
                <a:effectLst>
                  <a:outerShdw blurRad="38100" dist="38100" dir="2700000" algn="tl">
                    <a:srgbClr val="000000">
                      <a:alpha val="43137"/>
                    </a:srgbClr>
                  </a:outerShdw>
                </a:effectLst>
                <a:latin typeface="+mn-lt"/>
              </a:rPr>
              <a:t>6</a:t>
            </a:r>
            <a:r>
              <a:rPr lang="en-US" sz="3600" b="1" dirty="0">
                <a:solidFill>
                  <a:srgbClr val="C1554A"/>
                </a:solidFill>
                <a:effectLst>
                  <a:outerShdw blurRad="38100" dist="38100" dir="2700000" algn="tl">
                    <a:srgbClr val="000000">
                      <a:alpha val="43137"/>
                    </a:srgbClr>
                  </a:outerShdw>
                </a:effectLst>
                <a:latin typeface="+mn-lt"/>
              </a:rPr>
              <a:t> The one who says he resides in God ought himself to walk just as Jesus walked</a:t>
            </a:r>
            <a:r>
              <a:rPr lang="en-US" sz="3600" b="1" dirty="0" smtClean="0">
                <a:solidFill>
                  <a:srgbClr val="C1554A"/>
                </a:solidFill>
                <a:effectLst>
                  <a:outerShdw blurRad="38100" dist="38100" dir="2700000" algn="tl">
                    <a:srgbClr val="000000">
                      <a:alpha val="43137"/>
                    </a:srgbClr>
                  </a:outerShdw>
                </a:effectLst>
                <a:latin typeface="+mn-lt"/>
              </a:rPr>
              <a:t>.</a:t>
            </a:r>
            <a:br>
              <a:rPr lang="en-US" sz="3600" b="1" dirty="0" smtClean="0">
                <a:solidFill>
                  <a:srgbClr val="C1554A"/>
                </a:solidFill>
                <a:effectLst>
                  <a:outerShdw blurRad="38100" dist="38100" dir="2700000" algn="tl">
                    <a:srgbClr val="000000">
                      <a:alpha val="43137"/>
                    </a:srgbClr>
                  </a:outerShdw>
                </a:effectLst>
                <a:latin typeface="+mn-lt"/>
              </a:rPr>
            </a:br>
            <a:r>
              <a:rPr lang="en-US" sz="3600" b="1" dirty="0" smtClean="0">
                <a:solidFill>
                  <a:srgbClr val="C1554A"/>
                </a:solidFill>
                <a:effectLst>
                  <a:outerShdw blurRad="38100" dist="38100" dir="2700000" algn="tl">
                    <a:srgbClr val="000000">
                      <a:alpha val="43137"/>
                    </a:srgbClr>
                  </a:outerShdw>
                </a:effectLst>
                <a:latin typeface="+mn-lt"/>
              </a:rPr>
              <a:t> </a:t>
            </a:r>
            <a:r>
              <a:rPr lang="en-US" sz="3600" b="1" dirty="0">
                <a:solidFill>
                  <a:srgbClr val="C1554A"/>
                </a:solidFill>
                <a:effectLst>
                  <a:outerShdw blurRad="38100" dist="38100" dir="2700000" algn="tl">
                    <a:srgbClr val="000000">
                      <a:alpha val="43137"/>
                    </a:srgbClr>
                  </a:outerShdw>
                </a:effectLst>
                <a:latin typeface="+mn-lt"/>
              </a:rPr>
              <a:t/>
            </a:r>
            <a:br>
              <a:rPr lang="en-US" sz="3600" b="1" dirty="0">
                <a:solidFill>
                  <a:srgbClr val="C1554A"/>
                </a:solidFill>
                <a:effectLst>
                  <a:outerShdw blurRad="38100" dist="38100" dir="2700000" algn="tl">
                    <a:srgbClr val="000000">
                      <a:alpha val="43137"/>
                    </a:srgbClr>
                  </a:outerShdw>
                </a:effectLst>
                <a:latin typeface="+mn-lt"/>
              </a:rPr>
            </a:br>
            <a:r>
              <a:rPr lang="en-US" sz="2800" b="1" dirty="0" smtClean="0">
                <a:solidFill>
                  <a:srgbClr val="C00000"/>
                </a:solidFill>
                <a:effectLst>
                  <a:outerShdw blurRad="38100" dist="38100" dir="2700000" algn="tl">
                    <a:srgbClr val="000000">
                      <a:alpha val="43137"/>
                    </a:srgbClr>
                  </a:outerShdw>
                </a:effectLst>
                <a:latin typeface="+mn-lt"/>
              </a:rPr>
              <a:t>1 John 2:3-6 NET</a:t>
            </a:r>
            <a:endParaRPr lang="en-US" sz="2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315781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369" y="311338"/>
            <a:ext cx="7886700" cy="1325563"/>
          </a:xfrm>
        </p:spPr>
        <p:txBody>
          <a:bodyPr/>
          <a:lstStyle/>
          <a:p>
            <a:r>
              <a:rPr lang="en-US" i="1" u="sng" dirty="0" smtClean="0">
                <a:solidFill>
                  <a:srgbClr val="BB0705"/>
                </a:solidFill>
                <a:effectLst>
                  <a:outerShdw blurRad="38100" dist="38100" dir="2700000" algn="tl">
                    <a:srgbClr val="000000">
                      <a:alpha val="43137"/>
                    </a:srgbClr>
                  </a:outerShdw>
                </a:effectLst>
                <a:latin typeface="+mn-lt"/>
              </a:rPr>
              <a:t>Beyond Obedience</a:t>
            </a:r>
            <a:endParaRPr lang="en-US" i="1" u="sng" dirty="0">
              <a:solidFill>
                <a:srgbClr val="BB0705"/>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628650" y="1677708"/>
            <a:ext cx="7886700" cy="4351338"/>
          </a:xfrm>
        </p:spPr>
        <p:txBody>
          <a:bodyPr>
            <a:normAutofit fontScale="92500" lnSpcReduction="20000"/>
          </a:bodyPr>
          <a:lstStyle/>
          <a:p>
            <a:r>
              <a:rPr lang="en-US" dirty="0">
                <a:solidFill>
                  <a:srgbClr val="BB0705"/>
                </a:solidFill>
                <a:effectLst>
                  <a:outerShdw blurRad="38100" dist="38100" dir="2700000" algn="tl">
                    <a:srgbClr val="000000">
                      <a:alpha val="43137"/>
                    </a:srgbClr>
                  </a:outerShdw>
                </a:effectLst>
              </a:rPr>
              <a:t>John </a:t>
            </a:r>
            <a:r>
              <a:rPr lang="en-US" dirty="0" smtClean="0">
                <a:solidFill>
                  <a:srgbClr val="BB0705"/>
                </a:solidFill>
                <a:effectLst>
                  <a:outerShdw blurRad="38100" dist="38100" dir="2700000" algn="tl">
                    <a:srgbClr val="000000">
                      <a:alpha val="43137"/>
                    </a:srgbClr>
                  </a:outerShdw>
                </a:effectLst>
              </a:rPr>
              <a:t>14:15 </a:t>
            </a:r>
            <a:r>
              <a:rPr lang="en-US" dirty="0">
                <a:solidFill>
                  <a:srgbClr val="BB0705"/>
                </a:solidFill>
                <a:effectLst>
                  <a:outerShdw blurRad="38100" dist="38100" dir="2700000" algn="tl">
                    <a:srgbClr val="000000">
                      <a:alpha val="43137"/>
                    </a:srgbClr>
                  </a:outerShdw>
                </a:effectLst>
              </a:rPr>
              <a:t>ESV </a:t>
            </a:r>
            <a:r>
              <a:rPr lang="en-US" dirty="0" smtClean="0">
                <a:solidFill>
                  <a:srgbClr val="BB0705"/>
                </a:solidFill>
                <a:effectLst>
                  <a:outerShdw blurRad="38100" dist="38100" dir="2700000" algn="tl">
                    <a:srgbClr val="000000">
                      <a:alpha val="43137"/>
                    </a:srgbClr>
                  </a:outerShdw>
                </a:effectLst>
              </a:rPr>
              <a:t>- </a:t>
            </a:r>
            <a:r>
              <a:rPr lang="en-US" b="1" baseline="30000" dirty="0">
                <a:solidFill>
                  <a:srgbClr val="BB0705"/>
                </a:solidFill>
                <a:effectLst>
                  <a:outerShdw blurRad="38100" dist="38100" dir="2700000" algn="tl">
                    <a:srgbClr val="000000">
                      <a:alpha val="43137"/>
                    </a:srgbClr>
                  </a:outerShdw>
                </a:effectLst>
              </a:rPr>
              <a:t>15 </a:t>
            </a:r>
            <a:r>
              <a:rPr lang="en-US" b="1" dirty="0">
                <a:solidFill>
                  <a:srgbClr val="BB0705"/>
                </a:solidFill>
                <a:effectLst>
                  <a:outerShdw blurRad="38100" dist="38100" dir="2700000" algn="tl">
                    <a:srgbClr val="000000">
                      <a:alpha val="43137"/>
                    </a:srgbClr>
                  </a:outerShdw>
                </a:effectLst>
              </a:rPr>
              <a:t>“If you love me, you will keep my commandments. </a:t>
            </a:r>
            <a:r>
              <a:rPr lang="en-US" b="1" dirty="0" smtClean="0">
                <a:solidFill>
                  <a:srgbClr val="BB0705"/>
                </a:solidFill>
                <a:effectLst>
                  <a:outerShdw blurRad="38100" dist="38100" dir="2700000" algn="tl">
                    <a:srgbClr val="000000">
                      <a:alpha val="43137"/>
                    </a:srgbClr>
                  </a:outerShdw>
                </a:effectLst>
              </a:rPr>
              <a:t/>
            </a:r>
            <a:br>
              <a:rPr lang="en-US" b="1" dirty="0" smtClean="0">
                <a:solidFill>
                  <a:srgbClr val="BB0705"/>
                </a:solidFill>
                <a:effectLst>
                  <a:outerShdw blurRad="38100" dist="38100" dir="2700000" algn="tl">
                    <a:srgbClr val="000000">
                      <a:alpha val="43137"/>
                    </a:srgbClr>
                  </a:outerShdw>
                </a:effectLst>
              </a:rPr>
            </a:br>
            <a:endParaRPr lang="en-US" dirty="0">
              <a:solidFill>
                <a:srgbClr val="BB0705"/>
              </a:solidFill>
              <a:effectLst>
                <a:outerShdw blurRad="38100" dist="38100" dir="2700000" algn="tl">
                  <a:srgbClr val="000000">
                    <a:alpha val="43137"/>
                  </a:srgbClr>
                </a:outerShdw>
              </a:effectLst>
            </a:endParaRPr>
          </a:p>
          <a:p>
            <a:r>
              <a:rPr lang="en-US" dirty="0">
                <a:solidFill>
                  <a:srgbClr val="BB0705"/>
                </a:solidFill>
                <a:effectLst>
                  <a:outerShdw blurRad="38100" dist="38100" dir="2700000" algn="tl">
                    <a:srgbClr val="000000">
                      <a:alpha val="43137"/>
                    </a:srgbClr>
                  </a:outerShdw>
                </a:effectLst>
              </a:rPr>
              <a:t>John </a:t>
            </a:r>
            <a:r>
              <a:rPr lang="en-US" dirty="0" smtClean="0">
                <a:solidFill>
                  <a:srgbClr val="BB0705"/>
                </a:solidFill>
                <a:effectLst>
                  <a:outerShdw blurRad="38100" dist="38100" dir="2700000" algn="tl">
                    <a:srgbClr val="000000">
                      <a:alpha val="43137"/>
                    </a:srgbClr>
                  </a:outerShdw>
                </a:effectLst>
              </a:rPr>
              <a:t>14:21 ESV - </a:t>
            </a:r>
            <a:r>
              <a:rPr lang="en-US" b="1" baseline="30000" dirty="0" smtClean="0">
                <a:solidFill>
                  <a:srgbClr val="BB0705"/>
                </a:solidFill>
                <a:effectLst>
                  <a:outerShdw blurRad="38100" dist="38100" dir="2700000" algn="tl">
                    <a:srgbClr val="000000">
                      <a:alpha val="43137"/>
                    </a:srgbClr>
                  </a:outerShdw>
                </a:effectLst>
              </a:rPr>
              <a:t>21</a:t>
            </a:r>
            <a:r>
              <a:rPr lang="en-US" b="1" baseline="30000" dirty="0">
                <a:solidFill>
                  <a:srgbClr val="BB0705"/>
                </a:solidFill>
                <a:effectLst>
                  <a:outerShdw blurRad="38100" dist="38100" dir="2700000" algn="tl">
                    <a:srgbClr val="000000">
                      <a:alpha val="43137"/>
                    </a:srgbClr>
                  </a:outerShdw>
                </a:effectLst>
              </a:rPr>
              <a:t> </a:t>
            </a:r>
            <a:r>
              <a:rPr lang="en-US" b="1" dirty="0">
                <a:solidFill>
                  <a:srgbClr val="BB0705"/>
                </a:solidFill>
                <a:effectLst>
                  <a:outerShdw blurRad="38100" dist="38100" dir="2700000" algn="tl">
                    <a:srgbClr val="000000">
                      <a:alpha val="43137"/>
                    </a:srgbClr>
                  </a:outerShdw>
                </a:effectLst>
              </a:rPr>
              <a:t>Whoever has my commandments and keeps them, he it is who loves me. And he who loves me will be loved by my Father, and I will love him and manifest myself to him.”  </a:t>
            </a:r>
            <a:r>
              <a:rPr lang="en-US" b="1" dirty="0" smtClean="0">
                <a:solidFill>
                  <a:srgbClr val="BB0705"/>
                </a:solidFill>
                <a:effectLst>
                  <a:outerShdw blurRad="38100" dist="38100" dir="2700000" algn="tl">
                    <a:srgbClr val="000000">
                      <a:alpha val="43137"/>
                    </a:srgbClr>
                  </a:outerShdw>
                </a:effectLst>
              </a:rPr>
              <a:t/>
            </a:r>
            <a:br>
              <a:rPr lang="en-US" b="1" dirty="0" smtClean="0">
                <a:solidFill>
                  <a:srgbClr val="BB0705"/>
                </a:solidFill>
                <a:effectLst>
                  <a:outerShdw blurRad="38100" dist="38100" dir="2700000" algn="tl">
                    <a:srgbClr val="000000">
                      <a:alpha val="43137"/>
                    </a:srgbClr>
                  </a:outerShdw>
                </a:effectLst>
              </a:rPr>
            </a:br>
            <a:endParaRPr lang="en-US" dirty="0">
              <a:solidFill>
                <a:srgbClr val="BB0705"/>
              </a:solidFill>
              <a:effectLst>
                <a:outerShdw blurRad="38100" dist="38100" dir="2700000" algn="tl">
                  <a:srgbClr val="000000">
                    <a:alpha val="43137"/>
                  </a:srgbClr>
                </a:outerShdw>
              </a:effectLst>
            </a:endParaRPr>
          </a:p>
          <a:p>
            <a:r>
              <a:rPr lang="en-US" dirty="0">
                <a:solidFill>
                  <a:srgbClr val="BB0705"/>
                </a:solidFill>
                <a:effectLst>
                  <a:outerShdw blurRad="38100" dist="38100" dir="2700000" algn="tl">
                    <a:srgbClr val="000000">
                      <a:alpha val="43137"/>
                    </a:srgbClr>
                  </a:outerShdw>
                </a:effectLst>
              </a:rPr>
              <a:t>John </a:t>
            </a:r>
            <a:r>
              <a:rPr lang="en-US" dirty="0" smtClean="0">
                <a:solidFill>
                  <a:srgbClr val="BB0705"/>
                </a:solidFill>
                <a:effectLst>
                  <a:outerShdw blurRad="38100" dist="38100" dir="2700000" algn="tl">
                    <a:srgbClr val="000000">
                      <a:alpha val="43137"/>
                    </a:srgbClr>
                  </a:outerShdw>
                </a:effectLst>
              </a:rPr>
              <a:t>14:23-24 ESV </a:t>
            </a:r>
            <a:r>
              <a:rPr lang="en-US" dirty="0">
                <a:solidFill>
                  <a:srgbClr val="BB0705"/>
                </a:solidFill>
                <a:effectLst>
                  <a:outerShdw blurRad="38100" dist="38100" dir="2700000" algn="tl">
                    <a:srgbClr val="000000">
                      <a:alpha val="43137"/>
                    </a:srgbClr>
                  </a:outerShdw>
                </a:effectLst>
              </a:rPr>
              <a:t>- </a:t>
            </a:r>
            <a:r>
              <a:rPr lang="en-US" b="1" baseline="30000" dirty="0" smtClean="0">
                <a:solidFill>
                  <a:srgbClr val="BB0705"/>
                </a:solidFill>
                <a:effectLst>
                  <a:outerShdw blurRad="38100" dist="38100" dir="2700000" algn="tl">
                    <a:srgbClr val="000000">
                      <a:alpha val="43137"/>
                    </a:srgbClr>
                  </a:outerShdw>
                </a:effectLst>
              </a:rPr>
              <a:t>23</a:t>
            </a:r>
            <a:r>
              <a:rPr lang="en-US" b="1" baseline="30000" dirty="0">
                <a:solidFill>
                  <a:srgbClr val="BB0705"/>
                </a:solidFill>
                <a:effectLst>
                  <a:outerShdw blurRad="38100" dist="38100" dir="2700000" algn="tl">
                    <a:srgbClr val="000000">
                      <a:alpha val="43137"/>
                    </a:srgbClr>
                  </a:outerShdw>
                </a:effectLst>
              </a:rPr>
              <a:t> </a:t>
            </a:r>
            <a:r>
              <a:rPr lang="en-US" b="1" dirty="0">
                <a:solidFill>
                  <a:srgbClr val="BB0705"/>
                </a:solidFill>
                <a:effectLst>
                  <a:outerShdw blurRad="38100" dist="38100" dir="2700000" algn="tl">
                    <a:srgbClr val="000000">
                      <a:alpha val="43137"/>
                    </a:srgbClr>
                  </a:outerShdw>
                </a:effectLst>
              </a:rPr>
              <a:t>Jesus answered him, “If anyone loves me, he will keep my word, and my Father will love him, and we will come to him and make our home with him. </a:t>
            </a:r>
            <a:r>
              <a:rPr lang="en-US" b="1" baseline="30000" dirty="0">
                <a:solidFill>
                  <a:srgbClr val="BB0705"/>
                </a:solidFill>
                <a:effectLst>
                  <a:outerShdw blurRad="38100" dist="38100" dir="2700000" algn="tl">
                    <a:srgbClr val="000000">
                      <a:alpha val="43137"/>
                    </a:srgbClr>
                  </a:outerShdw>
                </a:effectLst>
              </a:rPr>
              <a:t>24 </a:t>
            </a:r>
            <a:r>
              <a:rPr lang="en-US" b="1" dirty="0">
                <a:solidFill>
                  <a:srgbClr val="BB0705"/>
                </a:solidFill>
                <a:effectLst>
                  <a:outerShdw blurRad="38100" dist="38100" dir="2700000" algn="tl">
                    <a:srgbClr val="000000">
                      <a:alpha val="43137"/>
                    </a:srgbClr>
                  </a:outerShdw>
                </a:effectLst>
              </a:rPr>
              <a:t>Whoever does not love me does not keep my words. And the word that you hear is not mine but the Father's who sent me. </a:t>
            </a:r>
            <a:endParaRPr lang="en-US" dirty="0">
              <a:solidFill>
                <a:srgbClr val="BB0705"/>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68511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2664571"/>
            <a:ext cx="8622927" cy="1325563"/>
          </a:xfrm>
        </p:spPr>
        <p:txBody>
          <a:bodyPr>
            <a:noAutofit/>
          </a:bodyPr>
          <a:lstStyle/>
          <a:p>
            <a:pPr algn="ctr"/>
            <a:r>
              <a:rPr lang="en-US" sz="3600" b="1" baseline="30000" dirty="0" smtClean="0">
                <a:solidFill>
                  <a:srgbClr val="C1554A"/>
                </a:solidFill>
                <a:effectLst>
                  <a:outerShdw blurRad="38100" dist="38100" dir="2700000" algn="tl">
                    <a:srgbClr val="000000">
                      <a:alpha val="43137"/>
                    </a:srgbClr>
                  </a:outerShdw>
                </a:effectLst>
                <a:latin typeface="+mn-lt"/>
              </a:rPr>
              <a:t>3</a:t>
            </a:r>
            <a:r>
              <a:rPr lang="en-US" sz="3600" b="1" baseline="30000" dirty="0">
                <a:solidFill>
                  <a:srgbClr val="C1554A"/>
                </a:solidFill>
                <a:effectLst>
                  <a:outerShdw blurRad="38100" dist="38100" dir="2700000" algn="tl">
                    <a:srgbClr val="000000">
                      <a:alpha val="43137"/>
                    </a:srgbClr>
                  </a:outerShdw>
                </a:effectLst>
                <a:latin typeface="+mn-lt"/>
              </a:rPr>
              <a:t> </a:t>
            </a:r>
            <a:r>
              <a:rPr lang="en-US" sz="3600" b="1" dirty="0">
                <a:solidFill>
                  <a:srgbClr val="C1554A"/>
                </a:solidFill>
                <a:effectLst>
                  <a:outerShdw blurRad="38100" dist="38100" dir="2700000" algn="tl">
                    <a:srgbClr val="000000">
                      <a:alpha val="43137"/>
                    </a:srgbClr>
                  </a:outerShdw>
                </a:effectLst>
                <a:latin typeface="+mn-lt"/>
              </a:rPr>
              <a:t>Now by this we know that we have come to know God: if we keep his commandments. </a:t>
            </a:r>
            <a:r>
              <a:rPr lang="en-US" sz="3600" b="1" baseline="30000" dirty="0">
                <a:solidFill>
                  <a:srgbClr val="C1554A"/>
                </a:solidFill>
                <a:effectLst>
                  <a:outerShdw blurRad="38100" dist="38100" dir="2700000" algn="tl">
                    <a:srgbClr val="000000">
                      <a:alpha val="43137"/>
                    </a:srgbClr>
                  </a:outerShdw>
                </a:effectLst>
                <a:latin typeface="+mn-lt"/>
              </a:rPr>
              <a:t>4</a:t>
            </a:r>
            <a:r>
              <a:rPr lang="en-US" sz="3600" b="1" dirty="0">
                <a:solidFill>
                  <a:srgbClr val="C1554A"/>
                </a:solidFill>
                <a:effectLst>
                  <a:outerShdw blurRad="38100" dist="38100" dir="2700000" algn="tl">
                    <a:srgbClr val="000000">
                      <a:alpha val="43137"/>
                    </a:srgbClr>
                  </a:outerShdw>
                </a:effectLst>
                <a:latin typeface="+mn-lt"/>
              </a:rPr>
              <a:t> The one who says “I have come to know God” and yet does not keep his commandments is a liar, and the truth is not in such a person.</a:t>
            </a:r>
            <a:r>
              <a:rPr lang="en-US" sz="3600" b="1" dirty="0">
                <a:solidFill>
                  <a:srgbClr val="BB0705"/>
                </a:solidFill>
                <a:effectLst>
                  <a:outerShdw blurRad="38100" dist="38100" dir="2700000" algn="tl">
                    <a:srgbClr val="000000">
                      <a:alpha val="43137"/>
                    </a:srgbClr>
                  </a:outerShdw>
                </a:effectLst>
                <a:latin typeface="+mn-lt"/>
              </a:rPr>
              <a:t> </a:t>
            </a:r>
            <a:r>
              <a:rPr lang="en-US" sz="3600" b="1" baseline="30000" dirty="0">
                <a:solidFill>
                  <a:srgbClr val="BB0705"/>
                </a:solidFill>
                <a:effectLst>
                  <a:outerShdw blurRad="38100" dist="38100" dir="2700000" algn="tl">
                    <a:srgbClr val="000000">
                      <a:alpha val="43137"/>
                    </a:srgbClr>
                  </a:outerShdw>
                </a:effectLst>
                <a:latin typeface="+mn-lt"/>
              </a:rPr>
              <a:t>5</a:t>
            </a:r>
            <a:r>
              <a:rPr lang="en-US" sz="3600" b="1" dirty="0">
                <a:solidFill>
                  <a:srgbClr val="BB0705"/>
                </a:solidFill>
                <a:effectLst>
                  <a:outerShdw blurRad="38100" dist="38100" dir="2700000" algn="tl">
                    <a:srgbClr val="000000">
                      <a:alpha val="43137"/>
                    </a:srgbClr>
                  </a:outerShdw>
                </a:effectLst>
                <a:latin typeface="+mn-lt"/>
              </a:rPr>
              <a:t> But whoever obeys his word, truly in this person the love of God has been perfected. By this we know that we are in him. </a:t>
            </a:r>
            <a:r>
              <a:rPr lang="en-US" sz="3600" b="1" baseline="30000" dirty="0">
                <a:solidFill>
                  <a:srgbClr val="C1554A"/>
                </a:solidFill>
                <a:effectLst>
                  <a:outerShdw blurRad="38100" dist="38100" dir="2700000" algn="tl">
                    <a:srgbClr val="000000">
                      <a:alpha val="43137"/>
                    </a:srgbClr>
                  </a:outerShdw>
                </a:effectLst>
                <a:latin typeface="+mn-lt"/>
              </a:rPr>
              <a:t>6</a:t>
            </a:r>
            <a:r>
              <a:rPr lang="en-US" sz="3600" b="1" dirty="0">
                <a:solidFill>
                  <a:srgbClr val="C1554A"/>
                </a:solidFill>
                <a:effectLst>
                  <a:outerShdw blurRad="38100" dist="38100" dir="2700000" algn="tl">
                    <a:srgbClr val="000000">
                      <a:alpha val="43137"/>
                    </a:srgbClr>
                  </a:outerShdw>
                </a:effectLst>
                <a:latin typeface="+mn-lt"/>
              </a:rPr>
              <a:t> The one who says he resides in God ought himself to walk just as Jesus walked</a:t>
            </a:r>
            <a:r>
              <a:rPr lang="en-US" sz="3600" b="1" dirty="0" smtClean="0">
                <a:solidFill>
                  <a:srgbClr val="C1554A"/>
                </a:solidFill>
                <a:effectLst>
                  <a:outerShdw blurRad="38100" dist="38100" dir="2700000" algn="tl">
                    <a:srgbClr val="000000">
                      <a:alpha val="43137"/>
                    </a:srgbClr>
                  </a:outerShdw>
                </a:effectLst>
                <a:latin typeface="+mn-lt"/>
              </a:rPr>
              <a:t>.</a:t>
            </a:r>
            <a:br>
              <a:rPr lang="en-US" sz="3600" b="1" dirty="0" smtClean="0">
                <a:solidFill>
                  <a:srgbClr val="C1554A"/>
                </a:solidFill>
                <a:effectLst>
                  <a:outerShdw blurRad="38100" dist="38100" dir="2700000" algn="tl">
                    <a:srgbClr val="000000">
                      <a:alpha val="43137"/>
                    </a:srgbClr>
                  </a:outerShdw>
                </a:effectLst>
                <a:latin typeface="+mn-lt"/>
              </a:rPr>
            </a:br>
            <a:r>
              <a:rPr lang="en-US" sz="3600" b="1" dirty="0" smtClean="0">
                <a:solidFill>
                  <a:srgbClr val="C1554A"/>
                </a:solidFill>
                <a:effectLst>
                  <a:outerShdw blurRad="38100" dist="38100" dir="2700000" algn="tl">
                    <a:srgbClr val="000000">
                      <a:alpha val="43137"/>
                    </a:srgbClr>
                  </a:outerShdw>
                </a:effectLst>
                <a:latin typeface="+mn-lt"/>
              </a:rPr>
              <a:t> </a:t>
            </a:r>
            <a:r>
              <a:rPr lang="en-US" sz="3600" b="1" dirty="0">
                <a:solidFill>
                  <a:srgbClr val="C1554A"/>
                </a:solidFill>
                <a:effectLst>
                  <a:outerShdw blurRad="38100" dist="38100" dir="2700000" algn="tl">
                    <a:srgbClr val="000000">
                      <a:alpha val="43137"/>
                    </a:srgbClr>
                  </a:outerShdw>
                </a:effectLst>
                <a:latin typeface="+mn-lt"/>
              </a:rPr>
              <a:t/>
            </a:r>
            <a:br>
              <a:rPr lang="en-US" sz="3600" b="1" dirty="0">
                <a:solidFill>
                  <a:srgbClr val="C1554A"/>
                </a:solidFill>
                <a:effectLst>
                  <a:outerShdw blurRad="38100" dist="38100" dir="2700000" algn="tl">
                    <a:srgbClr val="000000">
                      <a:alpha val="43137"/>
                    </a:srgbClr>
                  </a:outerShdw>
                </a:effectLst>
                <a:latin typeface="+mn-lt"/>
              </a:rPr>
            </a:br>
            <a:r>
              <a:rPr lang="en-US" sz="2800" b="1" dirty="0" smtClean="0">
                <a:solidFill>
                  <a:srgbClr val="C00000"/>
                </a:solidFill>
                <a:effectLst>
                  <a:outerShdw blurRad="38100" dist="38100" dir="2700000" algn="tl">
                    <a:srgbClr val="000000">
                      <a:alpha val="43137"/>
                    </a:srgbClr>
                  </a:outerShdw>
                </a:effectLst>
                <a:latin typeface="+mn-lt"/>
              </a:rPr>
              <a:t>1 John 2:3-6 NET</a:t>
            </a:r>
            <a:endParaRPr lang="en-US" sz="2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95160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369" y="311338"/>
            <a:ext cx="7886700" cy="1325563"/>
          </a:xfrm>
        </p:spPr>
        <p:txBody>
          <a:bodyPr>
            <a:normAutofit/>
          </a:bodyPr>
          <a:lstStyle/>
          <a:p>
            <a:r>
              <a:rPr lang="en-US" sz="3600" i="1" u="sng" dirty="0" smtClean="0">
                <a:solidFill>
                  <a:srgbClr val="BB0705"/>
                </a:solidFill>
                <a:effectLst>
                  <a:outerShdw blurRad="38100" dist="38100" dir="2700000" algn="tl">
                    <a:srgbClr val="000000">
                      <a:alpha val="43137"/>
                    </a:srgbClr>
                  </a:outerShdw>
                </a:effectLst>
                <a:latin typeface="+mn-lt"/>
              </a:rPr>
              <a:t>Beyond Obedience, Promised Presence</a:t>
            </a:r>
            <a:endParaRPr lang="en-US" sz="3600" i="1" u="sng" dirty="0">
              <a:solidFill>
                <a:srgbClr val="BB0705"/>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628650" y="1677708"/>
            <a:ext cx="7886700" cy="4351338"/>
          </a:xfrm>
        </p:spPr>
        <p:txBody>
          <a:bodyPr>
            <a:normAutofit/>
          </a:bodyPr>
          <a:lstStyle/>
          <a:p>
            <a:r>
              <a:rPr lang="en-US" dirty="0" smtClean="0">
                <a:solidFill>
                  <a:srgbClr val="BB0705"/>
                </a:solidFill>
                <a:effectLst>
                  <a:outerShdw blurRad="38100" dist="38100" dir="2700000" algn="tl">
                    <a:srgbClr val="000000">
                      <a:alpha val="43137"/>
                    </a:srgbClr>
                  </a:outerShdw>
                </a:effectLst>
              </a:rPr>
              <a:t>John 14:23 ESV </a:t>
            </a:r>
            <a:r>
              <a:rPr lang="en-US" dirty="0">
                <a:solidFill>
                  <a:srgbClr val="BB0705"/>
                </a:solidFill>
                <a:effectLst>
                  <a:outerShdw blurRad="38100" dist="38100" dir="2700000" algn="tl">
                    <a:srgbClr val="000000">
                      <a:alpha val="43137"/>
                    </a:srgbClr>
                  </a:outerShdw>
                </a:effectLst>
              </a:rPr>
              <a:t>- </a:t>
            </a:r>
            <a:r>
              <a:rPr lang="en-US" b="1" baseline="30000" dirty="0" smtClean="0">
                <a:solidFill>
                  <a:srgbClr val="BB0705"/>
                </a:solidFill>
                <a:effectLst>
                  <a:outerShdw blurRad="38100" dist="38100" dir="2700000" algn="tl">
                    <a:srgbClr val="000000">
                      <a:alpha val="43137"/>
                    </a:srgbClr>
                  </a:outerShdw>
                </a:effectLst>
              </a:rPr>
              <a:t>23</a:t>
            </a:r>
            <a:r>
              <a:rPr lang="en-US" b="1" baseline="30000" dirty="0">
                <a:solidFill>
                  <a:srgbClr val="BB0705"/>
                </a:solidFill>
                <a:effectLst>
                  <a:outerShdw blurRad="38100" dist="38100" dir="2700000" algn="tl">
                    <a:srgbClr val="000000">
                      <a:alpha val="43137"/>
                    </a:srgbClr>
                  </a:outerShdw>
                </a:effectLst>
              </a:rPr>
              <a:t> </a:t>
            </a:r>
            <a:r>
              <a:rPr lang="en-US" b="1" dirty="0">
                <a:solidFill>
                  <a:srgbClr val="BB0705"/>
                </a:solidFill>
                <a:effectLst>
                  <a:outerShdw blurRad="38100" dist="38100" dir="2700000" algn="tl">
                    <a:srgbClr val="000000">
                      <a:alpha val="43137"/>
                    </a:srgbClr>
                  </a:outerShdw>
                </a:effectLst>
              </a:rPr>
              <a:t>Jesus answered him, “If anyone loves me, he will keep my word, and my Father will love him, </a:t>
            </a:r>
            <a:r>
              <a:rPr lang="en-US" b="1" dirty="0">
                <a:effectLst>
                  <a:outerShdw blurRad="38100" dist="38100" dir="2700000" algn="tl">
                    <a:srgbClr val="000000">
                      <a:alpha val="43137"/>
                    </a:srgbClr>
                  </a:outerShdw>
                </a:effectLst>
              </a:rPr>
              <a:t>and we will come to him and make our home with him</a:t>
            </a:r>
            <a:r>
              <a:rPr lang="en-US" b="1" dirty="0" smtClean="0">
                <a:effectLst>
                  <a:outerShdw blurRad="38100" dist="38100" dir="2700000" algn="tl">
                    <a:srgbClr val="000000">
                      <a:alpha val="43137"/>
                    </a:srgbClr>
                  </a:outerShdw>
                </a:effectLst>
              </a:rPr>
              <a:t>.</a:t>
            </a:r>
          </a:p>
          <a:p>
            <a:r>
              <a:rPr lang="en-US" b="1" dirty="0" smtClean="0">
                <a:solidFill>
                  <a:srgbClr val="BB0705"/>
                </a:solidFill>
                <a:effectLst>
                  <a:outerShdw blurRad="38100" dist="38100" dir="2700000" algn="tl">
                    <a:srgbClr val="000000">
                      <a:alpha val="43137"/>
                    </a:srgbClr>
                  </a:outerShdw>
                </a:effectLst>
              </a:rPr>
              <a:t>1 John 2:5 NET - </a:t>
            </a:r>
            <a:r>
              <a:rPr lang="en-US" b="1" baseline="30000" dirty="0">
                <a:solidFill>
                  <a:srgbClr val="BB0705"/>
                </a:solidFill>
                <a:effectLst>
                  <a:outerShdw blurRad="38100" dist="38100" dir="2700000" algn="tl">
                    <a:srgbClr val="000000">
                      <a:alpha val="43137"/>
                    </a:srgbClr>
                  </a:outerShdw>
                </a:effectLst>
              </a:rPr>
              <a:t>5 </a:t>
            </a:r>
            <a:r>
              <a:rPr lang="en-US" b="1" dirty="0">
                <a:solidFill>
                  <a:srgbClr val="BB0705"/>
                </a:solidFill>
                <a:effectLst>
                  <a:outerShdw blurRad="38100" dist="38100" dir="2700000" algn="tl">
                    <a:srgbClr val="000000">
                      <a:alpha val="43137"/>
                    </a:srgbClr>
                  </a:outerShdw>
                </a:effectLst>
              </a:rPr>
              <a:t>But whoever obeys his word, truly in this person the love of God has been perfected. </a:t>
            </a:r>
            <a:r>
              <a:rPr lang="en-US" b="1" dirty="0">
                <a:effectLst>
                  <a:outerShdw blurRad="38100" dist="38100" dir="2700000" algn="tl">
                    <a:srgbClr val="000000">
                      <a:alpha val="43137"/>
                    </a:srgbClr>
                  </a:outerShdw>
                </a:effectLst>
              </a:rPr>
              <a:t>By this we know that we are in him. </a:t>
            </a:r>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01504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2664571"/>
            <a:ext cx="8622927" cy="1325563"/>
          </a:xfrm>
        </p:spPr>
        <p:txBody>
          <a:bodyPr>
            <a:noAutofit/>
          </a:bodyPr>
          <a:lstStyle/>
          <a:p>
            <a:pPr algn="ctr"/>
            <a:r>
              <a:rPr lang="en-US" sz="3600" b="1" baseline="30000" dirty="0" smtClean="0">
                <a:solidFill>
                  <a:srgbClr val="C1554A"/>
                </a:solidFill>
                <a:effectLst>
                  <a:outerShdw blurRad="38100" dist="38100" dir="2700000" algn="tl">
                    <a:srgbClr val="000000">
                      <a:alpha val="43137"/>
                    </a:srgbClr>
                  </a:outerShdw>
                </a:effectLst>
                <a:latin typeface="+mn-lt"/>
              </a:rPr>
              <a:t>3</a:t>
            </a:r>
            <a:r>
              <a:rPr lang="en-US" sz="3600" b="1" baseline="30000" dirty="0">
                <a:solidFill>
                  <a:srgbClr val="C1554A"/>
                </a:solidFill>
                <a:effectLst>
                  <a:outerShdw blurRad="38100" dist="38100" dir="2700000" algn="tl">
                    <a:srgbClr val="000000">
                      <a:alpha val="43137"/>
                    </a:srgbClr>
                  </a:outerShdw>
                </a:effectLst>
                <a:latin typeface="+mn-lt"/>
              </a:rPr>
              <a:t> </a:t>
            </a:r>
            <a:r>
              <a:rPr lang="en-US" sz="3600" b="1" dirty="0">
                <a:solidFill>
                  <a:srgbClr val="C1554A"/>
                </a:solidFill>
                <a:effectLst>
                  <a:outerShdw blurRad="38100" dist="38100" dir="2700000" algn="tl">
                    <a:srgbClr val="000000">
                      <a:alpha val="43137"/>
                    </a:srgbClr>
                  </a:outerShdw>
                </a:effectLst>
                <a:latin typeface="+mn-lt"/>
              </a:rPr>
              <a:t>Now by this we know that we have come to know God: if we keep his commandments. </a:t>
            </a:r>
            <a:r>
              <a:rPr lang="en-US" sz="3600" b="1" baseline="30000" dirty="0">
                <a:solidFill>
                  <a:srgbClr val="C1554A"/>
                </a:solidFill>
                <a:effectLst>
                  <a:outerShdw blurRad="38100" dist="38100" dir="2700000" algn="tl">
                    <a:srgbClr val="000000">
                      <a:alpha val="43137"/>
                    </a:srgbClr>
                  </a:outerShdw>
                </a:effectLst>
                <a:latin typeface="+mn-lt"/>
              </a:rPr>
              <a:t>4</a:t>
            </a:r>
            <a:r>
              <a:rPr lang="en-US" sz="3600" b="1" dirty="0">
                <a:solidFill>
                  <a:srgbClr val="C1554A"/>
                </a:solidFill>
                <a:effectLst>
                  <a:outerShdw blurRad="38100" dist="38100" dir="2700000" algn="tl">
                    <a:srgbClr val="000000">
                      <a:alpha val="43137"/>
                    </a:srgbClr>
                  </a:outerShdw>
                </a:effectLst>
                <a:latin typeface="+mn-lt"/>
              </a:rPr>
              <a:t> The one who says “I have come to know God” and yet does not keep his commandments is a liar, and the truth is not in such a person. </a:t>
            </a:r>
            <a:r>
              <a:rPr lang="en-US" sz="3600" b="1" baseline="30000" dirty="0">
                <a:solidFill>
                  <a:srgbClr val="C1554A"/>
                </a:solidFill>
                <a:effectLst>
                  <a:outerShdw blurRad="38100" dist="38100" dir="2700000" algn="tl">
                    <a:srgbClr val="000000">
                      <a:alpha val="43137"/>
                    </a:srgbClr>
                  </a:outerShdw>
                </a:effectLst>
                <a:latin typeface="+mn-lt"/>
              </a:rPr>
              <a:t>5</a:t>
            </a:r>
            <a:r>
              <a:rPr lang="en-US" sz="3600" b="1" dirty="0">
                <a:solidFill>
                  <a:srgbClr val="C1554A"/>
                </a:solidFill>
                <a:effectLst>
                  <a:outerShdw blurRad="38100" dist="38100" dir="2700000" algn="tl">
                    <a:srgbClr val="000000">
                      <a:alpha val="43137"/>
                    </a:srgbClr>
                  </a:outerShdw>
                </a:effectLst>
                <a:latin typeface="+mn-lt"/>
              </a:rPr>
              <a:t> But whoever obeys his word, truly in this person the love of God has been perfected. By this we know that we are in him. </a:t>
            </a:r>
            <a:r>
              <a:rPr lang="en-US" sz="3600" b="1" baseline="30000" dirty="0">
                <a:solidFill>
                  <a:srgbClr val="BB0705"/>
                </a:solidFill>
                <a:effectLst>
                  <a:outerShdw blurRad="38100" dist="38100" dir="2700000" algn="tl">
                    <a:srgbClr val="000000">
                      <a:alpha val="43137"/>
                    </a:srgbClr>
                  </a:outerShdw>
                </a:effectLst>
                <a:latin typeface="+mn-lt"/>
              </a:rPr>
              <a:t>6</a:t>
            </a:r>
            <a:r>
              <a:rPr lang="en-US" sz="3600" b="1" dirty="0">
                <a:solidFill>
                  <a:srgbClr val="BB0705"/>
                </a:solidFill>
                <a:effectLst>
                  <a:outerShdw blurRad="38100" dist="38100" dir="2700000" algn="tl">
                    <a:srgbClr val="000000">
                      <a:alpha val="43137"/>
                    </a:srgbClr>
                  </a:outerShdw>
                </a:effectLst>
                <a:latin typeface="+mn-lt"/>
              </a:rPr>
              <a:t> The one who says he resides in God ought himself to walk just as Jesus walked</a:t>
            </a:r>
            <a:r>
              <a:rPr lang="en-US" sz="3600" b="1" dirty="0" smtClean="0">
                <a:solidFill>
                  <a:srgbClr val="BB0705"/>
                </a:solidFill>
                <a:effectLst>
                  <a:outerShdw blurRad="38100" dist="38100" dir="2700000" algn="tl">
                    <a:srgbClr val="000000">
                      <a:alpha val="43137"/>
                    </a:srgbClr>
                  </a:outerShdw>
                </a:effectLst>
                <a:latin typeface="+mn-lt"/>
              </a:rPr>
              <a:t>.</a:t>
            </a:r>
            <a:r>
              <a:rPr lang="en-US" sz="3600" b="1" dirty="0" smtClean="0">
                <a:solidFill>
                  <a:srgbClr val="C1554A"/>
                </a:solidFill>
                <a:effectLst>
                  <a:outerShdw blurRad="38100" dist="38100" dir="2700000" algn="tl">
                    <a:srgbClr val="000000">
                      <a:alpha val="43137"/>
                    </a:srgbClr>
                  </a:outerShdw>
                </a:effectLst>
                <a:latin typeface="+mn-lt"/>
              </a:rPr>
              <a:t/>
            </a:r>
            <a:br>
              <a:rPr lang="en-US" sz="3600" b="1" dirty="0" smtClean="0">
                <a:solidFill>
                  <a:srgbClr val="C1554A"/>
                </a:solidFill>
                <a:effectLst>
                  <a:outerShdw blurRad="38100" dist="38100" dir="2700000" algn="tl">
                    <a:srgbClr val="000000">
                      <a:alpha val="43137"/>
                    </a:srgbClr>
                  </a:outerShdw>
                </a:effectLst>
                <a:latin typeface="+mn-lt"/>
              </a:rPr>
            </a:br>
            <a:r>
              <a:rPr lang="en-US" sz="3600" b="1" dirty="0" smtClean="0">
                <a:solidFill>
                  <a:srgbClr val="C1554A"/>
                </a:solidFill>
                <a:effectLst>
                  <a:outerShdw blurRad="38100" dist="38100" dir="2700000" algn="tl">
                    <a:srgbClr val="000000">
                      <a:alpha val="43137"/>
                    </a:srgbClr>
                  </a:outerShdw>
                </a:effectLst>
                <a:latin typeface="+mn-lt"/>
              </a:rPr>
              <a:t> </a:t>
            </a:r>
            <a:r>
              <a:rPr lang="en-US" sz="3600" b="1" dirty="0">
                <a:solidFill>
                  <a:srgbClr val="C1554A"/>
                </a:solidFill>
                <a:effectLst>
                  <a:outerShdw blurRad="38100" dist="38100" dir="2700000" algn="tl">
                    <a:srgbClr val="000000">
                      <a:alpha val="43137"/>
                    </a:srgbClr>
                  </a:outerShdw>
                </a:effectLst>
                <a:latin typeface="+mn-lt"/>
              </a:rPr>
              <a:t/>
            </a:r>
            <a:br>
              <a:rPr lang="en-US" sz="3600" b="1" dirty="0">
                <a:solidFill>
                  <a:srgbClr val="C1554A"/>
                </a:solidFill>
                <a:effectLst>
                  <a:outerShdw blurRad="38100" dist="38100" dir="2700000" algn="tl">
                    <a:srgbClr val="000000">
                      <a:alpha val="43137"/>
                    </a:srgbClr>
                  </a:outerShdw>
                </a:effectLst>
                <a:latin typeface="+mn-lt"/>
              </a:rPr>
            </a:br>
            <a:r>
              <a:rPr lang="en-US" sz="2800" b="1" dirty="0" smtClean="0">
                <a:solidFill>
                  <a:srgbClr val="C00000"/>
                </a:solidFill>
                <a:effectLst>
                  <a:outerShdw blurRad="38100" dist="38100" dir="2700000" algn="tl">
                    <a:srgbClr val="000000">
                      <a:alpha val="43137"/>
                    </a:srgbClr>
                  </a:outerShdw>
                </a:effectLst>
                <a:latin typeface="+mn-lt"/>
              </a:rPr>
              <a:t>1 John 2:3-6 NET</a:t>
            </a:r>
            <a:endParaRPr lang="en-US" sz="2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251698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917" y="1723281"/>
            <a:ext cx="8878421" cy="1325563"/>
          </a:xfrm>
        </p:spPr>
        <p:txBody>
          <a:bodyPr>
            <a:noAutofit/>
          </a:bodyPr>
          <a:lstStyle/>
          <a:p>
            <a:pPr algn="ctr"/>
            <a:r>
              <a:rPr lang="en-US" sz="4000" b="1" dirty="0">
                <a:solidFill>
                  <a:srgbClr val="C00000"/>
                </a:solidFill>
                <a:effectLst>
                  <a:outerShdw blurRad="38100" dist="38100" dir="2700000" algn="tl">
                    <a:srgbClr val="000000">
                      <a:alpha val="43137"/>
                    </a:srgbClr>
                  </a:outerShdw>
                </a:effectLst>
                <a:latin typeface="+mn-lt"/>
              </a:rPr>
              <a:t>My little children, I am writing these things to you so that you may not sin. But if anyone does sin, we have an advocate with the Father, Jesus Christ the righteous</a:t>
            </a:r>
            <a:r>
              <a:rPr lang="en-US" sz="4000" b="1" dirty="0">
                <a:solidFill>
                  <a:srgbClr val="C00000"/>
                </a:solidFill>
                <a:effectLst>
                  <a:outerShdw blurRad="38100" dist="38100" dir="2700000" algn="tl">
                    <a:srgbClr val="000000">
                      <a:alpha val="43137"/>
                    </a:srgbClr>
                  </a:outerShdw>
                </a:effectLst>
                <a:latin typeface="+mn-lt"/>
              </a:rPr>
              <a:t>.</a:t>
            </a:r>
            <a:r>
              <a:rPr lang="en-US" sz="4000" b="1" dirty="0" smtClean="0"/>
              <a:t/>
            </a:r>
            <a:br>
              <a:rPr lang="en-US" sz="4000" b="1" dirty="0" smtClean="0"/>
            </a:br>
            <a:r>
              <a:rPr lang="en-US" sz="4000" b="1" dirty="0"/>
              <a:t/>
            </a:r>
            <a:br>
              <a:rPr lang="en-US" sz="4000" b="1" dirty="0"/>
            </a:br>
            <a:r>
              <a:rPr lang="en-US" sz="3200" b="1" dirty="0" smtClean="0">
                <a:solidFill>
                  <a:srgbClr val="C00000"/>
                </a:solidFill>
                <a:effectLst>
                  <a:outerShdw blurRad="38100" dist="38100" dir="2700000" algn="tl">
                    <a:srgbClr val="000000">
                      <a:alpha val="43137"/>
                    </a:srgbClr>
                  </a:outerShdw>
                </a:effectLst>
                <a:latin typeface="+mn-lt"/>
              </a:rPr>
              <a:t>John 2:1 </a:t>
            </a:r>
            <a:r>
              <a:rPr lang="en-US" sz="3200" b="1" dirty="0" smtClean="0">
                <a:solidFill>
                  <a:srgbClr val="C00000"/>
                </a:solidFill>
                <a:effectLst>
                  <a:outerShdw blurRad="38100" dist="38100" dir="2700000" algn="tl">
                    <a:srgbClr val="000000">
                      <a:alpha val="43137"/>
                    </a:srgbClr>
                  </a:outerShdw>
                </a:effectLst>
                <a:latin typeface="+mn-lt"/>
              </a:rPr>
              <a:t>ESV</a:t>
            </a:r>
            <a:endParaRPr lang="en-US" sz="32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317338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364" y="1763622"/>
            <a:ext cx="8878421" cy="1325563"/>
          </a:xfrm>
        </p:spPr>
        <p:txBody>
          <a:bodyPr>
            <a:noAutofit/>
          </a:bodyPr>
          <a:lstStyle/>
          <a:p>
            <a:pPr algn="ctr"/>
            <a:r>
              <a:rPr lang="en-US" sz="3600" b="1" baseline="30000" dirty="0">
                <a:solidFill>
                  <a:srgbClr val="BB0705"/>
                </a:solidFill>
                <a:effectLst>
                  <a:outerShdw blurRad="38100" dist="38100" dir="2700000" algn="tl">
                    <a:srgbClr val="000000">
                      <a:alpha val="43137"/>
                    </a:srgbClr>
                  </a:outerShdw>
                </a:effectLst>
                <a:latin typeface="+mn-lt"/>
              </a:rPr>
              <a:t>28 </a:t>
            </a:r>
            <a:r>
              <a:rPr lang="en-US" sz="3600" b="1" dirty="0">
                <a:solidFill>
                  <a:srgbClr val="BB0705"/>
                </a:solidFill>
                <a:effectLst>
                  <a:outerShdw blurRad="38100" dist="38100" dir="2700000" algn="tl">
                    <a:srgbClr val="000000">
                      <a:alpha val="43137"/>
                    </a:srgbClr>
                  </a:outerShdw>
                </a:effectLst>
                <a:latin typeface="+mn-lt"/>
              </a:rPr>
              <a:t>And we know that all things work together for good for those who love God, who are called according to his purpose, </a:t>
            </a:r>
            <a:r>
              <a:rPr lang="en-US" sz="3600" b="1" baseline="30000" dirty="0">
                <a:solidFill>
                  <a:srgbClr val="BB0705"/>
                </a:solidFill>
                <a:effectLst>
                  <a:outerShdw blurRad="38100" dist="38100" dir="2700000" algn="tl">
                    <a:srgbClr val="000000">
                      <a:alpha val="43137"/>
                    </a:srgbClr>
                  </a:outerShdw>
                </a:effectLst>
                <a:latin typeface="+mn-lt"/>
              </a:rPr>
              <a:t>29 </a:t>
            </a:r>
            <a:r>
              <a:rPr lang="en-US" sz="3600" b="1" dirty="0">
                <a:solidFill>
                  <a:srgbClr val="BB0705"/>
                </a:solidFill>
                <a:effectLst>
                  <a:outerShdw blurRad="38100" dist="38100" dir="2700000" algn="tl">
                    <a:srgbClr val="000000">
                      <a:alpha val="43137"/>
                    </a:srgbClr>
                  </a:outerShdw>
                </a:effectLst>
                <a:latin typeface="+mn-lt"/>
              </a:rPr>
              <a:t>because those whom he foreknew he also predestined to be conformed to the image of his Son, that his Son would be the firstborn among many brothers and sisters</a:t>
            </a:r>
            <a:r>
              <a:rPr lang="en-US" sz="3600" b="1" dirty="0" smtClean="0">
                <a:solidFill>
                  <a:srgbClr val="BB0705"/>
                </a:solidFill>
                <a:effectLst>
                  <a:outerShdw blurRad="38100" dist="38100" dir="2700000" algn="tl">
                    <a:srgbClr val="000000">
                      <a:alpha val="43137"/>
                    </a:srgbClr>
                  </a:outerShdw>
                </a:effectLst>
                <a:latin typeface="+mn-lt"/>
              </a:rPr>
              <a:t>.</a:t>
            </a:r>
            <a:r>
              <a:rPr lang="en-US" sz="3200" b="1" baseline="30000" dirty="0" smtClean="0">
                <a:effectLst>
                  <a:outerShdw blurRad="38100" dist="38100" dir="2700000" algn="tl">
                    <a:srgbClr val="000000">
                      <a:alpha val="43137"/>
                    </a:srgbClr>
                  </a:outerShdw>
                </a:effectLst>
              </a:rPr>
              <a:t/>
            </a:r>
            <a:br>
              <a:rPr lang="en-US" sz="3200" b="1" baseline="30000" dirty="0" smtClean="0">
                <a:effectLst>
                  <a:outerShdw blurRad="38100" dist="38100" dir="2700000" algn="tl">
                    <a:srgbClr val="000000">
                      <a:alpha val="43137"/>
                    </a:srgbClr>
                  </a:outerShdw>
                </a:effectLst>
              </a:rPr>
            </a:br>
            <a:r>
              <a:rPr lang="en-US" sz="3600" b="1" baseline="30000" dirty="0">
                <a:effectLst>
                  <a:outerShdw blurRad="38100" dist="38100" dir="2700000" algn="tl">
                    <a:srgbClr val="000000">
                      <a:alpha val="43137"/>
                    </a:srgbClr>
                  </a:outerShdw>
                </a:effectLst>
              </a:rPr>
              <a:t/>
            </a:r>
            <a:br>
              <a:rPr lang="en-US" sz="3600" b="1" baseline="30000" dirty="0">
                <a:effectLst>
                  <a:outerShdw blurRad="38100" dist="38100" dir="2700000" algn="tl">
                    <a:srgbClr val="000000">
                      <a:alpha val="43137"/>
                    </a:srgbClr>
                  </a:outerShdw>
                </a:effectLst>
              </a:rPr>
            </a:br>
            <a:r>
              <a:rPr lang="en-US" sz="2800" b="1" dirty="0" smtClean="0">
                <a:solidFill>
                  <a:srgbClr val="C00000"/>
                </a:solidFill>
                <a:effectLst>
                  <a:outerShdw blurRad="38100" dist="38100" dir="2700000" algn="tl">
                    <a:srgbClr val="000000">
                      <a:alpha val="43137"/>
                    </a:srgbClr>
                  </a:outerShdw>
                </a:effectLst>
                <a:latin typeface="+mn-lt"/>
              </a:rPr>
              <a:t>Romans 8:28-29 ESV</a:t>
            </a:r>
            <a:endParaRPr lang="en-US" sz="2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539742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498" y="257550"/>
            <a:ext cx="7886700" cy="1325563"/>
          </a:xfrm>
        </p:spPr>
        <p:txBody>
          <a:bodyPr/>
          <a:lstStyle/>
          <a:p>
            <a:r>
              <a:rPr lang="en-US" i="1" u="sng" dirty="0" smtClean="0">
                <a:solidFill>
                  <a:srgbClr val="BB0705"/>
                </a:solidFill>
                <a:effectLst>
                  <a:outerShdw blurRad="38100" dist="38100" dir="2700000" algn="tl">
                    <a:srgbClr val="000000">
                      <a:alpha val="43137"/>
                    </a:srgbClr>
                  </a:outerShdw>
                </a:effectLst>
                <a:latin typeface="+mn-lt"/>
              </a:rPr>
              <a:t>Jesus’ Obedience</a:t>
            </a:r>
            <a:endParaRPr lang="en-US" i="1" u="sng" dirty="0">
              <a:solidFill>
                <a:srgbClr val="BB0705"/>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628650" y="1438835"/>
            <a:ext cx="7886700" cy="4886045"/>
          </a:xfrm>
        </p:spPr>
        <p:txBody>
          <a:bodyPr>
            <a:normAutofit fontScale="70000" lnSpcReduction="20000"/>
          </a:bodyPr>
          <a:lstStyle/>
          <a:p>
            <a:r>
              <a:rPr lang="en-US" dirty="0">
                <a:solidFill>
                  <a:srgbClr val="BB0705"/>
                </a:solidFill>
                <a:effectLst>
                  <a:outerShdw blurRad="38100" dist="38100" dir="2700000" algn="tl">
                    <a:srgbClr val="000000">
                      <a:alpha val="43137"/>
                    </a:srgbClr>
                  </a:outerShdw>
                </a:effectLst>
              </a:rPr>
              <a:t>John 4:34 ESV - </a:t>
            </a:r>
            <a:r>
              <a:rPr lang="en-US" b="1" baseline="30000" dirty="0">
                <a:solidFill>
                  <a:srgbClr val="BB0705"/>
                </a:solidFill>
                <a:effectLst>
                  <a:outerShdw blurRad="38100" dist="38100" dir="2700000" algn="tl">
                    <a:srgbClr val="000000">
                      <a:alpha val="43137"/>
                    </a:srgbClr>
                  </a:outerShdw>
                </a:effectLst>
              </a:rPr>
              <a:t>34 </a:t>
            </a:r>
            <a:r>
              <a:rPr lang="en-US" b="1" dirty="0">
                <a:solidFill>
                  <a:srgbClr val="BB0705"/>
                </a:solidFill>
                <a:effectLst>
                  <a:outerShdw blurRad="38100" dist="38100" dir="2700000" algn="tl">
                    <a:srgbClr val="000000">
                      <a:alpha val="43137"/>
                    </a:srgbClr>
                  </a:outerShdw>
                </a:effectLst>
              </a:rPr>
              <a:t>Jesus said to them, “My food is to do the will of him who sent me and to accomplish his work</a:t>
            </a:r>
            <a:r>
              <a:rPr lang="en-US" b="1" dirty="0" smtClean="0">
                <a:solidFill>
                  <a:srgbClr val="BB0705"/>
                </a:solidFill>
                <a:effectLst>
                  <a:outerShdw blurRad="38100" dist="38100" dir="2700000" algn="tl">
                    <a:srgbClr val="000000">
                      <a:alpha val="43137"/>
                    </a:srgbClr>
                  </a:outerShdw>
                </a:effectLst>
              </a:rPr>
              <a:t>.</a:t>
            </a:r>
            <a:br>
              <a:rPr lang="en-US" b="1" dirty="0" smtClean="0">
                <a:solidFill>
                  <a:srgbClr val="BB0705"/>
                </a:solidFill>
                <a:effectLst>
                  <a:outerShdw blurRad="38100" dist="38100" dir="2700000" algn="tl">
                    <a:srgbClr val="000000">
                      <a:alpha val="43137"/>
                    </a:srgbClr>
                  </a:outerShdw>
                </a:effectLst>
              </a:rPr>
            </a:br>
            <a:endParaRPr lang="en-US" dirty="0">
              <a:solidFill>
                <a:srgbClr val="BB0705"/>
              </a:solidFill>
              <a:effectLst>
                <a:outerShdw blurRad="38100" dist="38100" dir="2700000" algn="tl">
                  <a:srgbClr val="000000">
                    <a:alpha val="43137"/>
                  </a:srgbClr>
                </a:outerShdw>
              </a:effectLst>
            </a:endParaRPr>
          </a:p>
          <a:p>
            <a:r>
              <a:rPr lang="en-US" dirty="0">
                <a:solidFill>
                  <a:srgbClr val="BB0705"/>
                </a:solidFill>
                <a:effectLst>
                  <a:outerShdw blurRad="38100" dist="38100" dir="2700000" algn="tl">
                    <a:srgbClr val="000000">
                      <a:alpha val="43137"/>
                    </a:srgbClr>
                  </a:outerShdw>
                </a:effectLst>
              </a:rPr>
              <a:t>John 6:38 ESV - </a:t>
            </a:r>
            <a:r>
              <a:rPr lang="en-US" b="1" baseline="30000" dirty="0">
                <a:solidFill>
                  <a:srgbClr val="BB0705"/>
                </a:solidFill>
                <a:effectLst>
                  <a:outerShdw blurRad="38100" dist="38100" dir="2700000" algn="tl">
                    <a:srgbClr val="000000">
                      <a:alpha val="43137"/>
                    </a:srgbClr>
                  </a:outerShdw>
                </a:effectLst>
              </a:rPr>
              <a:t>38 </a:t>
            </a:r>
            <a:r>
              <a:rPr lang="en-US" b="1" dirty="0">
                <a:solidFill>
                  <a:srgbClr val="BB0705"/>
                </a:solidFill>
                <a:effectLst>
                  <a:outerShdw blurRad="38100" dist="38100" dir="2700000" algn="tl">
                    <a:srgbClr val="000000">
                      <a:alpha val="43137"/>
                    </a:srgbClr>
                  </a:outerShdw>
                </a:effectLst>
              </a:rPr>
              <a:t>For I have come down from heaven, not to do my own will but the will of him who sent me</a:t>
            </a:r>
            <a:r>
              <a:rPr lang="en-US" b="1" dirty="0" smtClean="0">
                <a:solidFill>
                  <a:srgbClr val="BB0705"/>
                </a:solidFill>
                <a:effectLst>
                  <a:outerShdw blurRad="38100" dist="38100" dir="2700000" algn="tl">
                    <a:srgbClr val="000000">
                      <a:alpha val="43137"/>
                    </a:srgbClr>
                  </a:outerShdw>
                </a:effectLst>
              </a:rPr>
              <a:t>.</a:t>
            </a:r>
            <a:br>
              <a:rPr lang="en-US" b="1" dirty="0" smtClean="0">
                <a:solidFill>
                  <a:srgbClr val="BB0705"/>
                </a:solidFill>
                <a:effectLst>
                  <a:outerShdw blurRad="38100" dist="38100" dir="2700000" algn="tl">
                    <a:srgbClr val="000000">
                      <a:alpha val="43137"/>
                    </a:srgbClr>
                  </a:outerShdw>
                </a:effectLst>
              </a:rPr>
            </a:br>
            <a:endParaRPr lang="en-US" dirty="0">
              <a:solidFill>
                <a:srgbClr val="BB0705"/>
              </a:solidFill>
              <a:effectLst>
                <a:outerShdw blurRad="38100" dist="38100" dir="2700000" algn="tl">
                  <a:srgbClr val="000000">
                    <a:alpha val="43137"/>
                  </a:srgbClr>
                </a:outerShdw>
              </a:effectLst>
            </a:endParaRPr>
          </a:p>
          <a:p>
            <a:r>
              <a:rPr lang="en-US" dirty="0">
                <a:solidFill>
                  <a:srgbClr val="BB0705"/>
                </a:solidFill>
                <a:effectLst>
                  <a:outerShdw blurRad="38100" dist="38100" dir="2700000" algn="tl">
                    <a:srgbClr val="000000">
                      <a:alpha val="43137"/>
                    </a:srgbClr>
                  </a:outerShdw>
                </a:effectLst>
              </a:rPr>
              <a:t>John 12:49-50 ESV - </a:t>
            </a:r>
            <a:r>
              <a:rPr lang="en-US" b="1" baseline="30000" dirty="0">
                <a:solidFill>
                  <a:srgbClr val="BB0705"/>
                </a:solidFill>
                <a:effectLst>
                  <a:outerShdw blurRad="38100" dist="38100" dir="2700000" algn="tl">
                    <a:srgbClr val="000000">
                      <a:alpha val="43137"/>
                    </a:srgbClr>
                  </a:outerShdw>
                </a:effectLst>
              </a:rPr>
              <a:t>49 </a:t>
            </a:r>
            <a:r>
              <a:rPr lang="en-US" b="1" dirty="0">
                <a:solidFill>
                  <a:srgbClr val="BB0705"/>
                </a:solidFill>
                <a:effectLst>
                  <a:outerShdw blurRad="38100" dist="38100" dir="2700000" algn="tl">
                    <a:srgbClr val="000000">
                      <a:alpha val="43137"/>
                    </a:srgbClr>
                  </a:outerShdw>
                </a:effectLst>
              </a:rPr>
              <a:t>For I have not spoken on my own authority, but the Father who sent me has himself given me a commandment—what to say and what to speak. </a:t>
            </a:r>
            <a:r>
              <a:rPr lang="en-US" b="1" baseline="30000" dirty="0">
                <a:solidFill>
                  <a:srgbClr val="BB0705"/>
                </a:solidFill>
                <a:effectLst>
                  <a:outerShdw blurRad="38100" dist="38100" dir="2700000" algn="tl">
                    <a:srgbClr val="000000">
                      <a:alpha val="43137"/>
                    </a:srgbClr>
                  </a:outerShdw>
                </a:effectLst>
              </a:rPr>
              <a:t>50</a:t>
            </a:r>
            <a:r>
              <a:rPr lang="en-US" b="1" dirty="0">
                <a:solidFill>
                  <a:srgbClr val="BB0705"/>
                </a:solidFill>
                <a:effectLst>
                  <a:outerShdw blurRad="38100" dist="38100" dir="2700000" algn="tl">
                    <a:srgbClr val="000000">
                      <a:alpha val="43137"/>
                    </a:srgbClr>
                  </a:outerShdw>
                </a:effectLst>
              </a:rPr>
              <a:t> And I know that his commandment is eternal life. What I say, therefore, I say as the Father has told me.” </a:t>
            </a:r>
            <a:r>
              <a:rPr lang="en-US" b="1" dirty="0" smtClean="0">
                <a:solidFill>
                  <a:srgbClr val="BB0705"/>
                </a:solidFill>
                <a:effectLst>
                  <a:outerShdw blurRad="38100" dist="38100" dir="2700000" algn="tl">
                    <a:srgbClr val="000000">
                      <a:alpha val="43137"/>
                    </a:srgbClr>
                  </a:outerShdw>
                </a:effectLst>
              </a:rPr>
              <a:t/>
            </a:r>
            <a:br>
              <a:rPr lang="en-US" b="1" dirty="0" smtClean="0">
                <a:solidFill>
                  <a:srgbClr val="BB0705"/>
                </a:solidFill>
                <a:effectLst>
                  <a:outerShdw blurRad="38100" dist="38100" dir="2700000" algn="tl">
                    <a:srgbClr val="000000">
                      <a:alpha val="43137"/>
                    </a:srgbClr>
                  </a:outerShdw>
                </a:effectLst>
              </a:rPr>
            </a:br>
            <a:endParaRPr lang="en-US" b="1" dirty="0" smtClean="0">
              <a:solidFill>
                <a:srgbClr val="BB0705"/>
              </a:solidFill>
              <a:effectLst>
                <a:outerShdw blurRad="38100" dist="38100" dir="2700000" algn="tl">
                  <a:srgbClr val="000000">
                    <a:alpha val="43137"/>
                  </a:srgbClr>
                </a:outerShdw>
              </a:effectLst>
            </a:endParaRPr>
          </a:p>
          <a:p>
            <a:r>
              <a:rPr lang="en-US" b="1" dirty="0" smtClean="0">
                <a:solidFill>
                  <a:srgbClr val="BB0705"/>
                </a:solidFill>
                <a:effectLst>
                  <a:outerShdw blurRad="38100" dist="38100" dir="2700000" algn="tl">
                    <a:srgbClr val="000000">
                      <a:alpha val="43137"/>
                    </a:srgbClr>
                  </a:outerShdw>
                </a:effectLst>
              </a:rPr>
              <a:t>John </a:t>
            </a:r>
            <a:r>
              <a:rPr lang="en-US" b="1" dirty="0">
                <a:solidFill>
                  <a:srgbClr val="BB0705"/>
                </a:solidFill>
                <a:effectLst>
                  <a:outerShdw blurRad="38100" dist="38100" dir="2700000" algn="tl">
                    <a:srgbClr val="000000">
                      <a:alpha val="43137"/>
                    </a:srgbClr>
                  </a:outerShdw>
                </a:effectLst>
              </a:rPr>
              <a:t>14:30-31 ESV - </a:t>
            </a:r>
            <a:r>
              <a:rPr lang="en-US" b="1" baseline="30000" dirty="0">
                <a:solidFill>
                  <a:srgbClr val="BB0705"/>
                </a:solidFill>
                <a:effectLst>
                  <a:outerShdw blurRad="38100" dist="38100" dir="2700000" algn="tl">
                    <a:srgbClr val="000000">
                      <a:alpha val="43137"/>
                    </a:srgbClr>
                  </a:outerShdw>
                </a:effectLst>
              </a:rPr>
              <a:t>30</a:t>
            </a:r>
            <a:r>
              <a:rPr lang="en-US" b="1" dirty="0">
                <a:solidFill>
                  <a:srgbClr val="BB0705"/>
                </a:solidFill>
                <a:effectLst>
                  <a:outerShdw blurRad="38100" dist="38100" dir="2700000" algn="tl">
                    <a:srgbClr val="000000">
                      <a:alpha val="43137"/>
                    </a:srgbClr>
                  </a:outerShdw>
                </a:effectLst>
              </a:rPr>
              <a:t> I will no longer talk much with you, for the ruler of this world is coming. He has no claim on me, </a:t>
            </a:r>
            <a:r>
              <a:rPr lang="en-US" b="1" baseline="30000" dirty="0">
                <a:solidFill>
                  <a:srgbClr val="BB0705"/>
                </a:solidFill>
                <a:effectLst>
                  <a:outerShdw blurRad="38100" dist="38100" dir="2700000" algn="tl">
                    <a:srgbClr val="000000">
                      <a:alpha val="43137"/>
                    </a:srgbClr>
                  </a:outerShdw>
                </a:effectLst>
              </a:rPr>
              <a:t>31</a:t>
            </a:r>
            <a:r>
              <a:rPr lang="en-US" b="1" dirty="0">
                <a:solidFill>
                  <a:srgbClr val="BB0705"/>
                </a:solidFill>
                <a:effectLst>
                  <a:outerShdw blurRad="38100" dist="38100" dir="2700000" algn="tl">
                    <a:srgbClr val="000000">
                      <a:alpha val="43137"/>
                    </a:srgbClr>
                  </a:outerShdw>
                </a:effectLst>
              </a:rPr>
              <a:t> but I do as the Father has </a:t>
            </a:r>
            <a:r>
              <a:rPr lang="en-US" b="1" dirty="0" smtClean="0">
                <a:solidFill>
                  <a:srgbClr val="BB0705"/>
                </a:solidFill>
                <a:effectLst>
                  <a:outerShdw blurRad="38100" dist="38100" dir="2700000" algn="tl">
                    <a:srgbClr val="000000">
                      <a:alpha val="43137"/>
                    </a:srgbClr>
                  </a:outerShdw>
                </a:effectLst>
              </a:rPr>
              <a:t>commanded </a:t>
            </a:r>
            <a:r>
              <a:rPr lang="en-US" b="1" dirty="0">
                <a:solidFill>
                  <a:srgbClr val="BB0705"/>
                </a:solidFill>
                <a:effectLst>
                  <a:outerShdw blurRad="38100" dist="38100" dir="2700000" algn="tl">
                    <a:srgbClr val="000000">
                      <a:alpha val="43137"/>
                    </a:srgbClr>
                  </a:outerShdw>
                </a:effectLst>
              </a:rPr>
              <a:t>me, so that the world may know that I love the Father. Rise, let us go from here. </a:t>
            </a:r>
            <a:r>
              <a:rPr lang="en-US" b="1" dirty="0" smtClean="0">
                <a:solidFill>
                  <a:srgbClr val="BB0705"/>
                </a:solidFill>
                <a:effectLst>
                  <a:outerShdw blurRad="38100" dist="38100" dir="2700000" algn="tl">
                    <a:srgbClr val="000000">
                      <a:alpha val="43137"/>
                    </a:srgbClr>
                  </a:outerShdw>
                </a:effectLst>
              </a:rPr>
              <a:t/>
            </a:r>
            <a:br>
              <a:rPr lang="en-US" b="1" dirty="0" smtClean="0">
                <a:solidFill>
                  <a:srgbClr val="BB0705"/>
                </a:solidFill>
                <a:effectLst>
                  <a:outerShdw blurRad="38100" dist="38100" dir="2700000" algn="tl">
                    <a:srgbClr val="000000">
                      <a:alpha val="43137"/>
                    </a:srgbClr>
                  </a:outerShdw>
                </a:effectLst>
              </a:rPr>
            </a:br>
            <a:endParaRPr lang="en-US" b="1" dirty="0" smtClean="0">
              <a:solidFill>
                <a:srgbClr val="BB0705"/>
              </a:solidFill>
              <a:effectLst>
                <a:outerShdw blurRad="38100" dist="38100" dir="2700000" algn="tl">
                  <a:srgbClr val="000000">
                    <a:alpha val="43137"/>
                  </a:srgbClr>
                </a:outerShdw>
              </a:effectLst>
            </a:endParaRPr>
          </a:p>
          <a:p>
            <a:r>
              <a:rPr lang="en-US" b="1" dirty="0" smtClean="0">
                <a:solidFill>
                  <a:srgbClr val="BB0705"/>
                </a:solidFill>
                <a:effectLst>
                  <a:outerShdw blurRad="38100" dist="38100" dir="2700000" algn="tl">
                    <a:srgbClr val="000000">
                      <a:alpha val="43137"/>
                    </a:srgbClr>
                  </a:outerShdw>
                </a:effectLst>
              </a:rPr>
              <a:t>John </a:t>
            </a:r>
            <a:r>
              <a:rPr lang="en-US" b="1" dirty="0">
                <a:solidFill>
                  <a:srgbClr val="BB0705"/>
                </a:solidFill>
                <a:effectLst>
                  <a:outerShdw blurRad="38100" dist="38100" dir="2700000" algn="tl">
                    <a:srgbClr val="000000">
                      <a:alpha val="43137"/>
                    </a:srgbClr>
                  </a:outerShdw>
                </a:effectLst>
              </a:rPr>
              <a:t>15:10 ESV - </a:t>
            </a:r>
            <a:r>
              <a:rPr lang="en-US" b="1" baseline="30000" dirty="0">
                <a:solidFill>
                  <a:srgbClr val="BB0705"/>
                </a:solidFill>
                <a:effectLst>
                  <a:outerShdw blurRad="38100" dist="38100" dir="2700000" algn="tl">
                    <a:srgbClr val="000000">
                      <a:alpha val="43137"/>
                    </a:srgbClr>
                  </a:outerShdw>
                </a:effectLst>
              </a:rPr>
              <a:t>10</a:t>
            </a:r>
            <a:r>
              <a:rPr lang="en-US" b="1" dirty="0">
                <a:solidFill>
                  <a:srgbClr val="BB0705"/>
                </a:solidFill>
                <a:effectLst>
                  <a:outerShdw blurRad="38100" dist="38100" dir="2700000" algn="tl">
                    <a:srgbClr val="000000">
                      <a:alpha val="43137"/>
                    </a:srgbClr>
                  </a:outerShdw>
                </a:effectLst>
              </a:rPr>
              <a:t> If you keep my commandments, you will abide in my love, just as I have kept my Father's commandments and abide in his love.</a:t>
            </a:r>
            <a:endParaRPr lang="en-US" dirty="0">
              <a:solidFill>
                <a:srgbClr val="BB0705"/>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7127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498" y="257550"/>
            <a:ext cx="7886700" cy="1325563"/>
          </a:xfrm>
        </p:spPr>
        <p:txBody>
          <a:bodyPr/>
          <a:lstStyle/>
          <a:p>
            <a:r>
              <a:rPr lang="en-US" i="1" u="sng" dirty="0" smtClean="0">
                <a:solidFill>
                  <a:srgbClr val="BB0705"/>
                </a:solidFill>
                <a:effectLst>
                  <a:outerShdw blurRad="38100" dist="38100" dir="2700000" algn="tl">
                    <a:srgbClr val="000000">
                      <a:alpha val="43137"/>
                    </a:srgbClr>
                  </a:outerShdw>
                </a:effectLst>
                <a:latin typeface="+mn-lt"/>
              </a:rPr>
              <a:t>Jesus’ Obedience</a:t>
            </a:r>
            <a:endParaRPr lang="en-US" i="1" u="sng" dirty="0">
              <a:solidFill>
                <a:srgbClr val="BB0705"/>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628650" y="1438835"/>
            <a:ext cx="7886700" cy="4886045"/>
          </a:xfrm>
        </p:spPr>
        <p:txBody>
          <a:bodyPr>
            <a:normAutofit/>
          </a:bodyPr>
          <a:lstStyle/>
          <a:p>
            <a:r>
              <a:rPr lang="en-US" dirty="0">
                <a:solidFill>
                  <a:srgbClr val="BB0705"/>
                </a:solidFill>
                <a:effectLst>
                  <a:outerShdw blurRad="38100" dist="38100" dir="2700000" algn="tl">
                    <a:srgbClr val="000000">
                      <a:alpha val="43137"/>
                    </a:srgbClr>
                  </a:outerShdw>
                </a:effectLst>
              </a:rPr>
              <a:t>Philippians 2:8 ESV - </a:t>
            </a:r>
            <a:r>
              <a:rPr lang="en-US" b="1" baseline="30000" dirty="0">
                <a:solidFill>
                  <a:srgbClr val="BB0705"/>
                </a:solidFill>
                <a:effectLst>
                  <a:outerShdw blurRad="38100" dist="38100" dir="2700000" algn="tl">
                    <a:srgbClr val="000000">
                      <a:alpha val="43137"/>
                    </a:srgbClr>
                  </a:outerShdw>
                </a:effectLst>
              </a:rPr>
              <a:t>8 </a:t>
            </a:r>
            <a:r>
              <a:rPr lang="en-US" b="1" dirty="0">
                <a:solidFill>
                  <a:srgbClr val="BB0705"/>
                </a:solidFill>
                <a:effectLst>
                  <a:outerShdw blurRad="38100" dist="38100" dir="2700000" algn="tl">
                    <a:srgbClr val="000000">
                      <a:alpha val="43137"/>
                    </a:srgbClr>
                  </a:outerShdw>
                </a:effectLst>
              </a:rPr>
              <a:t>And being found in human form, he humbled himself by becoming obedient to the point of death, even death on a cross</a:t>
            </a:r>
            <a:r>
              <a:rPr lang="en-US" b="1" dirty="0" smtClean="0">
                <a:solidFill>
                  <a:srgbClr val="BB0705"/>
                </a:solidFill>
                <a:effectLst>
                  <a:outerShdw blurRad="38100" dist="38100" dir="2700000" algn="tl">
                    <a:srgbClr val="000000">
                      <a:alpha val="43137"/>
                    </a:srgbClr>
                  </a:outerShdw>
                </a:effectLst>
              </a:rPr>
              <a:t>.</a:t>
            </a:r>
            <a:br>
              <a:rPr lang="en-US" b="1" dirty="0" smtClean="0">
                <a:solidFill>
                  <a:srgbClr val="BB0705"/>
                </a:solidFill>
                <a:effectLst>
                  <a:outerShdw blurRad="38100" dist="38100" dir="2700000" algn="tl">
                    <a:srgbClr val="000000">
                      <a:alpha val="43137"/>
                    </a:srgbClr>
                  </a:outerShdw>
                </a:effectLst>
              </a:rPr>
            </a:br>
            <a:endParaRPr lang="en-US" dirty="0">
              <a:solidFill>
                <a:srgbClr val="BB0705"/>
              </a:solidFill>
              <a:effectLst>
                <a:outerShdw blurRad="38100" dist="38100" dir="2700000" algn="tl">
                  <a:srgbClr val="000000">
                    <a:alpha val="43137"/>
                  </a:srgbClr>
                </a:outerShdw>
              </a:effectLst>
            </a:endParaRPr>
          </a:p>
          <a:p>
            <a:r>
              <a:rPr lang="en-US" dirty="0">
                <a:solidFill>
                  <a:srgbClr val="BB0705"/>
                </a:solidFill>
                <a:effectLst>
                  <a:outerShdw blurRad="38100" dist="38100" dir="2700000" algn="tl">
                    <a:srgbClr val="000000">
                      <a:alpha val="43137"/>
                    </a:srgbClr>
                  </a:outerShdw>
                </a:effectLst>
              </a:rPr>
              <a:t>Luke 22:42 ESV - </a:t>
            </a:r>
            <a:r>
              <a:rPr lang="en-US" b="1" baseline="30000" dirty="0">
                <a:solidFill>
                  <a:srgbClr val="BB0705"/>
                </a:solidFill>
                <a:effectLst>
                  <a:outerShdw blurRad="38100" dist="38100" dir="2700000" algn="tl">
                    <a:srgbClr val="000000">
                      <a:alpha val="43137"/>
                    </a:srgbClr>
                  </a:outerShdw>
                </a:effectLst>
              </a:rPr>
              <a:t>42 </a:t>
            </a:r>
            <a:r>
              <a:rPr lang="en-US" b="1" dirty="0">
                <a:solidFill>
                  <a:srgbClr val="BB0705"/>
                </a:solidFill>
                <a:effectLst>
                  <a:outerShdw blurRad="38100" dist="38100" dir="2700000" algn="tl">
                    <a:srgbClr val="000000">
                      <a:alpha val="43137"/>
                    </a:srgbClr>
                  </a:outerShdw>
                </a:effectLst>
              </a:rPr>
              <a:t>saying, “Father, if you are willing, remove this cup from me. Nevertheless, not my will, but yours, be done.”</a:t>
            </a:r>
            <a:endParaRPr lang="en-US" dirty="0">
              <a:solidFill>
                <a:srgbClr val="BB0705"/>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87372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57</TotalTime>
  <Words>62</Words>
  <Application>Microsoft Office PowerPoint</Application>
  <PresentationFormat>On-screen Show (4:3)</PresentationFormat>
  <Paragraphs>22</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PowerPoint Presentation</vt:lpstr>
      <vt:lpstr>3 Now by this we know that we have come to know God: if we keep his commandments. 4 The one who says “I have come to know God” and yet does not keep his commandments is a liar, and the truth is not in such a person. 5 But whoever obeys his word, truly in this person the love of God has been perfected. By this we know that we are in him. 6 The one who says he resides in God ought himself to walk just as Jesus walked.   1 John 2:3-6 NET</vt:lpstr>
      <vt:lpstr>3 Now by this we know that we have come to know God: if we keep his commandments. 4 The one who says “I have come to know God” and yet does not keep his commandments is a liar, and the truth is not in such a person. 5 But whoever obeys his word, truly in this person the love of God has been perfected. By this we know that we are in him. 6 The one who says he resides in God ought himself to walk just as Jesus walked.   1 John 2:3-6 NET</vt:lpstr>
      <vt:lpstr>Beyond Obedience</vt:lpstr>
      <vt:lpstr>3 Now by this we know that we have come to know God: if we keep his commandments. 4 The one who says “I have come to know God” and yet does not keep his commandments is a liar, and the truth is not in such a person. 5 But whoever obeys his word, truly in this person the love of God has been perfected. By this we know that we are in him. 6 The one who says he resides in God ought himself to walk just as Jesus walked.   1 John 2:3-6 NET</vt:lpstr>
      <vt:lpstr>Beyond Obedience, Promised Presence</vt:lpstr>
      <vt:lpstr>3 Now by this we know that we have come to know God: if we keep his commandments. 4 The one who says “I have come to know God” and yet does not keep his commandments is a liar, and the truth is not in such a person. 5 But whoever obeys his word, truly in this person the love of God has been perfected. By this we know that we are in him. 6 The one who says he resides in God ought himself to walk just as Jesus walked.   1 John 2:3-6 NET</vt:lpstr>
      <vt:lpstr>My little children, I am writing these things to you so that you may not sin. But if anyone does sin, we have an advocate with the Father, Jesus Christ the righteous.  John 2:1 ESV</vt:lpstr>
      <vt:lpstr>28 And we know that all things work together for good for those who love God, who are called according to his purpose, 29 because those whom he foreknew he also predestined to be conformed to the image of his Son, that his Son would be the firstborn among many brothers and sisters.  Romans 8:28-29 ESV</vt:lpstr>
      <vt:lpstr>Jesus’ Obedience</vt:lpstr>
      <vt:lpstr>Jesus’ Obedience</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7</cp:revision>
  <dcterms:created xsi:type="dcterms:W3CDTF">2017-10-29T10:22:45Z</dcterms:created>
  <dcterms:modified xsi:type="dcterms:W3CDTF">2017-11-12T11:21:47Z</dcterms:modified>
</cp:coreProperties>
</file>