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7" r:id="rId2"/>
    <p:sldId id="258" r:id="rId3"/>
    <p:sldId id="266" r:id="rId4"/>
    <p:sldId id="268" r:id="rId5"/>
    <p:sldId id="270" r:id="rId6"/>
    <p:sldId id="262" r:id="rId7"/>
    <p:sldId id="263" r:id="rId8"/>
    <p:sldId id="271" r:id="rId9"/>
    <p:sldId id="27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0705"/>
    <a:srgbClr val="3B3838"/>
    <a:srgbClr val="C1554A"/>
    <a:srgbClr val="FF7171"/>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5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86767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8447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2F9BCF-7D10-47B6-A1D4-DCF167FEF0BB}" type="datetimeFigureOut">
              <a:rPr lang="en-US" smtClean="0"/>
              <a:t>11/19/2017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14178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2F9BCF-7D10-47B6-A1D4-DCF167FEF0BB}" type="datetimeFigureOut">
              <a:rPr lang="en-US" smtClean="0"/>
              <a:t>11/19/2017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7866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2F9BCF-7D10-47B6-A1D4-DCF167FEF0BB}" type="datetimeFigureOut">
              <a:rPr lang="en-US" smtClean="0"/>
              <a:t>11/19/2017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5200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2F9BCF-7D10-47B6-A1D4-DCF167FEF0BB}" type="datetimeFigureOut">
              <a:rPr lang="en-US" smtClean="0"/>
              <a:t>11/19/2017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64932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2F9BCF-7D10-47B6-A1D4-DCF167FEF0BB}" type="datetimeFigureOut">
              <a:rPr lang="en-US" smtClean="0"/>
              <a:t>11/19/2017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15076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56691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6727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22114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167488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1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F9BCF-7D10-47B6-A1D4-DCF167FEF0BB}" type="datetimeFigureOut">
              <a:rPr lang="en-US" smtClean="0"/>
              <a:t>11/19/2017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9390F-9BCF-4B1F-92C3-D1CB42A9B696}" type="slidenum">
              <a:rPr lang="en-US" smtClean="0"/>
              <a:t>‹#›</a:t>
            </a:fld>
            <a:endParaRPr lang="en-US"/>
          </a:p>
        </p:txBody>
      </p:sp>
    </p:spTree>
    <p:extLst>
      <p:ext uri="{BB962C8B-B14F-4D97-AF65-F5344CB8AC3E}">
        <p14:creationId xmlns:p14="http://schemas.microsoft.com/office/powerpoint/2010/main" val="3250464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9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1252630"/>
            <a:ext cx="8622927" cy="1325563"/>
          </a:xfrm>
        </p:spPr>
        <p:txBody>
          <a:bodyPr>
            <a:noAutofit/>
          </a:bodyPr>
          <a:lstStyle/>
          <a:p>
            <a:pPr algn="ctr"/>
            <a:r>
              <a:rPr lang="en-US" b="1" dirty="0">
                <a:solidFill>
                  <a:srgbClr val="C00000"/>
                </a:solidFill>
                <a:effectLst>
                  <a:outerShdw blurRad="38100" dist="38100" dir="2700000" algn="tl">
                    <a:srgbClr val="000000">
                      <a:alpha val="43137"/>
                    </a:srgbClr>
                  </a:outerShdw>
                </a:effectLst>
                <a:latin typeface="+mn-lt"/>
              </a:rPr>
              <a:t>Oh give thanks to the Lord, for he is good; for his steadfast love endures forever! </a:t>
            </a:r>
            <a:r>
              <a:rPr lang="en-US" sz="3600" b="1" dirty="0" smtClean="0">
                <a:solidFill>
                  <a:srgbClr val="C1554A"/>
                </a:solidFill>
                <a:effectLst>
                  <a:outerShdw blurRad="38100" dist="38100" dir="2700000" algn="tl">
                    <a:srgbClr val="000000">
                      <a:alpha val="43137"/>
                    </a:srgbClr>
                  </a:outerShdw>
                </a:effectLst>
                <a:latin typeface="+mn-lt"/>
              </a:rPr>
              <a:t/>
            </a:r>
            <a:br>
              <a:rPr lang="en-US" sz="3600" b="1" dirty="0" smtClean="0">
                <a:solidFill>
                  <a:srgbClr val="C1554A"/>
                </a:solidFill>
                <a:effectLst>
                  <a:outerShdw blurRad="38100" dist="38100" dir="2700000" algn="tl">
                    <a:srgbClr val="000000">
                      <a:alpha val="43137"/>
                    </a:srgbClr>
                  </a:outerShdw>
                </a:effectLst>
                <a:latin typeface="+mn-lt"/>
              </a:rPr>
            </a:br>
            <a:r>
              <a:rPr lang="en-US" sz="2800" b="1" dirty="0" smtClean="0">
                <a:solidFill>
                  <a:srgbClr val="C1554A"/>
                </a:solidFill>
                <a:effectLst>
                  <a:outerShdw blurRad="38100" dist="38100" dir="2700000" algn="tl">
                    <a:srgbClr val="000000">
                      <a:alpha val="43137"/>
                    </a:srgbClr>
                  </a:outerShdw>
                </a:effectLst>
                <a:latin typeface="+mn-lt"/>
              </a:rPr>
              <a:t> </a:t>
            </a:r>
            <a:r>
              <a:rPr lang="en-US" sz="3600" b="1" dirty="0">
                <a:solidFill>
                  <a:srgbClr val="C1554A"/>
                </a:solidFill>
                <a:effectLst>
                  <a:outerShdw blurRad="38100" dist="38100" dir="2700000" algn="tl">
                    <a:srgbClr val="000000">
                      <a:alpha val="43137"/>
                    </a:srgbClr>
                  </a:outerShdw>
                </a:effectLst>
                <a:latin typeface="+mn-lt"/>
              </a:rPr>
              <a:t/>
            </a:r>
            <a:br>
              <a:rPr lang="en-US" sz="3600" b="1" dirty="0">
                <a:solidFill>
                  <a:srgbClr val="C1554A"/>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Psalm 118:1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4097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1709829"/>
            <a:ext cx="8622927" cy="1325563"/>
          </a:xfrm>
        </p:spPr>
        <p:txBody>
          <a:bodyPr>
            <a:noAutofit/>
          </a:bodyPr>
          <a:lstStyle/>
          <a:p>
            <a:pPr algn="ctr"/>
            <a:r>
              <a:rPr lang="en-US" b="1" baseline="30000" dirty="0">
                <a:solidFill>
                  <a:srgbClr val="C00000"/>
                </a:solidFill>
                <a:effectLst>
                  <a:outerShdw blurRad="38100" dist="38100" dir="2700000" algn="tl">
                    <a:srgbClr val="000000">
                      <a:alpha val="43137"/>
                    </a:srgbClr>
                  </a:outerShdw>
                </a:effectLst>
                <a:latin typeface="+mn-lt"/>
              </a:rPr>
              <a:t>16</a:t>
            </a:r>
            <a:r>
              <a:rPr lang="en-US" b="1" dirty="0">
                <a:solidFill>
                  <a:srgbClr val="C00000"/>
                </a:solidFill>
                <a:effectLst>
                  <a:outerShdw blurRad="38100" dist="38100" dir="2700000" algn="tl">
                    <a:srgbClr val="000000">
                      <a:alpha val="43137"/>
                    </a:srgbClr>
                  </a:outerShdw>
                </a:effectLst>
                <a:latin typeface="+mn-lt"/>
              </a:rPr>
              <a:t> Rejoice always, </a:t>
            </a:r>
            <a:r>
              <a:rPr lang="en-US" b="1" baseline="30000" dirty="0">
                <a:solidFill>
                  <a:srgbClr val="C00000"/>
                </a:solidFill>
                <a:effectLst>
                  <a:outerShdw blurRad="38100" dist="38100" dir="2700000" algn="tl">
                    <a:srgbClr val="000000">
                      <a:alpha val="43137"/>
                    </a:srgbClr>
                  </a:outerShdw>
                </a:effectLst>
                <a:latin typeface="+mn-lt"/>
              </a:rPr>
              <a:t>17</a:t>
            </a:r>
            <a:r>
              <a:rPr lang="en-US" b="1" dirty="0">
                <a:solidFill>
                  <a:srgbClr val="C00000"/>
                </a:solidFill>
                <a:effectLst>
                  <a:outerShdw blurRad="38100" dist="38100" dir="2700000" algn="tl">
                    <a:srgbClr val="000000">
                      <a:alpha val="43137"/>
                    </a:srgbClr>
                  </a:outerShdw>
                </a:effectLst>
                <a:latin typeface="+mn-lt"/>
              </a:rPr>
              <a:t> pray without ceasing, </a:t>
            </a:r>
            <a:r>
              <a:rPr lang="en-US" b="1" baseline="30000" dirty="0">
                <a:solidFill>
                  <a:srgbClr val="C00000"/>
                </a:solidFill>
                <a:effectLst>
                  <a:outerShdw blurRad="38100" dist="38100" dir="2700000" algn="tl">
                    <a:srgbClr val="000000">
                      <a:alpha val="43137"/>
                    </a:srgbClr>
                  </a:outerShdw>
                </a:effectLst>
                <a:latin typeface="+mn-lt"/>
              </a:rPr>
              <a:t>18</a:t>
            </a:r>
            <a:r>
              <a:rPr lang="en-US" b="1" dirty="0">
                <a:solidFill>
                  <a:srgbClr val="C00000"/>
                </a:solidFill>
                <a:effectLst>
                  <a:outerShdw blurRad="38100" dist="38100" dir="2700000" algn="tl">
                    <a:srgbClr val="000000">
                      <a:alpha val="43137"/>
                    </a:srgbClr>
                  </a:outerShdw>
                </a:effectLst>
                <a:latin typeface="+mn-lt"/>
              </a:rPr>
              <a:t> give thanks in all circumstances; for this is the will of God in Christ Jesus for you. </a:t>
            </a:r>
            <a:r>
              <a:rPr lang="en-US" sz="3600" b="1" dirty="0" smtClean="0">
                <a:solidFill>
                  <a:srgbClr val="C1554A"/>
                </a:solidFill>
                <a:effectLst>
                  <a:outerShdw blurRad="38100" dist="38100" dir="2700000" algn="tl">
                    <a:srgbClr val="000000">
                      <a:alpha val="43137"/>
                    </a:srgbClr>
                  </a:outerShdw>
                </a:effectLst>
                <a:latin typeface="+mn-lt"/>
              </a:rPr>
              <a:t/>
            </a:r>
            <a:br>
              <a:rPr lang="en-US" sz="3600" b="1" dirty="0" smtClean="0">
                <a:solidFill>
                  <a:srgbClr val="C1554A"/>
                </a:solidFill>
                <a:effectLst>
                  <a:outerShdw blurRad="38100" dist="38100" dir="2700000" algn="tl">
                    <a:srgbClr val="000000">
                      <a:alpha val="43137"/>
                    </a:srgbClr>
                  </a:outerShdw>
                </a:effectLst>
                <a:latin typeface="+mn-lt"/>
              </a:rPr>
            </a:br>
            <a:r>
              <a:rPr lang="en-US" sz="3600" b="1" dirty="0" smtClean="0">
                <a:solidFill>
                  <a:srgbClr val="C1554A"/>
                </a:solidFill>
                <a:effectLst>
                  <a:outerShdw blurRad="38100" dist="38100" dir="2700000" algn="tl">
                    <a:srgbClr val="000000">
                      <a:alpha val="43137"/>
                    </a:srgbClr>
                  </a:outerShdw>
                </a:effectLst>
                <a:latin typeface="+mn-lt"/>
              </a:rPr>
              <a:t> </a:t>
            </a:r>
            <a:r>
              <a:rPr lang="en-US" sz="3600" b="1" dirty="0">
                <a:solidFill>
                  <a:srgbClr val="C1554A"/>
                </a:solidFill>
                <a:effectLst>
                  <a:outerShdw blurRad="38100" dist="38100" dir="2700000" algn="tl">
                    <a:srgbClr val="000000">
                      <a:alpha val="43137"/>
                    </a:srgbClr>
                  </a:outerShdw>
                </a:effectLst>
                <a:latin typeface="+mn-lt"/>
              </a:rPr>
              <a:t/>
            </a:r>
            <a:br>
              <a:rPr lang="en-US" sz="3600" b="1" dirty="0">
                <a:solidFill>
                  <a:srgbClr val="C1554A"/>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a:t>
            </a:r>
            <a:r>
              <a:rPr lang="en-US" sz="2800" b="1" dirty="0" smtClean="0">
                <a:solidFill>
                  <a:srgbClr val="C00000"/>
                </a:solidFill>
                <a:effectLst>
                  <a:outerShdw blurRad="38100" dist="38100" dir="2700000" algn="tl">
                    <a:srgbClr val="000000">
                      <a:alpha val="43137"/>
                    </a:srgbClr>
                  </a:outerShdw>
                </a:effectLst>
                <a:latin typeface="+mn-lt"/>
              </a:rPr>
              <a:t>Thessalonians 5:16-18 ESV</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1578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6" y="2462866"/>
            <a:ext cx="8878421" cy="1325563"/>
          </a:xfrm>
        </p:spPr>
        <p:txBody>
          <a:bodyPr>
            <a:noAutofit/>
          </a:bodyPr>
          <a:lstStyle/>
          <a:p>
            <a:pPr algn="ctr"/>
            <a:r>
              <a:rPr lang="en-US" sz="2400" b="1" baseline="30000" dirty="0">
                <a:solidFill>
                  <a:srgbClr val="BB0705"/>
                </a:solidFill>
                <a:effectLst>
                  <a:outerShdw blurRad="38100" dist="38100" dir="2700000" algn="tl">
                    <a:srgbClr val="000000">
                      <a:alpha val="43137"/>
                    </a:srgbClr>
                  </a:outerShdw>
                </a:effectLst>
                <a:latin typeface="+mn-lt"/>
              </a:rPr>
              <a:t>22</a:t>
            </a:r>
            <a:r>
              <a:rPr lang="en-US" sz="2400" b="1" dirty="0">
                <a:solidFill>
                  <a:srgbClr val="BB0705"/>
                </a:solidFill>
                <a:effectLst>
                  <a:outerShdw blurRad="38100" dist="38100" dir="2700000" algn="tl">
                    <a:srgbClr val="000000">
                      <a:alpha val="43137"/>
                    </a:srgbClr>
                  </a:outerShdw>
                </a:effectLst>
                <a:latin typeface="+mn-lt"/>
              </a:rPr>
              <a:t> Are they Hebrews? So am I. Are they Israelites? So am I. Are they offspring of Abraham? So am I. </a:t>
            </a:r>
            <a:r>
              <a:rPr lang="en-US" sz="2400" b="1" baseline="30000" dirty="0">
                <a:solidFill>
                  <a:srgbClr val="BB0705"/>
                </a:solidFill>
                <a:effectLst>
                  <a:outerShdw blurRad="38100" dist="38100" dir="2700000" algn="tl">
                    <a:srgbClr val="000000">
                      <a:alpha val="43137"/>
                    </a:srgbClr>
                  </a:outerShdw>
                </a:effectLst>
                <a:latin typeface="+mn-lt"/>
              </a:rPr>
              <a:t>23</a:t>
            </a:r>
            <a:r>
              <a:rPr lang="en-US" sz="2400" b="1" dirty="0">
                <a:solidFill>
                  <a:srgbClr val="BB0705"/>
                </a:solidFill>
                <a:effectLst>
                  <a:outerShdw blurRad="38100" dist="38100" dir="2700000" algn="tl">
                    <a:srgbClr val="000000">
                      <a:alpha val="43137"/>
                    </a:srgbClr>
                  </a:outerShdw>
                </a:effectLst>
                <a:latin typeface="+mn-lt"/>
              </a:rPr>
              <a:t> Are they servants of Christ? I am a better one—I am talking like a madman—with far greater labors, far more imprisonments, with countless beatings, and often near death. </a:t>
            </a:r>
            <a:r>
              <a:rPr lang="en-US" sz="2400" b="1" baseline="30000" dirty="0">
                <a:solidFill>
                  <a:srgbClr val="BB0705"/>
                </a:solidFill>
                <a:effectLst>
                  <a:outerShdw blurRad="38100" dist="38100" dir="2700000" algn="tl">
                    <a:srgbClr val="000000">
                      <a:alpha val="43137"/>
                    </a:srgbClr>
                  </a:outerShdw>
                </a:effectLst>
                <a:latin typeface="+mn-lt"/>
              </a:rPr>
              <a:t>24</a:t>
            </a:r>
            <a:r>
              <a:rPr lang="en-US" sz="2400" b="1" dirty="0">
                <a:solidFill>
                  <a:srgbClr val="BB0705"/>
                </a:solidFill>
                <a:effectLst>
                  <a:outerShdw blurRad="38100" dist="38100" dir="2700000" algn="tl">
                    <a:srgbClr val="000000">
                      <a:alpha val="43137"/>
                    </a:srgbClr>
                  </a:outerShdw>
                </a:effectLst>
                <a:latin typeface="+mn-lt"/>
              </a:rPr>
              <a:t> Five times I received at the hands of the Jews the forty lashes less one. </a:t>
            </a:r>
            <a:r>
              <a:rPr lang="en-US" sz="2400" b="1" baseline="30000" dirty="0">
                <a:solidFill>
                  <a:srgbClr val="BB0705"/>
                </a:solidFill>
                <a:effectLst>
                  <a:outerShdw blurRad="38100" dist="38100" dir="2700000" algn="tl">
                    <a:srgbClr val="000000">
                      <a:alpha val="43137"/>
                    </a:srgbClr>
                  </a:outerShdw>
                </a:effectLst>
                <a:latin typeface="+mn-lt"/>
              </a:rPr>
              <a:t>25</a:t>
            </a:r>
            <a:r>
              <a:rPr lang="en-US" sz="2400" b="1" dirty="0">
                <a:solidFill>
                  <a:srgbClr val="BB0705"/>
                </a:solidFill>
                <a:effectLst>
                  <a:outerShdw blurRad="38100" dist="38100" dir="2700000" algn="tl">
                    <a:srgbClr val="000000">
                      <a:alpha val="43137"/>
                    </a:srgbClr>
                  </a:outerShdw>
                </a:effectLst>
                <a:latin typeface="+mn-lt"/>
              </a:rPr>
              <a:t> Three times I was beaten with rods. Once I was stoned. Three times I was shipwrecked; a night and a day I was adrift at sea; </a:t>
            </a:r>
            <a:r>
              <a:rPr lang="en-US" sz="2400" b="1" baseline="30000" dirty="0">
                <a:solidFill>
                  <a:srgbClr val="BB0705"/>
                </a:solidFill>
                <a:effectLst>
                  <a:outerShdw blurRad="38100" dist="38100" dir="2700000" algn="tl">
                    <a:srgbClr val="000000">
                      <a:alpha val="43137"/>
                    </a:srgbClr>
                  </a:outerShdw>
                </a:effectLst>
                <a:latin typeface="+mn-lt"/>
              </a:rPr>
              <a:t>26</a:t>
            </a:r>
            <a:r>
              <a:rPr lang="en-US" sz="2400" b="1" dirty="0">
                <a:solidFill>
                  <a:srgbClr val="BB0705"/>
                </a:solidFill>
                <a:effectLst>
                  <a:outerShdw blurRad="38100" dist="38100" dir="2700000" algn="tl">
                    <a:srgbClr val="000000">
                      <a:alpha val="43137"/>
                    </a:srgbClr>
                  </a:outerShdw>
                </a:effectLst>
                <a:latin typeface="+mn-lt"/>
              </a:rPr>
              <a:t> on frequent journeys, in danger from rivers, danger from robbers, danger from my own people, danger from Gentiles, danger in the city, danger in the wilderness, danger at sea, danger from false brothers; </a:t>
            </a:r>
            <a:r>
              <a:rPr lang="en-US" sz="2400" b="1" baseline="30000" dirty="0">
                <a:solidFill>
                  <a:srgbClr val="BB0705"/>
                </a:solidFill>
                <a:effectLst>
                  <a:outerShdw blurRad="38100" dist="38100" dir="2700000" algn="tl">
                    <a:srgbClr val="000000">
                      <a:alpha val="43137"/>
                    </a:srgbClr>
                  </a:outerShdw>
                </a:effectLst>
                <a:latin typeface="+mn-lt"/>
              </a:rPr>
              <a:t>27</a:t>
            </a:r>
            <a:r>
              <a:rPr lang="en-US" sz="2400" b="1" dirty="0">
                <a:solidFill>
                  <a:srgbClr val="BB0705"/>
                </a:solidFill>
                <a:effectLst>
                  <a:outerShdw blurRad="38100" dist="38100" dir="2700000" algn="tl">
                    <a:srgbClr val="000000">
                      <a:alpha val="43137"/>
                    </a:srgbClr>
                  </a:outerShdw>
                </a:effectLst>
                <a:latin typeface="+mn-lt"/>
              </a:rPr>
              <a:t> in toil and hardship, through many a sleepless night, in hunger and thirst, often without food, in cold and exposure. </a:t>
            </a:r>
            <a:r>
              <a:rPr lang="en-US" sz="2400" b="1" baseline="30000" dirty="0">
                <a:solidFill>
                  <a:srgbClr val="BB0705"/>
                </a:solidFill>
                <a:effectLst>
                  <a:outerShdw blurRad="38100" dist="38100" dir="2700000" algn="tl">
                    <a:srgbClr val="000000">
                      <a:alpha val="43137"/>
                    </a:srgbClr>
                  </a:outerShdw>
                </a:effectLst>
                <a:latin typeface="+mn-lt"/>
              </a:rPr>
              <a:t>28</a:t>
            </a:r>
            <a:r>
              <a:rPr lang="en-US" sz="2400" b="1" dirty="0">
                <a:solidFill>
                  <a:srgbClr val="BB0705"/>
                </a:solidFill>
                <a:effectLst>
                  <a:outerShdw blurRad="38100" dist="38100" dir="2700000" algn="tl">
                    <a:srgbClr val="000000">
                      <a:alpha val="43137"/>
                    </a:srgbClr>
                  </a:outerShdw>
                </a:effectLst>
                <a:latin typeface="+mn-lt"/>
              </a:rPr>
              <a:t> And, apart from other things, there is the daily pressure on me of my anxiety for all the churches. </a:t>
            </a:r>
            <a:r>
              <a:rPr lang="en-US" sz="2400" b="1" baseline="30000" dirty="0">
                <a:solidFill>
                  <a:srgbClr val="BB0705"/>
                </a:solidFill>
                <a:effectLst>
                  <a:outerShdw blurRad="38100" dist="38100" dir="2700000" algn="tl">
                    <a:srgbClr val="000000">
                      <a:alpha val="43137"/>
                    </a:srgbClr>
                  </a:outerShdw>
                </a:effectLst>
                <a:latin typeface="+mn-lt"/>
              </a:rPr>
              <a:t>29</a:t>
            </a:r>
            <a:r>
              <a:rPr lang="en-US" sz="2400" b="1" dirty="0">
                <a:solidFill>
                  <a:srgbClr val="BB0705"/>
                </a:solidFill>
                <a:effectLst>
                  <a:outerShdw blurRad="38100" dist="38100" dir="2700000" algn="tl">
                    <a:srgbClr val="000000">
                      <a:alpha val="43137"/>
                    </a:srgbClr>
                  </a:outerShdw>
                </a:effectLst>
                <a:latin typeface="+mn-lt"/>
              </a:rPr>
              <a:t> Who is weak, and I am not weak? Who is made to fall, and I am not indignant?  </a:t>
            </a:r>
            <a:r>
              <a:rPr lang="en-US" sz="2400" b="1" baseline="30000" dirty="0">
                <a:solidFill>
                  <a:srgbClr val="BB0705"/>
                </a:solidFill>
                <a:effectLst>
                  <a:outerShdw blurRad="38100" dist="38100" dir="2700000" algn="tl">
                    <a:srgbClr val="000000">
                      <a:alpha val="43137"/>
                    </a:srgbClr>
                  </a:outerShdw>
                </a:effectLst>
                <a:latin typeface="+mn-lt"/>
              </a:rPr>
              <a:t>30</a:t>
            </a:r>
            <a:r>
              <a:rPr lang="en-US" sz="2400" b="1" dirty="0">
                <a:solidFill>
                  <a:srgbClr val="BB0705"/>
                </a:solidFill>
                <a:effectLst>
                  <a:outerShdw blurRad="38100" dist="38100" dir="2700000" algn="tl">
                    <a:srgbClr val="000000">
                      <a:alpha val="43137"/>
                    </a:srgbClr>
                  </a:outerShdw>
                </a:effectLst>
                <a:latin typeface="+mn-lt"/>
              </a:rPr>
              <a:t> If I must boast, I will boast of the things that show my weakness. </a:t>
            </a:r>
            <a:r>
              <a:rPr lang="en-US" sz="2400" b="1" dirty="0" smtClean="0">
                <a:solidFill>
                  <a:srgbClr val="BB0705"/>
                </a:solidFill>
                <a:effectLst>
                  <a:outerShdw blurRad="38100" dist="38100" dir="2700000" algn="tl">
                    <a:srgbClr val="000000">
                      <a:alpha val="43137"/>
                    </a:srgbClr>
                  </a:outerShdw>
                </a:effectLst>
                <a:latin typeface="+mn-lt"/>
              </a:rPr>
              <a:t> </a:t>
            </a:r>
            <a:br>
              <a:rPr lang="en-US" sz="2400" b="1" dirty="0" smtClean="0">
                <a:solidFill>
                  <a:srgbClr val="BB0705"/>
                </a:solidFill>
                <a:effectLst>
                  <a:outerShdw blurRad="38100" dist="38100" dir="2700000" algn="tl">
                    <a:srgbClr val="000000">
                      <a:alpha val="43137"/>
                    </a:srgbClr>
                  </a:outerShdw>
                </a:effectLst>
                <a:latin typeface="+mn-lt"/>
              </a:rPr>
            </a:br>
            <a:r>
              <a:rPr lang="en-US" sz="2400" b="1" dirty="0">
                <a:solidFill>
                  <a:srgbClr val="BB0705"/>
                </a:solidFill>
                <a:effectLst>
                  <a:outerShdw blurRad="38100" dist="38100" dir="2700000" algn="tl">
                    <a:srgbClr val="000000">
                      <a:alpha val="43137"/>
                    </a:srgbClr>
                  </a:outerShdw>
                </a:effectLst>
                <a:latin typeface="+mn-lt"/>
              </a:rPr>
              <a:t/>
            </a:r>
            <a:br>
              <a:rPr lang="en-US" sz="2400" b="1" dirty="0">
                <a:solidFill>
                  <a:srgbClr val="BB0705"/>
                </a:solidFill>
                <a:effectLst>
                  <a:outerShdw blurRad="38100" dist="38100" dir="2700000" algn="tl">
                    <a:srgbClr val="000000">
                      <a:alpha val="43137"/>
                    </a:srgbClr>
                  </a:outerShdw>
                </a:effectLst>
                <a:latin typeface="+mn-lt"/>
              </a:rPr>
            </a:br>
            <a:r>
              <a:rPr lang="en-US" sz="2000" b="1" dirty="0" smtClean="0">
                <a:solidFill>
                  <a:srgbClr val="BB0705"/>
                </a:solidFill>
                <a:effectLst>
                  <a:outerShdw blurRad="38100" dist="38100" dir="2700000" algn="tl">
                    <a:srgbClr val="000000">
                      <a:alpha val="43137"/>
                    </a:srgbClr>
                  </a:outerShdw>
                </a:effectLst>
                <a:latin typeface="+mn-lt"/>
              </a:rPr>
              <a:t>2 Corinthians 11:22-30 ESV</a:t>
            </a:r>
            <a:endParaRPr lang="en-US" sz="20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9516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4" y="2516654"/>
            <a:ext cx="8622927" cy="1325563"/>
          </a:xfrm>
        </p:spPr>
        <p:txBody>
          <a:bodyPr>
            <a:noAutofit/>
          </a:bodyPr>
          <a:lstStyle/>
          <a:p>
            <a:pPr algn="ctr"/>
            <a:r>
              <a:rPr lang="en-US" sz="3200" b="1" baseline="30000" dirty="0">
                <a:solidFill>
                  <a:srgbClr val="BB0705"/>
                </a:solidFill>
                <a:effectLst>
                  <a:outerShdw blurRad="38100" dist="38100" dir="2700000" algn="tl">
                    <a:srgbClr val="000000">
                      <a:alpha val="43137"/>
                    </a:srgbClr>
                  </a:outerShdw>
                </a:effectLst>
                <a:latin typeface="+mn-lt"/>
              </a:rPr>
              <a:t>20</a:t>
            </a:r>
            <a:r>
              <a:rPr lang="en-US" sz="3200" b="1" dirty="0">
                <a:solidFill>
                  <a:srgbClr val="BB0705"/>
                </a:solidFill>
                <a:effectLst>
                  <a:outerShdw blurRad="38100" dist="38100" dir="2700000" algn="tl">
                    <a:srgbClr val="000000">
                      <a:alpha val="43137"/>
                    </a:srgbClr>
                  </a:outerShdw>
                </a:effectLst>
                <a:latin typeface="+mn-lt"/>
              </a:rPr>
              <a:t> And when they had brought them to the magistrates, they said, “These men are Jews, and they are disturbing our city. </a:t>
            </a:r>
            <a:r>
              <a:rPr lang="en-US" sz="3200" b="1" baseline="30000" dirty="0">
                <a:solidFill>
                  <a:srgbClr val="BB0705"/>
                </a:solidFill>
                <a:effectLst>
                  <a:outerShdw blurRad="38100" dist="38100" dir="2700000" algn="tl">
                    <a:srgbClr val="000000">
                      <a:alpha val="43137"/>
                    </a:srgbClr>
                  </a:outerShdw>
                </a:effectLst>
                <a:latin typeface="+mn-lt"/>
              </a:rPr>
              <a:t>21</a:t>
            </a:r>
            <a:r>
              <a:rPr lang="en-US" sz="3200" b="1" dirty="0">
                <a:solidFill>
                  <a:srgbClr val="BB0705"/>
                </a:solidFill>
                <a:effectLst>
                  <a:outerShdw blurRad="38100" dist="38100" dir="2700000" algn="tl">
                    <a:srgbClr val="000000">
                      <a:alpha val="43137"/>
                    </a:srgbClr>
                  </a:outerShdw>
                </a:effectLst>
                <a:latin typeface="+mn-lt"/>
              </a:rPr>
              <a:t> They advocate customs that are not lawful for us as Romans to accept or practice.”  </a:t>
            </a:r>
            <a:r>
              <a:rPr lang="en-US" sz="3200" b="1" baseline="30000" dirty="0">
                <a:solidFill>
                  <a:srgbClr val="BB0705"/>
                </a:solidFill>
                <a:effectLst>
                  <a:outerShdw blurRad="38100" dist="38100" dir="2700000" algn="tl">
                    <a:srgbClr val="000000">
                      <a:alpha val="43137"/>
                    </a:srgbClr>
                  </a:outerShdw>
                </a:effectLst>
                <a:latin typeface="+mn-lt"/>
              </a:rPr>
              <a:t>22</a:t>
            </a:r>
            <a:r>
              <a:rPr lang="en-US" sz="3200" b="1" dirty="0">
                <a:solidFill>
                  <a:srgbClr val="BB0705"/>
                </a:solidFill>
                <a:effectLst>
                  <a:outerShdw blurRad="38100" dist="38100" dir="2700000" algn="tl">
                    <a:srgbClr val="000000">
                      <a:alpha val="43137"/>
                    </a:srgbClr>
                  </a:outerShdw>
                </a:effectLst>
                <a:latin typeface="+mn-lt"/>
              </a:rPr>
              <a:t> The crowd joined in attacking them, and the magistrates tore the garments off them and gave orders to beat them with rods. </a:t>
            </a:r>
            <a:r>
              <a:rPr lang="en-US" sz="3200" b="1" baseline="30000" dirty="0">
                <a:solidFill>
                  <a:srgbClr val="BB0705"/>
                </a:solidFill>
                <a:effectLst>
                  <a:outerShdw blurRad="38100" dist="38100" dir="2700000" algn="tl">
                    <a:srgbClr val="000000">
                      <a:alpha val="43137"/>
                    </a:srgbClr>
                  </a:outerShdw>
                </a:effectLst>
                <a:latin typeface="+mn-lt"/>
              </a:rPr>
              <a:t>23</a:t>
            </a:r>
            <a:r>
              <a:rPr lang="en-US" sz="3200" b="1" dirty="0">
                <a:solidFill>
                  <a:srgbClr val="BB0705"/>
                </a:solidFill>
                <a:effectLst>
                  <a:outerShdw blurRad="38100" dist="38100" dir="2700000" algn="tl">
                    <a:srgbClr val="000000">
                      <a:alpha val="43137"/>
                    </a:srgbClr>
                  </a:outerShdw>
                </a:effectLst>
                <a:latin typeface="+mn-lt"/>
              </a:rPr>
              <a:t> And when they had inflicted many blows upon them, they threw them into prison, ordering the jailer to keep them safely. </a:t>
            </a:r>
            <a:r>
              <a:rPr lang="en-US" sz="3200" b="1" baseline="30000" dirty="0">
                <a:solidFill>
                  <a:srgbClr val="BB0705"/>
                </a:solidFill>
                <a:effectLst>
                  <a:outerShdw blurRad="38100" dist="38100" dir="2700000" algn="tl">
                    <a:srgbClr val="000000">
                      <a:alpha val="43137"/>
                    </a:srgbClr>
                  </a:outerShdw>
                </a:effectLst>
                <a:latin typeface="+mn-lt"/>
              </a:rPr>
              <a:t>24</a:t>
            </a:r>
            <a:r>
              <a:rPr lang="en-US" sz="3200" b="1" dirty="0">
                <a:solidFill>
                  <a:srgbClr val="BB0705"/>
                </a:solidFill>
                <a:effectLst>
                  <a:outerShdw blurRad="38100" dist="38100" dir="2700000" algn="tl">
                    <a:srgbClr val="000000">
                      <a:alpha val="43137"/>
                    </a:srgbClr>
                  </a:outerShdw>
                </a:effectLst>
                <a:latin typeface="+mn-lt"/>
              </a:rPr>
              <a:t> Having received this order, he put them into the inner prison and fastened their feet in the stocks</a:t>
            </a:r>
            <a:r>
              <a:rPr lang="en-US" sz="3200" b="1" dirty="0" smtClean="0">
                <a:solidFill>
                  <a:srgbClr val="BB0705"/>
                </a:solidFill>
                <a:effectLst>
                  <a:outerShdw blurRad="38100" dist="38100" dir="2700000" algn="tl">
                    <a:srgbClr val="000000">
                      <a:alpha val="43137"/>
                    </a:srgbClr>
                  </a:outerShdw>
                </a:effectLst>
                <a:latin typeface="+mn-lt"/>
              </a:rPr>
              <a:t>.</a:t>
            </a:r>
            <a:br>
              <a:rPr lang="en-US" sz="3200" b="1" dirty="0" smtClean="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 </a:t>
            </a:r>
            <a:r>
              <a:rPr lang="en-US" sz="3200" b="1" dirty="0" smtClean="0">
                <a:solidFill>
                  <a:srgbClr val="BB0705"/>
                </a:solidFill>
                <a:effectLst>
                  <a:outerShdw blurRad="38100" dist="38100" dir="2700000" algn="tl">
                    <a:srgbClr val="000000">
                      <a:alpha val="43137"/>
                    </a:srgbClr>
                  </a:outerShdw>
                </a:effectLst>
                <a:latin typeface="+mn-lt"/>
              </a:rPr>
              <a:t> </a:t>
            </a:r>
            <a:r>
              <a:rPr lang="en-US" sz="3200" b="1" dirty="0">
                <a:solidFill>
                  <a:srgbClr val="BB0705"/>
                </a:solidFill>
                <a:effectLst>
                  <a:outerShdw blurRad="38100" dist="38100" dir="2700000" algn="tl">
                    <a:srgbClr val="000000">
                      <a:alpha val="43137"/>
                    </a:srgbClr>
                  </a:outerShdw>
                </a:effectLst>
                <a:latin typeface="+mn-lt"/>
              </a:rPr>
              <a:t/>
            </a:r>
            <a:br>
              <a:rPr lang="en-US" sz="3200" b="1" dirty="0">
                <a:solidFill>
                  <a:srgbClr val="BB0705"/>
                </a:solidFill>
                <a:effectLst>
                  <a:outerShdw blurRad="38100" dist="38100" dir="2700000" algn="tl">
                    <a:srgbClr val="000000">
                      <a:alpha val="43137"/>
                    </a:srgbClr>
                  </a:outerShdw>
                </a:effectLst>
                <a:latin typeface="+mn-lt"/>
              </a:rPr>
            </a:br>
            <a:r>
              <a:rPr lang="en-US" sz="2400" b="1" dirty="0" smtClean="0">
                <a:solidFill>
                  <a:srgbClr val="BB0705"/>
                </a:solidFill>
                <a:effectLst>
                  <a:outerShdw blurRad="38100" dist="38100" dir="2700000" algn="tl">
                    <a:srgbClr val="000000">
                      <a:alpha val="43137"/>
                    </a:srgbClr>
                  </a:outerShdw>
                </a:effectLst>
                <a:latin typeface="+mn-lt"/>
              </a:rPr>
              <a:t>Acts 16:20-24 ESV</a:t>
            </a:r>
            <a:endParaRPr lang="en-US" sz="24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251698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17" y="1145060"/>
            <a:ext cx="8878421" cy="1325563"/>
          </a:xfrm>
        </p:spPr>
        <p:txBody>
          <a:bodyPr>
            <a:noAutofit/>
          </a:bodyPr>
          <a:lstStyle/>
          <a:p>
            <a:pPr algn="ctr"/>
            <a:r>
              <a:rPr lang="en-US" sz="4000" b="1" baseline="30000" dirty="0">
                <a:solidFill>
                  <a:srgbClr val="BB0705"/>
                </a:solidFill>
                <a:effectLst>
                  <a:outerShdw blurRad="38100" dist="38100" dir="2700000" algn="tl">
                    <a:srgbClr val="000000">
                      <a:alpha val="43137"/>
                    </a:srgbClr>
                  </a:outerShdw>
                </a:effectLst>
                <a:latin typeface="+mn-lt"/>
              </a:rPr>
              <a:t>25 </a:t>
            </a:r>
            <a:r>
              <a:rPr lang="en-US" sz="4000" b="1" dirty="0">
                <a:solidFill>
                  <a:srgbClr val="BB0705"/>
                </a:solidFill>
                <a:effectLst>
                  <a:outerShdw blurRad="38100" dist="38100" dir="2700000" algn="tl">
                    <a:srgbClr val="000000">
                      <a:alpha val="43137"/>
                    </a:srgbClr>
                  </a:outerShdw>
                </a:effectLst>
                <a:latin typeface="+mn-lt"/>
              </a:rPr>
              <a:t>About midnight Paul and Silas were praying and singing hymns to God, and the prisoners were listening to them</a:t>
            </a:r>
            <a:r>
              <a:rPr lang="en-US" sz="4000" b="1" dirty="0" smtClean="0">
                <a:solidFill>
                  <a:srgbClr val="BB0705"/>
                </a:solidFill>
                <a:effectLst>
                  <a:outerShdw blurRad="38100" dist="38100" dir="2700000" algn="tl">
                    <a:srgbClr val="000000">
                      <a:alpha val="43137"/>
                    </a:srgbClr>
                  </a:outerShdw>
                </a:effectLst>
                <a:latin typeface="+mn-lt"/>
              </a:rPr>
              <a:t/>
            </a:r>
            <a:br>
              <a:rPr lang="en-US" sz="4000" b="1" dirty="0" smtClean="0">
                <a:solidFill>
                  <a:srgbClr val="BB0705"/>
                </a:solidFill>
                <a:effectLst>
                  <a:outerShdw blurRad="38100" dist="38100" dir="2700000" algn="tl">
                    <a:srgbClr val="000000">
                      <a:alpha val="43137"/>
                    </a:srgbClr>
                  </a:outerShdw>
                </a:effectLst>
                <a:latin typeface="+mn-lt"/>
              </a:rPr>
            </a:br>
            <a:r>
              <a:rPr lang="en-US" sz="4000" b="1" dirty="0">
                <a:solidFill>
                  <a:srgbClr val="BB0705"/>
                </a:solidFill>
                <a:effectLst>
                  <a:outerShdw blurRad="38100" dist="38100" dir="2700000" algn="tl">
                    <a:srgbClr val="000000">
                      <a:alpha val="43137"/>
                    </a:srgbClr>
                  </a:outerShdw>
                </a:effectLst>
                <a:latin typeface="+mn-lt"/>
              </a:rPr>
              <a:t/>
            </a:r>
            <a:br>
              <a:rPr lang="en-US" sz="4000" b="1" dirty="0">
                <a:solidFill>
                  <a:srgbClr val="BB0705"/>
                </a:solidFill>
                <a:effectLst>
                  <a:outerShdw blurRad="38100" dist="38100" dir="2700000" algn="tl">
                    <a:srgbClr val="000000">
                      <a:alpha val="43137"/>
                    </a:srgbClr>
                  </a:outerShdw>
                </a:effectLst>
                <a:latin typeface="+mn-lt"/>
              </a:rPr>
            </a:br>
            <a:r>
              <a:rPr lang="en-US" sz="3200" b="1" dirty="0" smtClean="0">
                <a:solidFill>
                  <a:srgbClr val="BB0705"/>
                </a:solidFill>
                <a:effectLst>
                  <a:outerShdw blurRad="38100" dist="38100" dir="2700000" algn="tl">
                    <a:srgbClr val="000000">
                      <a:alpha val="43137"/>
                    </a:srgbClr>
                  </a:outerShdw>
                </a:effectLst>
                <a:latin typeface="+mn-lt"/>
              </a:rPr>
              <a:t>Acts 16:25 ESV</a:t>
            </a:r>
            <a:endParaRPr lang="en-US" sz="32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17338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364" y="2167032"/>
            <a:ext cx="8878421" cy="1325563"/>
          </a:xfrm>
        </p:spPr>
        <p:txBody>
          <a:bodyPr>
            <a:noAutofit/>
          </a:bodyPr>
          <a:lstStyle/>
          <a:p>
            <a:pPr algn="ctr"/>
            <a:r>
              <a:rPr lang="en-US" sz="3600" b="1" baseline="30000" dirty="0">
                <a:solidFill>
                  <a:srgbClr val="BB0705"/>
                </a:solidFill>
                <a:effectLst>
                  <a:outerShdw blurRad="38100" dist="38100" dir="2700000" algn="tl">
                    <a:srgbClr val="000000">
                      <a:alpha val="43137"/>
                    </a:srgbClr>
                  </a:outerShdw>
                </a:effectLst>
                <a:latin typeface="+mn-lt"/>
              </a:rPr>
              <a:t>4 </a:t>
            </a:r>
            <a:r>
              <a:rPr lang="en-US" sz="3600" b="1" dirty="0">
                <a:solidFill>
                  <a:srgbClr val="BB0705"/>
                </a:solidFill>
                <a:effectLst>
                  <a:outerShdw blurRad="38100" dist="38100" dir="2700000" algn="tl">
                    <a:srgbClr val="000000">
                      <a:alpha val="43137"/>
                    </a:srgbClr>
                  </a:outerShdw>
                </a:effectLst>
                <a:latin typeface="+mn-lt"/>
              </a:rPr>
              <a:t>Rejoice in the Lord always; again I will say, rejoice. </a:t>
            </a:r>
            <a:r>
              <a:rPr lang="en-US" sz="3600" b="1" baseline="30000" dirty="0">
                <a:solidFill>
                  <a:srgbClr val="BB0705"/>
                </a:solidFill>
                <a:effectLst>
                  <a:outerShdw blurRad="38100" dist="38100" dir="2700000" algn="tl">
                    <a:srgbClr val="000000">
                      <a:alpha val="43137"/>
                    </a:srgbClr>
                  </a:outerShdw>
                </a:effectLst>
                <a:latin typeface="+mn-lt"/>
              </a:rPr>
              <a:t>5</a:t>
            </a:r>
            <a:r>
              <a:rPr lang="en-US" sz="3600" b="1" dirty="0">
                <a:solidFill>
                  <a:srgbClr val="BB0705"/>
                </a:solidFill>
                <a:effectLst>
                  <a:outerShdw blurRad="38100" dist="38100" dir="2700000" algn="tl">
                    <a:srgbClr val="000000">
                      <a:alpha val="43137"/>
                    </a:srgbClr>
                  </a:outerShdw>
                </a:effectLst>
                <a:latin typeface="+mn-lt"/>
              </a:rPr>
              <a:t> Let your reasonableness be known to everyone. The Lord is at hand; </a:t>
            </a:r>
            <a:r>
              <a:rPr lang="en-US" sz="3600" b="1" baseline="30000" dirty="0">
                <a:solidFill>
                  <a:srgbClr val="BB0705"/>
                </a:solidFill>
                <a:effectLst>
                  <a:outerShdw blurRad="38100" dist="38100" dir="2700000" algn="tl">
                    <a:srgbClr val="000000">
                      <a:alpha val="43137"/>
                    </a:srgbClr>
                  </a:outerShdw>
                </a:effectLst>
                <a:latin typeface="+mn-lt"/>
              </a:rPr>
              <a:t>6 </a:t>
            </a:r>
            <a:r>
              <a:rPr lang="en-US" sz="3600" b="1" dirty="0">
                <a:solidFill>
                  <a:srgbClr val="BB0705"/>
                </a:solidFill>
                <a:effectLst>
                  <a:outerShdw blurRad="38100" dist="38100" dir="2700000" algn="tl">
                    <a:srgbClr val="000000">
                      <a:alpha val="43137"/>
                    </a:srgbClr>
                  </a:outerShdw>
                </a:effectLst>
                <a:latin typeface="+mn-lt"/>
              </a:rPr>
              <a:t>do not be anxious about anything, but in everything by prayer and supplication with thanksgiving let your requests be made known to God</a:t>
            </a:r>
            <a:r>
              <a:rPr lang="en-US" sz="3600" b="1" dirty="0" smtClean="0">
                <a:solidFill>
                  <a:srgbClr val="BB0705"/>
                </a:solidFill>
                <a:effectLst>
                  <a:outerShdw blurRad="38100" dist="38100" dir="2700000" algn="tl">
                    <a:srgbClr val="000000">
                      <a:alpha val="43137"/>
                    </a:srgbClr>
                  </a:outerShdw>
                </a:effectLst>
                <a:latin typeface="+mn-lt"/>
              </a:rPr>
              <a:t>. </a:t>
            </a:r>
            <a:r>
              <a:rPr lang="en-US" sz="3600" b="1" baseline="30000" dirty="0" smtClean="0">
                <a:solidFill>
                  <a:srgbClr val="BB0705"/>
                </a:solidFill>
                <a:effectLst>
                  <a:outerShdw blurRad="38100" dist="38100" dir="2700000" algn="tl">
                    <a:srgbClr val="000000">
                      <a:alpha val="43137"/>
                    </a:srgbClr>
                  </a:outerShdw>
                </a:effectLst>
                <a:latin typeface="+mn-lt"/>
              </a:rPr>
              <a:t>7</a:t>
            </a:r>
            <a:r>
              <a:rPr lang="en-US" sz="3600" b="1" dirty="0">
                <a:solidFill>
                  <a:srgbClr val="BB0705"/>
                </a:solidFill>
                <a:effectLst>
                  <a:outerShdw blurRad="38100" dist="38100" dir="2700000" algn="tl">
                    <a:srgbClr val="000000">
                      <a:alpha val="43137"/>
                    </a:srgbClr>
                  </a:outerShdw>
                </a:effectLst>
                <a:latin typeface="+mn-lt"/>
              </a:rPr>
              <a:t> And the peace of God, which surpasses all understanding, will guard your hearts and your minds in Christ Jesus.</a:t>
            </a:r>
            <a:r>
              <a:rPr lang="en-US" sz="3200" b="1" dirty="0" smtClean="0">
                <a:solidFill>
                  <a:srgbClr val="BB0705"/>
                </a:solidFill>
                <a:effectLst>
                  <a:outerShdw blurRad="38100" dist="38100" dir="2700000" algn="tl">
                    <a:srgbClr val="000000">
                      <a:alpha val="43137"/>
                    </a:srgbClr>
                  </a:outerShdw>
                </a:effectLst>
                <a:latin typeface="+mn-lt"/>
              </a:rPr>
              <a:t/>
            </a:r>
            <a:br>
              <a:rPr lang="en-US" sz="3200" b="1" dirty="0" smtClean="0">
                <a:solidFill>
                  <a:srgbClr val="BB0705"/>
                </a:solidFill>
                <a:effectLst>
                  <a:outerShdw blurRad="38100" dist="38100" dir="2700000" algn="tl">
                    <a:srgbClr val="000000">
                      <a:alpha val="43137"/>
                    </a:srgbClr>
                  </a:outerShdw>
                </a:effectLst>
                <a:latin typeface="+mn-lt"/>
              </a:rPr>
            </a:br>
            <a:r>
              <a:rPr lang="en-US" sz="2800" b="1" dirty="0">
                <a:solidFill>
                  <a:srgbClr val="BB0705"/>
                </a:solidFill>
                <a:effectLst>
                  <a:outerShdw blurRad="38100" dist="38100" dir="2700000" algn="tl">
                    <a:srgbClr val="000000">
                      <a:alpha val="43137"/>
                    </a:srgbClr>
                  </a:outerShdw>
                </a:effectLst>
                <a:latin typeface="+mn-lt"/>
              </a:rPr>
              <a:t/>
            </a:r>
            <a:br>
              <a:rPr lang="en-US" sz="2800" b="1" dirty="0">
                <a:solidFill>
                  <a:srgbClr val="BB0705"/>
                </a:solidFill>
                <a:effectLst>
                  <a:outerShdw blurRad="38100" dist="38100" dir="2700000" algn="tl">
                    <a:srgbClr val="000000">
                      <a:alpha val="43137"/>
                    </a:srgbClr>
                  </a:outerShdw>
                </a:effectLst>
                <a:latin typeface="+mn-lt"/>
              </a:rPr>
            </a:br>
            <a:r>
              <a:rPr lang="en-US" sz="2800" b="1" dirty="0" smtClean="0">
                <a:solidFill>
                  <a:srgbClr val="BB0705"/>
                </a:solidFill>
                <a:effectLst>
                  <a:outerShdw blurRad="38100" dist="38100" dir="2700000" algn="tl">
                    <a:srgbClr val="000000">
                      <a:alpha val="43137"/>
                    </a:srgbClr>
                  </a:outerShdw>
                </a:effectLst>
                <a:latin typeface="+mn-lt"/>
              </a:rPr>
              <a:t>Philippians 4:4-7 ESV</a:t>
            </a:r>
            <a:endParaRPr lang="en-US" sz="28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3974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2">
            <a:extLst>
              <a:ext uri="{28A0092B-C50C-407E-A947-70E740481C1C}">
                <a14:useLocalDpi xmlns:a14="http://schemas.microsoft.com/office/drawing/2010/main" val="0"/>
              </a:ext>
            </a:extLst>
          </a:blip>
          <a:srcRect l="1250" t="3153"/>
          <a:stretch/>
        </p:blipFill>
        <p:spPr>
          <a:xfrm>
            <a:off x="779930" y="457199"/>
            <a:ext cx="7354492" cy="5370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7127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003" y="970248"/>
            <a:ext cx="8878421" cy="1325563"/>
          </a:xfrm>
        </p:spPr>
        <p:txBody>
          <a:bodyPr>
            <a:noAutofit/>
          </a:bodyPr>
          <a:lstStyle/>
          <a:p>
            <a:pPr algn="ctr"/>
            <a:r>
              <a:rPr lang="en-US" sz="4000" b="1" dirty="0">
                <a:solidFill>
                  <a:srgbClr val="BB0705"/>
                </a:solidFill>
                <a:effectLst>
                  <a:outerShdw blurRad="38100" dist="38100" dir="2700000" algn="tl">
                    <a:srgbClr val="000000">
                      <a:alpha val="43137"/>
                    </a:srgbClr>
                  </a:outerShdw>
                </a:effectLst>
                <a:latin typeface="+mn-lt"/>
              </a:rPr>
              <a:t>Now faith is being sure of what we hope for, being convinced of what we do not see.</a:t>
            </a:r>
            <a:r>
              <a:rPr lang="en-US" sz="4000" dirty="0">
                <a:solidFill>
                  <a:srgbClr val="BB0705"/>
                </a:solidFill>
                <a:effectLst>
                  <a:outerShdw blurRad="38100" dist="38100" dir="2700000" algn="tl">
                    <a:srgbClr val="000000">
                      <a:alpha val="43137"/>
                    </a:srgbClr>
                  </a:outerShdw>
                </a:effectLst>
                <a:latin typeface="+mn-lt"/>
              </a:rPr>
              <a:t/>
            </a:r>
            <a:br>
              <a:rPr lang="en-US" sz="4000" dirty="0">
                <a:solidFill>
                  <a:srgbClr val="BB0705"/>
                </a:solidFill>
                <a:effectLst>
                  <a:outerShdw blurRad="38100" dist="38100" dir="2700000" algn="tl">
                    <a:srgbClr val="000000">
                      <a:alpha val="43137"/>
                    </a:srgbClr>
                  </a:outerShdw>
                </a:effectLst>
                <a:latin typeface="+mn-lt"/>
              </a:rPr>
            </a:br>
            <a:r>
              <a:rPr lang="en-US" sz="2400" dirty="0" smtClean="0">
                <a:solidFill>
                  <a:srgbClr val="BB0705"/>
                </a:solidFill>
                <a:effectLst>
                  <a:outerShdw blurRad="38100" dist="38100" dir="2700000" algn="tl">
                    <a:srgbClr val="000000">
                      <a:alpha val="43137"/>
                    </a:srgbClr>
                  </a:outerShdw>
                </a:effectLst>
                <a:latin typeface="+mn-lt"/>
              </a:rPr>
              <a:t> </a:t>
            </a:r>
            <a:r>
              <a:rPr lang="en-US" sz="3200" b="1" dirty="0">
                <a:solidFill>
                  <a:srgbClr val="BB0705"/>
                </a:solidFill>
                <a:effectLst>
                  <a:outerShdw blurRad="38100" dist="38100" dir="2700000" algn="tl">
                    <a:srgbClr val="000000">
                      <a:alpha val="43137"/>
                    </a:srgbClr>
                  </a:outerShdw>
                </a:effectLst>
                <a:latin typeface="+mn-lt"/>
              </a:rPr>
              <a:t/>
            </a:r>
            <a:br>
              <a:rPr lang="en-US" sz="3200" b="1" dirty="0">
                <a:solidFill>
                  <a:srgbClr val="BB0705"/>
                </a:solidFill>
                <a:effectLst>
                  <a:outerShdw blurRad="38100" dist="38100" dir="2700000" algn="tl">
                    <a:srgbClr val="000000">
                      <a:alpha val="43137"/>
                    </a:srgbClr>
                  </a:outerShdw>
                </a:effectLst>
                <a:latin typeface="+mn-lt"/>
              </a:rPr>
            </a:br>
            <a:r>
              <a:rPr lang="en-US" sz="2400" b="1" dirty="0" smtClean="0">
                <a:solidFill>
                  <a:srgbClr val="BB0705"/>
                </a:solidFill>
                <a:effectLst>
                  <a:outerShdw blurRad="38100" dist="38100" dir="2700000" algn="tl">
                    <a:srgbClr val="000000">
                      <a:alpha val="43137"/>
                    </a:srgbClr>
                  </a:outerShdw>
                </a:effectLst>
                <a:latin typeface="+mn-lt"/>
              </a:rPr>
              <a:t>Hebrews 11:1 NET</a:t>
            </a:r>
            <a:endParaRPr lang="en-US" sz="2400" dirty="0">
              <a:solidFill>
                <a:srgbClr val="BB0705"/>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4686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TotalTime>
  <Words>30</Words>
  <Application>Microsoft Office PowerPoint</Application>
  <PresentationFormat>On-screen Show (4:3)</PresentationFormat>
  <Paragraphs>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Oh give thanks to the Lord, for he is good; for his steadfast love endures forever!    Psalm 118:1 ESV</vt:lpstr>
      <vt:lpstr>16 Rejoice always, 17 pray without ceasing, 18 give thanks in all circumstances; for this is the will of God in Christ Jesus for you.    1 Thessalonians 5:16-18 ESV</vt:lpstr>
      <vt:lpstr>22 Are they Hebrews? So am I. Are they Israelites? So am I. Are they offspring of Abraham? So am I. 23 Are they servants of Christ? I am a better one—I am talking like a madman—with far greater labors, far more imprisonments, with countless beatings, and often near death. 24 Five times I received at the hands of the Jews the forty lashes less one. 25 Three times I was beaten with rods. Once I was stoned. Three times I was shipwrecked; a night and a day I was adrift at sea; 26 on frequent journeys, in danger from rivers, danger from robbers, danger from my own people, danger from Gentiles, danger in the city, danger in the wilderness, danger at sea, danger from false brothers; 27 in toil and hardship, through many a sleepless night, in hunger and thirst, often without food, in cold and exposure. 28 And, apart from other things, there is the daily pressure on me of my anxiety for all the churches. 29 Who is weak, and I am not weak? Who is made to fall, and I am not indignant?  30 If I must boast, I will boast of the things that show my weakness.    2 Corinthians 11:22-30 ESV</vt:lpstr>
      <vt:lpstr>20 And when they had brought them to the magistrates, they said, “These men are Jews, and they are disturbing our city. 21 They advocate customs that are not lawful for us as Romans to accept or practice.”  22 The crowd joined in attacking them, and the magistrates tore the garments off them and gave orders to beat them with rods. 23 And when they had inflicted many blows upon them, they threw them into prison, ordering the jailer to keep them safely. 24 Having received this order, he put them into the inner prison and fastened their feet in the stocks.    Acts 16:20-24 ESV</vt:lpstr>
      <vt:lpstr>25 About midnight Paul and Silas were praying and singing hymns to God, and the prisoners were listening to them  Acts 16:25 ESV</vt:lpstr>
      <vt:lpstr>4 Rejoice in the Lord always; again I will say, rejoice. 5 Let your reasonableness be known to everyone. The Lord is at hand; 6 do not be anxious about anything, but in everything by prayer and supplication with thanksgiving let your requests be made known to God. 7 And the peace of God, which surpasses all understanding, will guard your hearts and your minds in Christ Jesus.  Philippians 4:4-7 ESV</vt:lpstr>
      <vt:lpstr>PowerPoint Presentation</vt:lpstr>
      <vt:lpstr>Now faith is being sure of what we hope for, being convinced of what we do not see.   Hebrews 11:1 NET</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11</cp:revision>
  <dcterms:created xsi:type="dcterms:W3CDTF">2017-10-29T10:22:45Z</dcterms:created>
  <dcterms:modified xsi:type="dcterms:W3CDTF">2017-11-19T10:46:39Z</dcterms:modified>
</cp:coreProperties>
</file>