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6" r:id="rId2"/>
    <p:sldId id="258" r:id="rId3"/>
    <p:sldId id="287" r:id="rId4"/>
    <p:sldId id="266" r:id="rId5"/>
    <p:sldId id="262" r:id="rId6"/>
    <p:sldId id="263" r:id="rId7"/>
    <p:sldId id="275" r:id="rId8"/>
    <p:sldId id="281" r:id="rId9"/>
    <p:sldId id="282" r:id="rId10"/>
    <p:sldId id="288" r:id="rId11"/>
    <p:sldId id="289" r:id="rId12"/>
    <p:sldId id="290"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B0705"/>
    <a:srgbClr val="B30001"/>
    <a:srgbClr val="C1554A"/>
    <a:srgbClr val="3B3838"/>
    <a:srgbClr val="FF7171"/>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57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42F9BCF-7D10-47B6-A1D4-DCF167FEF0BB}" type="datetimeFigureOut">
              <a:rPr lang="en-US" smtClean="0"/>
              <a:t>12/31/2017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867672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2F9BCF-7D10-47B6-A1D4-DCF167FEF0BB}" type="datetimeFigureOut">
              <a:rPr lang="en-US" smtClean="0"/>
              <a:t>12/31/2017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584471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2F9BCF-7D10-47B6-A1D4-DCF167FEF0BB}" type="datetimeFigureOut">
              <a:rPr lang="en-US" smtClean="0"/>
              <a:t>12/31/2017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4141789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42F9BCF-7D10-47B6-A1D4-DCF167FEF0BB}" type="datetimeFigureOut">
              <a:rPr lang="en-US" smtClean="0"/>
              <a:t>12/31/2017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578660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42F9BCF-7D10-47B6-A1D4-DCF167FEF0BB}" type="datetimeFigureOut">
              <a:rPr lang="en-US" smtClean="0"/>
              <a:t>12/31/2017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2752000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42F9BCF-7D10-47B6-A1D4-DCF167FEF0BB}" type="datetimeFigureOut">
              <a:rPr lang="en-US" smtClean="0"/>
              <a:t>12/31/2017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649320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2F9BCF-7D10-47B6-A1D4-DCF167FEF0BB}" type="datetimeFigureOut">
              <a:rPr lang="en-US" smtClean="0"/>
              <a:t>12/31/2017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2150763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2F9BCF-7D10-47B6-A1D4-DCF167FEF0BB}" type="datetimeFigureOut">
              <a:rPr lang="en-US" smtClean="0"/>
              <a:t>12/31/2017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566910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2F9BCF-7D10-47B6-A1D4-DCF167FEF0BB}" type="datetimeFigureOut">
              <a:rPr lang="en-US" smtClean="0"/>
              <a:t>12/31/2017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2767278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2F9BCF-7D10-47B6-A1D4-DCF167FEF0BB}" type="datetimeFigureOut">
              <a:rPr lang="en-US" smtClean="0"/>
              <a:t>12/31/2017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4221141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2F9BCF-7D10-47B6-A1D4-DCF167FEF0BB}" type="datetimeFigureOut">
              <a:rPr lang="en-US" smtClean="0"/>
              <a:t>12/31/2017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167488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3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2F9BCF-7D10-47B6-A1D4-DCF167FEF0BB}" type="datetimeFigureOut">
              <a:rPr lang="en-US" smtClean="0"/>
              <a:t>12/31/2017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09390F-9BCF-4B1F-92C3-D1CB42A9B696}" type="slidenum">
              <a:rPr lang="en-US" smtClean="0"/>
              <a:t>‹#›</a:t>
            </a:fld>
            <a:endParaRPr lang="en-US"/>
          </a:p>
        </p:txBody>
      </p:sp>
    </p:spTree>
    <p:extLst>
      <p:ext uri="{BB962C8B-B14F-4D97-AF65-F5344CB8AC3E}">
        <p14:creationId xmlns:p14="http://schemas.microsoft.com/office/powerpoint/2010/main" val="32504648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472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023" y="1594180"/>
            <a:ext cx="8888506" cy="1325563"/>
          </a:xfrm>
        </p:spPr>
        <p:txBody>
          <a:bodyPr>
            <a:noAutofit/>
          </a:bodyPr>
          <a:lstStyle/>
          <a:p>
            <a:pPr algn="ctr"/>
            <a:r>
              <a:rPr lang="en-US" sz="4800" b="1" dirty="0">
                <a:solidFill>
                  <a:srgbClr val="BB0705"/>
                </a:solidFill>
                <a:effectLst>
                  <a:outerShdw blurRad="38100" dist="38100" dir="2700000" algn="tl">
                    <a:srgbClr val="000000">
                      <a:alpha val="43137"/>
                    </a:srgbClr>
                  </a:outerShdw>
                </a:effectLst>
                <a:latin typeface="+mn-lt"/>
              </a:rPr>
              <a:t>See what kind of love the Father has given to us, that we should be called children of God; and so we are.</a:t>
            </a:r>
            <a:r>
              <a:rPr lang="en-US" sz="3600" b="1" dirty="0" smtClean="0">
                <a:solidFill>
                  <a:srgbClr val="BB0705"/>
                </a:solidFill>
                <a:effectLst>
                  <a:outerShdw blurRad="38100" dist="38100" dir="2700000" algn="tl">
                    <a:srgbClr val="000000">
                      <a:alpha val="43137"/>
                    </a:srgbClr>
                  </a:outerShdw>
                </a:effectLst>
                <a:latin typeface="+mn-lt"/>
              </a:rPr>
              <a:t/>
            </a:r>
            <a:br>
              <a:rPr lang="en-US" sz="3600" b="1" dirty="0" smtClean="0">
                <a:solidFill>
                  <a:srgbClr val="BB0705"/>
                </a:solidFill>
                <a:effectLst>
                  <a:outerShdw blurRad="38100" dist="38100" dir="2700000" algn="tl">
                    <a:srgbClr val="000000">
                      <a:alpha val="43137"/>
                    </a:srgbClr>
                  </a:outerShdw>
                </a:effectLst>
                <a:latin typeface="+mn-lt"/>
              </a:rPr>
            </a:br>
            <a:r>
              <a:rPr lang="en-US" sz="2800" b="1" dirty="0" smtClean="0">
                <a:solidFill>
                  <a:srgbClr val="BB0705"/>
                </a:solidFill>
                <a:effectLst>
                  <a:outerShdw blurRad="38100" dist="38100" dir="2700000" algn="tl">
                    <a:srgbClr val="000000">
                      <a:alpha val="43137"/>
                    </a:srgbClr>
                  </a:outerShdw>
                </a:effectLst>
                <a:latin typeface="+mn-lt"/>
              </a:rPr>
              <a:t> </a:t>
            </a:r>
            <a:r>
              <a:rPr lang="en-US" sz="3600" b="1" dirty="0">
                <a:solidFill>
                  <a:srgbClr val="BB0705"/>
                </a:solidFill>
                <a:effectLst>
                  <a:outerShdw blurRad="38100" dist="38100" dir="2700000" algn="tl">
                    <a:srgbClr val="000000">
                      <a:alpha val="43137"/>
                    </a:srgbClr>
                  </a:outerShdw>
                </a:effectLst>
                <a:latin typeface="+mn-lt"/>
              </a:rPr>
              <a:t/>
            </a:r>
            <a:br>
              <a:rPr lang="en-US" sz="3600" b="1" dirty="0">
                <a:solidFill>
                  <a:srgbClr val="BB0705"/>
                </a:solidFill>
                <a:effectLst>
                  <a:outerShdw blurRad="38100" dist="38100" dir="2700000" algn="tl">
                    <a:srgbClr val="000000">
                      <a:alpha val="43137"/>
                    </a:srgbClr>
                  </a:outerShdw>
                </a:effectLst>
                <a:latin typeface="+mn-lt"/>
              </a:rPr>
            </a:br>
            <a:r>
              <a:rPr lang="en-US" sz="3200" b="1" dirty="0" smtClean="0">
                <a:solidFill>
                  <a:srgbClr val="BB0705"/>
                </a:solidFill>
                <a:effectLst>
                  <a:outerShdw blurRad="38100" dist="38100" dir="2700000" algn="tl">
                    <a:srgbClr val="000000">
                      <a:alpha val="43137"/>
                    </a:srgbClr>
                  </a:outerShdw>
                </a:effectLst>
                <a:latin typeface="+mn-lt"/>
              </a:rPr>
              <a:t>1 John </a:t>
            </a:r>
            <a:r>
              <a:rPr lang="en-US" sz="3200" b="1" dirty="0" smtClean="0">
                <a:solidFill>
                  <a:srgbClr val="BB0705"/>
                </a:solidFill>
                <a:effectLst>
                  <a:outerShdw blurRad="38100" dist="38100" dir="2700000" algn="tl">
                    <a:srgbClr val="000000">
                      <a:alpha val="43137"/>
                    </a:srgbClr>
                  </a:outerShdw>
                </a:effectLst>
                <a:latin typeface="+mn-lt"/>
              </a:rPr>
              <a:t>3:1a </a:t>
            </a:r>
            <a:r>
              <a:rPr lang="en-US" sz="3200" b="1" dirty="0" smtClean="0">
                <a:solidFill>
                  <a:srgbClr val="BB0705"/>
                </a:solidFill>
                <a:effectLst>
                  <a:outerShdw blurRad="38100" dist="38100" dir="2700000" algn="tl">
                    <a:srgbClr val="000000">
                      <a:alpha val="43137"/>
                    </a:srgbClr>
                  </a:outerShdw>
                </a:effectLst>
                <a:latin typeface="+mn-lt"/>
              </a:rPr>
              <a:t>ESV</a:t>
            </a:r>
            <a:endParaRPr lang="en-US" sz="3200" dirty="0">
              <a:solidFill>
                <a:srgbClr val="BB0705"/>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940975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023" y="1369092"/>
            <a:ext cx="8888506" cy="1325563"/>
          </a:xfrm>
        </p:spPr>
        <p:txBody>
          <a:bodyPr>
            <a:noAutofit/>
          </a:bodyPr>
          <a:lstStyle/>
          <a:p>
            <a:pPr algn="ctr"/>
            <a:r>
              <a:rPr lang="en-US" sz="4000" b="1" baseline="30000" dirty="0">
                <a:solidFill>
                  <a:srgbClr val="BB0705"/>
                </a:solidFill>
                <a:effectLst>
                  <a:outerShdw blurRad="38100" dist="38100" dir="2700000" algn="tl">
                    <a:srgbClr val="000000">
                      <a:alpha val="43137"/>
                    </a:srgbClr>
                  </a:outerShdw>
                </a:effectLst>
                <a:latin typeface="+mn-lt"/>
              </a:rPr>
              <a:t>33</a:t>
            </a:r>
            <a:r>
              <a:rPr lang="en-US" sz="4000" b="1" dirty="0">
                <a:solidFill>
                  <a:srgbClr val="BB0705"/>
                </a:solidFill>
                <a:effectLst>
                  <a:outerShdw blurRad="38100" dist="38100" dir="2700000" algn="tl">
                    <a:srgbClr val="000000">
                      <a:alpha val="43137"/>
                    </a:srgbClr>
                  </a:outerShdw>
                </a:effectLst>
                <a:latin typeface="+mn-lt"/>
              </a:rPr>
              <a:t> Oh, the depth of the riches and wisdom and knowledge of God! </a:t>
            </a:r>
            <a:r>
              <a:rPr lang="en-US" sz="4000" b="1" dirty="0">
                <a:solidFill>
                  <a:srgbClr val="BB0705"/>
                </a:solidFill>
                <a:effectLst>
                  <a:outerShdw blurRad="38100" dist="38100" dir="2700000" algn="tl">
                    <a:srgbClr val="000000">
                      <a:alpha val="43137"/>
                    </a:srgbClr>
                  </a:outerShdw>
                </a:effectLst>
                <a:latin typeface="+mn-lt"/>
              </a:rPr>
              <a:t>How unsearchable are his judgments and how inscrutable his ways!</a:t>
            </a:r>
            <a:r>
              <a:rPr lang="en-US" sz="3600" b="1" dirty="0" smtClean="0">
                <a:solidFill>
                  <a:srgbClr val="BB0705"/>
                </a:solidFill>
                <a:effectLst>
                  <a:outerShdw blurRad="38100" dist="38100" dir="2700000" algn="tl">
                    <a:srgbClr val="000000">
                      <a:alpha val="43137"/>
                    </a:srgbClr>
                  </a:outerShdw>
                </a:effectLst>
                <a:latin typeface="+mn-lt"/>
              </a:rPr>
              <a:t/>
            </a:r>
            <a:br>
              <a:rPr lang="en-US" sz="3600" b="1" dirty="0" smtClean="0">
                <a:solidFill>
                  <a:srgbClr val="BB0705"/>
                </a:solidFill>
                <a:effectLst>
                  <a:outerShdw blurRad="38100" dist="38100" dir="2700000" algn="tl">
                    <a:srgbClr val="000000">
                      <a:alpha val="43137"/>
                    </a:srgbClr>
                  </a:outerShdw>
                </a:effectLst>
                <a:latin typeface="+mn-lt"/>
              </a:rPr>
            </a:br>
            <a:r>
              <a:rPr lang="en-US" sz="2800" b="1" dirty="0" smtClean="0">
                <a:solidFill>
                  <a:srgbClr val="BB0705"/>
                </a:solidFill>
                <a:effectLst>
                  <a:outerShdw blurRad="38100" dist="38100" dir="2700000" algn="tl">
                    <a:srgbClr val="000000">
                      <a:alpha val="43137"/>
                    </a:srgbClr>
                  </a:outerShdw>
                </a:effectLst>
                <a:latin typeface="+mn-lt"/>
              </a:rPr>
              <a:t> </a:t>
            </a:r>
            <a:r>
              <a:rPr lang="en-US" sz="3600" b="1" dirty="0">
                <a:solidFill>
                  <a:srgbClr val="BB0705"/>
                </a:solidFill>
                <a:effectLst>
                  <a:outerShdw blurRad="38100" dist="38100" dir="2700000" algn="tl">
                    <a:srgbClr val="000000">
                      <a:alpha val="43137"/>
                    </a:srgbClr>
                  </a:outerShdw>
                </a:effectLst>
                <a:latin typeface="+mn-lt"/>
              </a:rPr>
              <a:t/>
            </a:r>
            <a:br>
              <a:rPr lang="en-US" sz="3600" b="1" dirty="0">
                <a:solidFill>
                  <a:srgbClr val="BB0705"/>
                </a:solidFill>
                <a:effectLst>
                  <a:outerShdw blurRad="38100" dist="38100" dir="2700000" algn="tl">
                    <a:srgbClr val="000000">
                      <a:alpha val="43137"/>
                    </a:srgbClr>
                  </a:outerShdw>
                </a:effectLst>
                <a:latin typeface="+mn-lt"/>
              </a:rPr>
            </a:br>
            <a:r>
              <a:rPr lang="en-US" sz="3200" b="1" dirty="0" smtClean="0">
                <a:solidFill>
                  <a:srgbClr val="BB0705"/>
                </a:solidFill>
                <a:effectLst>
                  <a:outerShdw blurRad="38100" dist="38100" dir="2700000" algn="tl">
                    <a:srgbClr val="000000">
                      <a:alpha val="43137"/>
                    </a:srgbClr>
                  </a:outerShdw>
                </a:effectLst>
                <a:latin typeface="+mn-lt"/>
              </a:rPr>
              <a:t>Romans 11:33 ESV</a:t>
            </a:r>
            <a:endParaRPr lang="en-US" sz="3200" dirty="0">
              <a:solidFill>
                <a:srgbClr val="BB0705"/>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459231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153" y="2599412"/>
            <a:ext cx="8622927" cy="1325563"/>
          </a:xfrm>
        </p:spPr>
        <p:txBody>
          <a:bodyPr>
            <a:noAutofit/>
          </a:bodyPr>
          <a:lstStyle/>
          <a:p>
            <a:pPr algn="ctr"/>
            <a:r>
              <a:rPr lang="en-US" sz="3200" b="1" baseline="30000" dirty="0">
                <a:solidFill>
                  <a:srgbClr val="BB0705"/>
                </a:solidFill>
                <a:effectLst>
                  <a:outerShdw blurRad="38100" dist="38100" dir="2700000" algn="tl">
                    <a:srgbClr val="000000">
                      <a:alpha val="43137"/>
                    </a:srgbClr>
                  </a:outerShdw>
                </a:effectLst>
                <a:latin typeface="+mn-lt"/>
              </a:rPr>
              <a:t>12 </a:t>
            </a:r>
            <a:r>
              <a:rPr lang="en-US" sz="3200" b="1" dirty="0">
                <a:solidFill>
                  <a:srgbClr val="BB0705"/>
                </a:solidFill>
                <a:effectLst>
                  <a:outerShdw blurRad="38100" dist="38100" dir="2700000" algn="tl">
                    <a:srgbClr val="000000">
                      <a:alpha val="43137"/>
                    </a:srgbClr>
                  </a:outerShdw>
                </a:effectLst>
                <a:latin typeface="+mn-lt"/>
              </a:rPr>
              <a:t>I am writing to you, little children, that your sins have been forgiven because of his name. </a:t>
            </a:r>
            <a:r>
              <a:rPr lang="en-US" sz="3200" b="1" baseline="30000" dirty="0">
                <a:solidFill>
                  <a:srgbClr val="BB0705"/>
                </a:solidFill>
                <a:effectLst>
                  <a:outerShdw blurRad="38100" dist="38100" dir="2700000" algn="tl">
                    <a:srgbClr val="000000">
                      <a:alpha val="43137"/>
                    </a:srgbClr>
                  </a:outerShdw>
                </a:effectLst>
                <a:latin typeface="+mn-lt"/>
              </a:rPr>
              <a:t>13 </a:t>
            </a:r>
            <a:r>
              <a:rPr lang="en-US" sz="3200" b="1" dirty="0">
                <a:solidFill>
                  <a:srgbClr val="BB0705"/>
                </a:solidFill>
                <a:effectLst>
                  <a:outerShdw blurRad="38100" dist="38100" dir="2700000" algn="tl">
                    <a:srgbClr val="000000">
                      <a:alpha val="43137"/>
                    </a:srgbClr>
                  </a:outerShdw>
                </a:effectLst>
                <a:latin typeface="+mn-lt"/>
              </a:rPr>
              <a:t>I am writing to you, fathers, that you have known him who has been from the beginning. I am writing to you, young people, that you have conquered the evil one. </a:t>
            </a:r>
            <a:r>
              <a:rPr lang="en-US" sz="3200" b="1" baseline="30000" dirty="0">
                <a:solidFill>
                  <a:srgbClr val="BB0705"/>
                </a:solidFill>
                <a:effectLst>
                  <a:outerShdw blurRad="38100" dist="38100" dir="2700000" algn="tl">
                    <a:srgbClr val="000000">
                      <a:alpha val="43137"/>
                    </a:srgbClr>
                  </a:outerShdw>
                </a:effectLst>
                <a:latin typeface="+mn-lt"/>
              </a:rPr>
              <a:t>14 </a:t>
            </a:r>
            <a:r>
              <a:rPr lang="en-US" sz="3200" b="1" dirty="0">
                <a:solidFill>
                  <a:srgbClr val="BB0705"/>
                </a:solidFill>
                <a:effectLst>
                  <a:outerShdw blurRad="38100" dist="38100" dir="2700000" algn="tl">
                    <a:srgbClr val="000000">
                      <a:alpha val="43137"/>
                    </a:srgbClr>
                  </a:outerShdw>
                </a:effectLst>
                <a:latin typeface="+mn-lt"/>
              </a:rPr>
              <a:t>I have written to you, children, that you have known the Father. I have written to you, fathers, that you have known him who has been from the beginning. I have written to you, young people, that you are strong, and the word of God resides in you, and you have conquered the evil one.</a:t>
            </a: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3600" b="1" dirty="0" smtClean="0">
                <a:solidFill>
                  <a:srgbClr val="BB0705"/>
                </a:solidFill>
                <a:effectLst>
                  <a:outerShdw blurRad="38100" dist="38100" dir="2700000" algn="tl">
                    <a:srgbClr val="000000">
                      <a:alpha val="43137"/>
                    </a:srgbClr>
                  </a:outerShdw>
                </a:effectLst>
                <a:latin typeface="+mn-lt"/>
              </a:rPr>
              <a:t> </a:t>
            </a:r>
            <a:r>
              <a:rPr lang="en-US" sz="3600" b="1" dirty="0">
                <a:solidFill>
                  <a:srgbClr val="BB0705"/>
                </a:solidFill>
                <a:effectLst>
                  <a:outerShdw blurRad="38100" dist="38100" dir="2700000" algn="tl">
                    <a:srgbClr val="000000">
                      <a:alpha val="43137"/>
                    </a:srgbClr>
                  </a:outerShdw>
                </a:effectLst>
                <a:latin typeface="+mn-lt"/>
              </a:rPr>
              <a:t/>
            </a:r>
            <a:br>
              <a:rPr lang="en-US" sz="3600" b="1" dirty="0">
                <a:solidFill>
                  <a:srgbClr val="BB0705"/>
                </a:solidFill>
                <a:effectLst>
                  <a:outerShdw blurRad="38100" dist="38100" dir="2700000" algn="tl">
                    <a:srgbClr val="000000">
                      <a:alpha val="43137"/>
                    </a:srgbClr>
                  </a:outerShdw>
                </a:effectLst>
                <a:latin typeface="+mn-lt"/>
              </a:rPr>
            </a:br>
            <a:r>
              <a:rPr lang="en-US" sz="2800" b="1" dirty="0" smtClean="0">
                <a:solidFill>
                  <a:srgbClr val="BB0705"/>
                </a:solidFill>
                <a:effectLst>
                  <a:outerShdw blurRad="38100" dist="38100" dir="2700000" algn="tl">
                    <a:srgbClr val="000000">
                      <a:alpha val="43137"/>
                    </a:srgbClr>
                  </a:outerShdw>
                </a:effectLst>
                <a:latin typeface="+mn-lt"/>
              </a:rPr>
              <a:t>1 John 2:12-14 NET</a:t>
            </a:r>
            <a:endParaRPr lang="en-US" sz="2800" dirty="0">
              <a:solidFill>
                <a:srgbClr val="BB0705"/>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315781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917" y="1978776"/>
            <a:ext cx="8878421" cy="1325563"/>
          </a:xfrm>
        </p:spPr>
        <p:txBody>
          <a:bodyPr>
            <a:noAutofit/>
          </a:bodyPr>
          <a:lstStyle/>
          <a:p>
            <a:pPr algn="ctr"/>
            <a:r>
              <a:rPr lang="en-US" sz="4000" b="1" baseline="30000" dirty="0">
                <a:solidFill>
                  <a:srgbClr val="BB0705"/>
                </a:solidFill>
                <a:effectLst>
                  <a:outerShdw blurRad="38100" dist="38100" dir="2700000" algn="tl">
                    <a:srgbClr val="000000">
                      <a:alpha val="43137"/>
                    </a:srgbClr>
                  </a:outerShdw>
                </a:effectLst>
                <a:latin typeface="+mn-lt"/>
              </a:rPr>
              <a:t>34 </a:t>
            </a:r>
            <a:r>
              <a:rPr lang="en-US" sz="4000" b="1" dirty="0">
                <a:solidFill>
                  <a:srgbClr val="BB0705"/>
                </a:solidFill>
                <a:effectLst>
                  <a:outerShdw blurRad="38100" dist="38100" dir="2700000" algn="tl">
                    <a:srgbClr val="000000">
                      <a:alpha val="43137"/>
                    </a:srgbClr>
                  </a:outerShdw>
                </a:effectLst>
                <a:latin typeface="+mn-lt"/>
              </a:rPr>
              <a:t>And no longer shall each one teach his neighbor and each his brother, saying, ‘Know the </a:t>
            </a:r>
            <a:r>
              <a:rPr lang="en-US" sz="4000" b="1" cap="small" dirty="0">
                <a:solidFill>
                  <a:srgbClr val="BB0705"/>
                </a:solidFill>
                <a:effectLst>
                  <a:outerShdw blurRad="38100" dist="38100" dir="2700000" algn="tl">
                    <a:srgbClr val="000000">
                      <a:alpha val="43137"/>
                    </a:srgbClr>
                  </a:outerShdw>
                </a:effectLst>
                <a:latin typeface="+mn-lt"/>
              </a:rPr>
              <a:t>Lord</a:t>
            </a:r>
            <a:r>
              <a:rPr lang="en-US" sz="4000" b="1" dirty="0">
                <a:solidFill>
                  <a:srgbClr val="BB0705"/>
                </a:solidFill>
                <a:effectLst>
                  <a:outerShdw blurRad="38100" dist="38100" dir="2700000" algn="tl">
                    <a:srgbClr val="000000">
                      <a:alpha val="43137"/>
                    </a:srgbClr>
                  </a:outerShdw>
                </a:effectLst>
                <a:latin typeface="+mn-lt"/>
              </a:rPr>
              <a:t>,’ for they shall all know me, from the least of them to the greatest, declares the </a:t>
            </a:r>
            <a:r>
              <a:rPr lang="en-US" sz="4000" b="1" cap="small" dirty="0">
                <a:solidFill>
                  <a:srgbClr val="BB0705"/>
                </a:solidFill>
                <a:effectLst>
                  <a:outerShdw blurRad="38100" dist="38100" dir="2700000" algn="tl">
                    <a:srgbClr val="000000">
                      <a:alpha val="43137"/>
                    </a:srgbClr>
                  </a:outerShdw>
                </a:effectLst>
                <a:latin typeface="+mn-lt"/>
              </a:rPr>
              <a:t>Lord</a:t>
            </a:r>
            <a:r>
              <a:rPr lang="en-US" sz="4000" b="1" dirty="0">
                <a:solidFill>
                  <a:srgbClr val="BB0705"/>
                </a:solidFill>
                <a:effectLst>
                  <a:outerShdw blurRad="38100" dist="38100" dir="2700000" algn="tl">
                    <a:srgbClr val="000000">
                      <a:alpha val="43137"/>
                    </a:srgbClr>
                  </a:outerShdw>
                </a:effectLst>
                <a:latin typeface="+mn-lt"/>
              </a:rPr>
              <a:t>. For I will forgive their iniquity, and I will remember their sin no more.”</a:t>
            </a:r>
            <a:r>
              <a:rPr lang="en-US" sz="4000" dirty="0">
                <a:effectLst>
                  <a:outerShdw blurRad="38100" dist="38100" dir="2700000" algn="tl">
                    <a:srgbClr val="000000">
                      <a:alpha val="43137"/>
                    </a:srgbClr>
                  </a:outerShdw>
                </a:effectLst>
              </a:rPr>
              <a:t/>
            </a:r>
            <a:br>
              <a:rPr lang="en-US" sz="4000" dirty="0">
                <a:effectLst>
                  <a:outerShdw blurRad="38100" dist="38100" dir="2700000" algn="tl">
                    <a:srgbClr val="000000">
                      <a:alpha val="43137"/>
                    </a:srgbClr>
                  </a:outerShdw>
                </a:effectLst>
              </a:rPr>
            </a:br>
            <a:r>
              <a:rPr lang="en-US" sz="4000" b="1" dirty="0">
                <a:solidFill>
                  <a:srgbClr val="C00000"/>
                </a:solidFill>
                <a:effectLst>
                  <a:outerShdw blurRad="38100" dist="38100" dir="2700000" algn="tl">
                    <a:srgbClr val="000000">
                      <a:alpha val="43137"/>
                    </a:srgbClr>
                  </a:outerShdw>
                </a:effectLst>
                <a:latin typeface="+mn-lt"/>
              </a:rPr>
              <a:t/>
            </a:r>
            <a:br>
              <a:rPr lang="en-US" sz="4000" b="1" dirty="0">
                <a:solidFill>
                  <a:srgbClr val="C00000"/>
                </a:solidFill>
                <a:effectLst>
                  <a:outerShdw blurRad="38100" dist="38100" dir="2700000" algn="tl">
                    <a:srgbClr val="000000">
                      <a:alpha val="43137"/>
                    </a:srgbClr>
                  </a:outerShdw>
                </a:effectLst>
                <a:latin typeface="+mn-lt"/>
              </a:rPr>
            </a:br>
            <a:r>
              <a:rPr lang="en-US" sz="3200" b="1" dirty="0" smtClean="0">
                <a:solidFill>
                  <a:srgbClr val="C00000"/>
                </a:solidFill>
                <a:effectLst>
                  <a:outerShdw blurRad="38100" dist="38100" dir="2700000" algn="tl">
                    <a:srgbClr val="000000">
                      <a:alpha val="43137"/>
                    </a:srgbClr>
                  </a:outerShdw>
                </a:effectLst>
                <a:latin typeface="+mn-lt"/>
              </a:rPr>
              <a:t>Jeremiah 31:34 ESV</a:t>
            </a:r>
            <a:endParaRPr lang="en-US" sz="32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317338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812" y="1158503"/>
            <a:ext cx="8743950" cy="1325563"/>
          </a:xfrm>
        </p:spPr>
        <p:txBody>
          <a:bodyPr>
            <a:noAutofit/>
          </a:bodyPr>
          <a:lstStyle/>
          <a:p>
            <a:pPr algn="ctr"/>
            <a:r>
              <a:rPr lang="en-US" sz="4000" b="1" baseline="30000" dirty="0">
                <a:solidFill>
                  <a:srgbClr val="BB0705"/>
                </a:solidFill>
                <a:effectLst>
                  <a:outerShdw blurRad="38100" dist="38100" dir="2700000" algn="tl">
                    <a:srgbClr val="000000">
                      <a:alpha val="43137"/>
                    </a:srgbClr>
                  </a:outerShdw>
                </a:effectLst>
                <a:latin typeface="+mn-lt"/>
              </a:rPr>
              <a:t>4 </a:t>
            </a:r>
            <a:r>
              <a:rPr lang="en-US" sz="4000" b="1" dirty="0">
                <a:solidFill>
                  <a:srgbClr val="BB0705"/>
                </a:solidFill>
                <a:effectLst>
                  <a:outerShdw blurRad="38100" dist="38100" dir="2700000" algn="tl">
                    <a:srgbClr val="000000">
                      <a:alpha val="43137"/>
                    </a:srgbClr>
                  </a:outerShdw>
                </a:effectLst>
                <a:latin typeface="+mn-lt"/>
              </a:rPr>
              <a:t>The one who says “I have come to know God” and yet does not keep his commandments is a liar, and the truth is not in such a </a:t>
            </a:r>
            <a:r>
              <a:rPr lang="en-US" sz="4000" b="1" dirty="0" smtClean="0">
                <a:solidFill>
                  <a:srgbClr val="BB0705"/>
                </a:solidFill>
                <a:effectLst>
                  <a:outerShdw blurRad="38100" dist="38100" dir="2700000" algn="tl">
                    <a:srgbClr val="000000">
                      <a:alpha val="43137"/>
                    </a:srgbClr>
                  </a:outerShdw>
                </a:effectLst>
                <a:latin typeface="+mn-lt"/>
              </a:rPr>
              <a:t>person.</a:t>
            </a:r>
            <a:r>
              <a:rPr lang="en-US" sz="4000" b="1" dirty="0" smtClean="0">
                <a:solidFill>
                  <a:srgbClr val="C00000"/>
                </a:solidFill>
                <a:effectLst>
                  <a:outerShdw blurRad="38100" dist="38100" dir="2700000" algn="tl">
                    <a:srgbClr val="000000">
                      <a:alpha val="43137"/>
                    </a:srgbClr>
                  </a:outerShdw>
                </a:effectLst>
                <a:latin typeface="+mn-lt"/>
              </a:rPr>
              <a:t/>
            </a:r>
            <a:br>
              <a:rPr lang="en-US" sz="4000" b="1" dirty="0" smtClean="0">
                <a:solidFill>
                  <a:srgbClr val="C00000"/>
                </a:solidFill>
                <a:effectLst>
                  <a:outerShdw blurRad="38100" dist="38100" dir="2700000" algn="tl">
                    <a:srgbClr val="000000">
                      <a:alpha val="43137"/>
                    </a:srgbClr>
                  </a:outerShdw>
                </a:effectLst>
                <a:latin typeface="+mn-lt"/>
              </a:rPr>
            </a:br>
            <a:r>
              <a:rPr lang="en-US" sz="2800" b="1" dirty="0">
                <a:solidFill>
                  <a:srgbClr val="C00000"/>
                </a:solidFill>
                <a:effectLst>
                  <a:outerShdw blurRad="38100" dist="38100" dir="2700000" algn="tl">
                    <a:srgbClr val="000000">
                      <a:alpha val="43137"/>
                    </a:srgbClr>
                  </a:outerShdw>
                </a:effectLst>
                <a:latin typeface="+mn-lt"/>
              </a:rPr>
              <a:t/>
            </a:r>
            <a:br>
              <a:rPr lang="en-US" sz="2800" b="1" dirty="0">
                <a:solidFill>
                  <a:srgbClr val="C00000"/>
                </a:solidFill>
                <a:effectLst>
                  <a:outerShdw blurRad="38100" dist="38100" dir="2700000" algn="tl">
                    <a:srgbClr val="000000">
                      <a:alpha val="43137"/>
                    </a:srgbClr>
                  </a:outerShdw>
                </a:effectLst>
                <a:latin typeface="+mn-lt"/>
              </a:rPr>
            </a:br>
            <a:r>
              <a:rPr lang="en-US" sz="2800" b="1" dirty="0" smtClean="0">
                <a:solidFill>
                  <a:srgbClr val="C00000"/>
                </a:solidFill>
                <a:effectLst>
                  <a:outerShdw blurRad="38100" dist="38100" dir="2700000" algn="tl">
                    <a:srgbClr val="000000">
                      <a:alpha val="43137"/>
                    </a:srgbClr>
                  </a:outerShdw>
                </a:effectLst>
                <a:latin typeface="+mn-lt"/>
              </a:rPr>
              <a:t>1 John 2:4 NET</a:t>
            </a:r>
            <a:endParaRPr lang="en-US" sz="32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539742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023" y="2382188"/>
            <a:ext cx="8878421" cy="1325563"/>
          </a:xfrm>
        </p:spPr>
        <p:txBody>
          <a:bodyPr>
            <a:noAutofit/>
          </a:bodyPr>
          <a:lstStyle/>
          <a:p>
            <a:pPr algn="ctr"/>
            <a:r>
              <a:rPr lang="en-US" sz="3200" b="1" baseline="30000" dirty="0">
                <a:solidFill>
                  <a:srgbClr val="BB0705"/>
                </a:solidFill>
                <a:effectLst>
                  <a:outerShdw blurRad="38100" dist="38100" dir="2700000" algn="tl">
                    <a:srgbClr val="000000">
                      <a:alpha val="43137"/>
                    </a:srgbClr>
                  </a:outerShdw>
                </a:effectLst>
                <a:latin typeface="+mn-lt"/>
              </a:rPr>
              <a:t>9</a:t>
            </a:r>
            <a:r>
              <a:rPr lang="en-US" sz="3200" dirty="0">
                <a:solidFill>
                  <a:srgbClr val="BB0705"/>
                </a:solidFill>
                <a:effectLst>
                  <a:outerShdw blurRad="38100" dist="38100" dir="2700000" algn="tl">
                    <a:srgbClr val="000000">
                      <a:alpha val="43137"/>
                    </a:srgbClr>
                  </a:outerShdw>
                </a:effectLst>
                <a:latin typeface="+mn-lt"/>
              </a:rPr>
              <a:t> </a:t>
            </a:r>
            <a:r>
              <a:rPr lang="en-US" sz="3200" b="1" dirty="0">
                <a:solidFill>
                  <a:srgbClr val="BB0705"/>
                </a:solidFill>
                <a:effectLst>
                  <a:outerShdw blurRad="38100" dist="38100" dir="2700000" algn="tl">
                    <a:srgbClr val="000000">
                      <a:alpha val="43137"/>
                    </a:srgbClr>
                  </a:outerShdw>
                </a:effectLst>
                <a:latin typeface="+mn-lt"/>
              </a:rPr>
              <a:t>How can a young man keep his way pure?  By guarding it according to your word.  </a:t>
            </a:r>
            <a:r>
              <a:rPr lang="en-US" sz="3200" b="1" baseline="30000" dirty="0">
                <a:solidFill>
                  <a:srgbClr val="BB0705"/>
                </a:solidFill>
                <a:effectLst>
                  <a:outerShdw blurRad="38100" dist="38100" dir="2700000" algn="tl">
                    <a:srgbClr val="000000">
                      <a:alpha val="43137"/>
                    </a:srgbClr>
                  </a:outerShdw>
                </a:effectLst>
                <a:latin typeface="+mn-lt"/>
              </a:rPr>
              <a:t>10 </a:t>
            </a:r>
            <a:r>
              <a:rPr lang="en-US" sz="3200" b="1" dirty="0">
                <a:solidFill>
                  <a:srgbClr val="BB0705"/>
                </a:solidFill>
                <a:effectLst>
                  <a:outerShdw blurRad="38100" dist="38100" dir="2700000" algn="tl">
                    <a:srgbClr val="000000">
                      <a:alpha val="43137"/>
                    </a:srgbClr>
                  </a:outerShdw>
                </a:effectLst>
                <a:latin typeface="+mn-lt"/>
              </a:rPr>
              <a:t>With my whole heart I seek you; let me not wander from your commandments!  </a:t>
            </a:r>
            <a:r>
              <a:rPr lang="en-US" sz="3200" b="1" baseline="30000" dirty="0">
                <a:solidFill>
                  <a:srgbClr val="BB0705"/>
                </a:solidFill>
                <a:effectLst>
                  <a:outerShdw blurRad="38100" dist="38100" dir="2700000" algn="tl">
                    <a:srgbClr val="000000">
                      <a:alpha val="43137"/>
                    </a:srgbClr>
                  </a:outerShdw>
                </a:effectLst>
                <a:latin typeface="+mn-lt"/>
              </a:rPr>
              <a:t>11 </a:t>
            </a:r>
            <a:r>
              <a:rPr lang="en-US" sz="3200" b="1" dirty="0">
                <a:solidFill>
                  <a:srgbClr val="BB0705"/>
                </a:solidFill>
                <a:effectLst>
                  <a:outerShdw blurRad="38100" dist="38100" dir="2700000" algn="tl">
                    <a:srgbClr val="000000">
                      <a:alpha val="43137"/>
                    </a:srgbClr>
                  </a:outerShdw>
                </a:effectLst>
                <a:latin typeface="+mn-lt"/>
              </a:rPr>
              <a:t>I have stored up your word in my heart, that I might not sin against you.  </a:t>
            </a:r>
            <a:r>
              <a:rPr lang="en-US" sz="3200" b="1" baseline="30000" dirty="0">
                <a:solidFill>
                  <a:srgbClr val="BB0705"/>
                </a:solidFill>
                <a:effectLst>
                  <a:outerShdw blurRad="38100" dist="38100" dir="2700000" algn="tl">
                    <a:srgbClr val="000000">
                      <a:alpha val="43137"/>
                    </a:srgbClr>
                  </a:outerShdw>
                </a:effectLst>
                <a:latin typeface="+mn-lt"/>
              </a:rPr>
              <a:t>12 </a:t>
            </a:r>
            <a:r>
              <a:rPr lang="en-US" sz="3200" b="1" dirty="0">
                <a:solidFill>
                  <a:srgbClr val="BB0705"/>
                </a:solidFill>
                <a:effectLst>
                  <a:outerShdw blurRad="38100" dist="38100" dir="2700000" algn="tl">
                    <a:srgbClr val="000000">
                      <a:alpha val="43137"/>
                    </a:srgbClr>
                  </a:outerShdw>
                </a:effectLst>
                <a:latin typeface="+mn-lt"/>
              </a:rPr>
              <a:t>Blessed are you, O </a:t>
            </a:r>
            <a:r>
              <a:rPr lang="en-US" sz="3200" b="1" cap="small" dirty="0">
                <a:solidFill>
                  <a:srgbClr val="BB0705"/>
                </a:solidFill>
                <a:effectLst>
                  <a:outerShdw blurRad="38100" dist="38100" dir="2700000" algn="tl">
                    <a:srgbClr val="000000">
                      <a:alpha val="43137"/>
                    </a:srgbClr>
                  </a:outerShdw>
                </a:effectLst>
                <a:latin typeface="+mn-lt"/>
              </a:rPr>
              <a:t>Lord</a:t>
            </a:r>
            <a:r>
              <a:rPr lang="en-US" sz="3200" b="1" dirty="0">
                <a:solidFill>
                  <a:srgbClr val="BB0705"/>
                </a:solidFill>
                <a:effectLst>
                  <a:outerShdw blurRad="38100" dist="38100" dir="2700000" algn="tl">
                    <a:srgbClr val="000000">
                      <a:alpha val="43137"/>
                    </a:srgbClr>
                  </a:outerShdw>
                </a:effectLst>
                <a:latin typeface="+mn-lt"/>
              </a:rPr>
              <a:t>; teach me your statutes!  </a:t>
            </a:r>
            <a:r>
              <a:rPr lang="en-US" sz="3200" b="1" baseline="30000" dirty="0">
                <a:solidFill>
                  <a:srgbClr val="BB0705"/>
                </a:solidFill>
                <a:effectLst>
                  <a:outerShdw blurRad="38100" dist="38100" dir="2700000" algn="tl">
                    <a:srgbClr val="000000">
                      <a:alpha val="43137"/>
                    </a:srgbClr>
                  </a:outerShdw>
                </a:effectLst>
                <a:latin typeface="+mn-lt"/>
              </a:rPr>
              <a:t>13 </a:t>
            </a:r>
            <a:r>
              <a:rPr lang="en-US" sz="3200" b="1" dirty="0">
                <a:solidFill>
                  <a:srgbClr val="BB0705"/>
                </a:solidFill>
                <a:effectLst>
                  <a:outerShdw blurRad="38100" dist="38100" dir="2700000" algn="tl">
                    <a:srgbClr val="000000">
                      <a:alpha val="43137"/>
                    </a:srgbClr>
                  </a:outerShdw>
                </a:effectLst>
                <a:latin typeface="+mn-lt"/>
              </a:rPr>
              <a:t>With my lips I declare all the rules</a:t>
            </a:r>
            <a:r>
              <a:rPr lang="en-US" sz="3200" b="1" baseline="30000" dirty="0">
                <a:solidFill>
                  <a:srgbClr val="BB0705"/>
                </a:solidFill>
                <a:effectLst>
                  <a:outerShdw blurRad="38100" dist="38100" dir="2700000" algn="tl">
                    <a:srgbClr val="000000">
                      <a:alpha val="43137"/>
                    </a:srgbClr>
                  </a:outerShdw>
                </a:effectLst>
                <a:latin typeface="+mn-lt"/>
              </a:rPr>
              <a:t> </a:t>
            </a:r>
            <a:r>
              <a:rPr lang="en-US" sz="3200" b="1" dirty="0">
                <a:solidFill>
                  <a:srgbClr val="BB0705"/>
                </a:solidFill>
                <a:effectLst>
                  <a:outerShdw blurRad="38100" dist="38100" dir="2700000" algn="tl">
                    <a:srgbClr val="000000">
                      <a:alpha val="43137"/>
                    </a:srgbClr>
                  </a:outerShdw>
                </a:effectLst>
                <a:latin typeface="+mn-lt"/>
              </a:rPr>
              <a:t>of your mouth.  </a:t>
            </a:r>
            <a:r>
              <a:rPr lang="en-US" sz="3200" b="1" baseline="30000" dirty="0">
                <a:solidFill>
                  <a:srgbClr val="BB0705"/>
                </a:solidFill>
                <a:effectLst>
                  <a:outerShdw blurRad="38100" dist="38100" dir="2700000" algn="tl">
                    <a:srgbClr val="000000">
                      <a:alpha val="43137"/>
                    </a:srgbClr>
                  </a:outerShdw>
                </a:effectLst>
                <a:latin typeface="+mn-lt"/>
              </a:rPr>
              <a:t>14 </a:t>
            </a:r>
            <a:r>
              <a:rPr lang="en-US" sz="3200" b="1" dirty="0">
                <a:solidFill>
                  <a:srgbClr val="BB0705"/>
                </a:solidFill>
                <a:effectLst>
                  <a:outerShdw blurRad="38100" dist="38100" dir="2700000" algn="tl">
                    <a:srgbClr val="000000">
                      <a:alpha val="43137"/>
                    </a:srgbClr>
                  </a:outerShdw>
                </a:effectLst>
                <a:latin typeface="+mn-lt"/>
              </a:rPr>
              <a:t>In the way of your testimonies I delight as much as in all riches.  </a:t>
            </a:r>
            <a:r>
              <a:rPr lang="en-US" sz="3200" b="1" baseline="30000" dirty="0">
                <a:solidFill>
                  <a:srgbClr val="BB0705"/>
                </a:solidFill>
                <a:effectLst>
                  <a:outerShdw blurRad="38100" dist="38100" dir="2700000" algn="tl">
                    <a:srgbClr val="000000">
                      <a:alpha val="43137"/>
                    </a:srgbClr>
                  </a:outerShdw>
                </a:effectLst>
                <a:latin typeface="+mn-lt"/>
              </a:rPr>
              <a:t>15 </a:t>
            </a:r>
            <a:r>
              <a:rPr lang="en-US" sz="3200" b="1" dirty="0">
                <a:solidFill>
                  <a:srgbClr val="BB0705"/>
                </a:solidFill>
                <a:effectLst>
                  <a:outerShdw blurRad="38100" dist="38100" dir="2700000" algn="tl">
                    <a:srgbClr val="000000">
                      <a:alpha val="43137"/>
                    </a:srgbClr>
                  </a:outerShdw>
                </a:effectLst>
                <a:latin typeface="+mn-lt"/>
              </a:rPr>
              <a:t>I will meditate on your precepts and fix my eyes on your ways.  </a:t>
            </a:r>
            <a:r>
              <a:rPr lang="en-US" sz="3200" b="1" baseline="30000" dirty="0">
                <a:solidFill>
                  <a:srgbClr val="BB0705"/>
                </a:solidFill>
                <a:effectLst>
                  <a:outerShdw blurRad="38100" dist="38100" dir="2700000" algn="tl">
                    <a:srgbClr val="000000">
                      <a:alpha val="43137"/>
                    </a:srgbClr>
                  </a:outerShdw>
                </a:effectLst>
                <a:latin typeface="+mn-lt"/>
              </a:rPr>
              <a:t>16 </a:t>
            </a:r>
            <a:r>
              <a:rPr lang="en-US" sz="3200" b="1" dirty="0">
                <a:solidFill>
                  <a:srgbClr val="BB0705"/>
                </a:solidFill>
                <a:effectLst>
                  <a:outerShdw blurRad="38100" dist="38100" dir="2700000" algn="tl">
                    <a:srgbClr val="000000">
                      <a:alpha val="43137"/>
                    </a:srgbClr>
                  </a:outerShdw>
                </a:effectLst>
                <a:latin typeface="+mn-lt"/>
              </a:rPr>
              <a:t>I will delight in your statutes; I will not forget your word.</a:t>
            </a:r>
            <a:r>
              <a:rPr lang="en-US" sz="4000" dirty="0">
                <a:solidFill>
                  <a:srgbClr val="BB0705"/>
                </a:solidFill>
                <a:effectLst>
                  <a:outerShdw blurRad="38100" dist="38100" dir="2700000" algn="tl">
                    <a:srgbClr val="000000">
                      <a:alpha val="43137"/>
                    </a:srgbClr>
                  </a:outerShdw>
                </a:effectLst>
                <a:latin typeface="+mn-lt"/>
              </a:rPr>
              <a:t/>
            </a:r>
            <a:br>
              <a:rPr lang="en-US" sz="4000" dirty="0">
                <a:solidFill>
                  <a:srgbClr val="BB0705"/>
                </a:solidFill>
                <a:effectLst>
                  <a:outerShdw blurRad="38100" dist="38100" dir="2700000" algn="tl">
                    <a:srgbClr val="000000">
                      <a:alpha val="43137"/>
                    </a:srgbClr>
                  </a:outerShdw>
                </a:effectLst>
                <a:latin typeface="+mn-lt"/>
              </a:rPr>
            </a:br>
            <a:r>
              <a:rPr lang="en-US" sz="3200" b="1" dirty="0">
                <a:solidFill>
                  <a:srgbClr val="BB0705"/>
                </a:solidFill>
                <a:effectLst>
                  <a:outerShdw blurRad="38100" dist="38100" dir="2700000" algn="tl">
                    <a:srgbClr val="000000">
                      <a:alpha val="43137"/>
                    </a:srgbClr>
                  </a:outerShdw>
                </a:effectLst>
                <a:latin typeface="+mn-lt"/>
              </a:rPr>
              <a:t/>
            </a:r>
            <a:br>
              <a:rPr lang="en-US" sz="3200" b="1" dirty="0">
                <a:solidFill>
                  <a:srgbClr val="BB0705"/>
                </a:solidFill>
                <a:effectLst>
                  <a:outerShdw blurRad="38100" dist="38100" dir="2700000" algn="tl">
                    <a:srgbClr val="000000">
                      <a:alpha val="43137"/>
                    </a:srgbClr>
                  </a:outerShdw>
                </a:effectLst>
                <a:latin typeface="+mn-lt"/>
              </a:rPr>
            </a:br>
            <a:r>
              <a:rPr lang="en-US" sz="2800" b="1" dirty="0" smtClean="0">
                <a:solidFill>
                  <a:srgbClr val="BB0705"/>
                </a:solidFill>
                <a:effectLst>
                  <a:outerShdw blurRad="38100" dist="38100" dir="2700000" algn="tl">
                    <a:srgbClr val="000000">
                      <a:alpha val="43137"/>
                    </a:srgbClr>
                  </a:outerShdw>
                </a:effectLst>
                <a:latin typeface="+mn-lt"/>
              </a:rPr>
              <a:t>Psalm 119:9-16 </a:t>
            </a:r>
            <a:r>
              <a:rPr lang="en-US" sz="2800" b="1" dirty="0" smtClean="0">
                <a:solidFill>
                  <a:srgbClr val="BB0705"/>
                </a:solidFill>
                <a:effectLst>
                  <a:outerShdw blurRad="38100" dist="38100" dir="2700000" algn="tl">
                    <a:srgbClr val="000000">
                      <a:alpha val="43137"/>
                    </a:srgbClr>
                  </a:outerShdw>
                </a:effectLst>
                <a:latin typeface="+mn-lt"/>
              </a:rPr>
              <a:t>ESV</a:t>
            </a:r>
            <a:endParaRPr lang="en-US" sz="2800" dirty="0">
              <a:solidFill>
                <a:srgbClr val="BB0705"/>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846867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023" y="1427451"/>
            <a:ext cx="8878421" cy="1325563"/>
          </a:xfrm>
        </p:spPr>
        <p:txBody>
          <a:bodyPr>
            <a:noAutofit/>
          </a:bodyPr>
          <a:lstStyle/>
          <a:p>
            <a:pPr algn="ctr"/>
            <a:r>
              <a:rPr lang="en-US" sz="4000" b="1" dirty="0">
                <a:solidFill>
                  <a:srgbClr val="BB0705"/>
                </a:solidFill>
                <a:effectLst>
                  <a:outerShdw blurRad="38100" dist="38100" dir="2700000" algn="tl">
                    <a:srgbClr val="000000">
                      <a:alpha val="43137"/>
                    </a:srgbClr>
                  </a:outerShdw>
                </a:effectLst>
                <a:latin typeface="+mn-lt"/>
              </a:rPr>
              <a:t>Therefore put away all filthiness and rampant wickedness and receive with meekness the implanted word, which is able to save your souls</a:t>
            </a:r>
            <a:r>
              <a:rPr lang="en-US" sz="4000" b="1" dirty="0" smtClean="0">
                <a:solidFill>
                  <a:srgbClr val="C00000"/>
                </a:solidFill>
                <a:effectLst>
                  <a:outerShdw blurRad="38100" dist="38100" dir="2700000" algn="tl">
                    <a:srgbClr val="000000">
                      <a:alpha val="43137"/>
                    </a:srgbClr>
                  </a:outerShdw>
                </a:effectLst>
                <a:latin typeface="+mn-lt"/>
              </a:rPr>
              <a:t/>
            </a:r>
            <a:br>
              <a:rPr lang="en-US" sz="4000" b="1" dirty="0" smtClean="0">
                <a:solidFill>
                  <a:srgbClr val="C00000"/>
                </a:solidFill>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
            </a:r>
            <a:br>
              <a:rPr lang="en-US" sz="3200" b="1" dirty="0">
                <a:solidFill>
                  <a:srgbClr val="C00000"/>
                </a:solidFill>
                <a:effectLst>
                  <a:outerShdw blurRad="38100" dist="38100" dir="2700000" algn="tl">
                    <a:srgbClr val="000000">
                      <a:alpha val="43137"/>
                    </a:srgbClr>
                  </a:outerShdw>
                </a:effectLst>
                <a:latin typeface="+mn-lt"/>
              </a:rPr>
            </a:br>
            <a:r>
              <a:rPr lang="en-US" sz="2800" b="1" dirty="0" smtClean="0">
                <a:solidFill>
                  <a:srgbClr val="C00000"/>
                </a:solidFill>
                <a:effectLst>
                  <a:outerShdw blurRad="38100" dist="38100" dir="2700000" algn="tl">
                    <a:srgbClr val="000000">
                      <a:alpha val="43137"/>
                    </a:srgbClr>
                  </a:outerShdw>
                </a:effectLst>
                <a:latin typeface="+mn-lt"/>
              </a:rPr>
              <a:t>James 1:21 ESV</a:t>
            </a:r>
            <a:endParaRPr lang="en-US" sz="28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997820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706" y="1548473"/>
            <a:ext cx="8784291" cy="1325563"/>
          </a:xfrm>
        </p:spPr>
        <p:txBody>
          <a:bodyPr>
            <a:noAutofit/>
          </a:bodyPr>
          <a:lstStyle/>
          <a:p>
            <a:pPr algn="ctr"/>
            <a:r>
              <a:rPr lang="en-US" sz="4000" b="1" baseline="30000" dirty="0">
                <a:solidFill>
                  <a:srgbClr val="BB0705"/>
                </a:solidFill>
                <a:effectLst>
                  <a:outerShdw blurRad="38100" dist="38100" dir="2700000" algn="tl">
                    <a:srgbClr val="000000">
                      <a:alpha val="43137"/>
                    </a:srgbClr>
                  </a:outerShdw>
                </a:effectLst>
                <a:latin typeface="+mn-lt"/>
              </a:rPr>
              <a:t>33 </a:t>
            </a:r>
            <a:r>
              <a:rPr lang="en-US" sz="4000" b="1" dirty="0">
                <a:solidFill>
                  <a:srgbClr val="BB0705"/>
                </a:solidFill>
                <a:effectLst>
                  <a:outerShdw blurRad="38100" dist="38100" dir="2700000" algn="tl">
                    <a:srgbClr val="000000">
                      <a:alpha val="43137"/>
                    </a:srgbClr>
                  </a:outerShdw>
                </a:effectLst>
                <a:latin typeface="+mn-lt"/>
              </a:rPr>
              <a:t>For this is the covenant that I will make with the house of Israel after those days, declares the </a:t>
            </a:r>
            <a:r>
              <a:rPr lang="en-US" sz="4000" b="1" cap="small" dirty="0">
                <a:solidFill>
                  <a:srgbClr val="BB0705"/>
                </a:solidFill>
                <a:effectLst>
                  <a:outerShdw blurRad="38100" dist="38100" dir="2700000" algn="tl">
                    <a:srgbClr val="000000">
                      <a:alpha val="43137"/>
                    </a:srgbClr>
                  </a:outerShdw>
                </a:effectLst>
                <a:latin typeface="+mn-lt"/>
              </a:rPr>
              <a:t>Lord</a:t>
            </a:r>
            <a:r>
              <a:rPr lang="en-US" sz="4000" b="1" dirty="0">
                <a:solidFill>
                  <a:srgbClr val="BB0705"/>
                </a:solidFill>
                <a:effectLst>
                  <a:outerShdw blurRad="38100" dist="38100" dir="2700000" algn="tl">
                    <a:srgbClr val="000000">
                      <a:alpha val="43137"/>
                    </a:srgbClr>
                  </a:outerShdw>
                </a:effectLst>
                <a:latin typeface="+mn-lt"/>
              </a:rPr>
              <a:t>: I will put my law within them, and I will write it on their hearts.</a:t>
            </a:r>
            <a:r>
              <a:rPr lang="en-US" sz="4000" b="1" dirty="0" smtClean="0">
                <a:solidFill>
                  <a:srgbClr val="C00000"/>
                </a:solidFill>
                <a:effectLst>
                  <a:outerShdw blurRad="38100" dist="38100" dir="2700000" algn="tl">
                    <a:srgbClr val="000000">
                      <a:alpha val="43137"/>
                    </a:srgbClr>
                  </a:outerShdw>
                </a:effectLst>
                <a:latin typeface="+mn-lt"/>
              </a:rPr>
              <a:t/>
            </a:r>
            <a:br>
              <a:rPr lang="en-US" sz="4000" b="1" dirty="0" smtClean="0">
                <a:solidFill>
                  <a:srgbClr val="C00000"/>
                </a:solidFill>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
            </a:r>
            <a:br>
              <a:rPr lang="en-US" sz="3200" b="1" dirty="0">
                <a:solidFill>
                  <a:srgbClr val="C00000"/>
                </a:solidFill>
                <a:effectLst>
                  <a:outerShdw blurRad="38100" dist="38100" dir="2700000" algn="tl">
                    <a:srgbClr val="000000">
                      <a:alpha val="43137"/>
                    </a:srgbClr>
                  </a:outerShdw>
                </a:effectLst>
                <a:latin typeface="+mn-lt"/>
              </a:rPr>
            </a:br>
            <a:r>
              <a:rPr lang="en-US" sz="2800" b="1" dirty="0" smtClean="0">
                <a:solidFill>
                  <a:srgbClr val="C00000"/>
                </a:solidFill>
                <a:effectLst>
                  <a:outerShdw blurRad="38100" dist="38100" dir="2700000" algn="tl">
                    <a:srgbClr val="000000">
                      <a:alpha val="43137"/>
                    </a:srgbClr>
                  </a:outerShdw>
                </a:effectLst>
                <a:latin typeface="+mn-lt"/>
              </a:rPr>
              <a:t>Jeremiah 31:33 ESV</a:t>
            </a:r>
            <a:endParaRPr lang="en-US" sz="28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612933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706" y="2422528"/>
            <a:ext cx="8784291" cy="1325563"/>
          </a:xfrm>
        </p:spPr>
        <p:txBody>
          <a:bodyPr>
            <a:noAutofit/>
          </a:bodyPr>
          <a:lstStyle/>
          <a:p>
            <a:pPr algn="ctr"/>
            <a:r>
              <a:rPr lang="en-US" sz="4000" b="1" baseline="30000" dirty="0">
                <a:solidFill>
                  <a:srgbClr val="BB0705"/>
                </a:solidFill>
                <a:effectLst>
                  <a:outerShdw blurRad="38100" dist="38100" dir="2700000" algn="tl">
                    <a:srgbClr val="000000">
                      <a:alpha val="43137"/>
                    </a:srgbClr>
                  </a:outerShdw>
                </a:effectLst>
                <a:latin typeface="+mn-lt"/>
              </a:rPr>
              <a:t>4 </a:t>
            </a:r>
            <a:r>
              <a:rPr lang="en-US" sz="4000" b="1" dirty="0">
                <a:solidFill>
                  <a:srgbClr val="BB0705"/>
                </a:solidFill>
                <a:effectLst>
                  <a:outerShdw blurRad="38100" dist="38100" dir="2700000" algn="tl">
                    <a:srgbClr val="000000">
                      <a:alpha val="43137"/>
                    </a:srgbClr>
                  </a:outerShdw>
                </a:effectLst>
                <a:latin typeface="+mn-lt"/>
              </a:rPr>
              <a:t>For the weapons of our warfare are not of the flesh but have divine power to destroy strongholds. </a:t>
            </a:r>
            <a:r>
              <a:rPr lang="en-US" sz="4000" b="1" baseline="30000" dirty="0">
                <a:solidFill>
                  <a:srgbClr val="BB0705"/>
                </a:solidFill>
                <a:effectLst>
                  <a:outerShdw blurRad="38100" dist="38100" dir="2700000" algn="tl">
                    <a:srgbClr val="000000">
                      <a:alpha val="43137"/>
                    </a:srgbClr>
                  </a:outerShdw>
                </a:effectLst>
                <a:latin typeface="+mn-lt"/>
              </a:rPr>
              <a:t>5 </a:t>
            </a:r>
            <a:r>
              <a:rPr lang="en-US" sz="4000" b="1" dirty="0">
                <a:solidFill>
                  <a:srgbClr val="BB0705"/>
                </a:solidFill>
                <a:effectLst>
                  <a:outerShdw blurRad="38100" dist="38100" dir="2700000" algn="tl">
                    <a:srgbClr val="000000">
                      <a:alpha val="43137"/>
                    </a:srgbClr>
                  </a:outerShdw>
                </a:effectLst>
                <a:latin typeface="+mn-lt"/>
              </a:rPr>
              <a:t>We destroy arguments and every lofty opinion raised against the knowledge of God, and take every thought captive to obey Christ, </a:t>
            </a:r>
            <a:r>
              <a:rPr lang="en-US" sz="4000" b="1" baseline="30000" dirty="0">
                <a:solidFill>
                  <a:srgbClr val="BB0705"/>
                </a:solidFill>
                <a:effectLst>
                  <a:outerShdw blurRad="38100" dist="38100" dir="2700000" algn="tl">
                    <a:srgbClr val="000000">
                      <a:alpha val="43137"/>
                    </a:srgbClr>
                  </a:outerShdw>
                </a:effectLst>
                <a:latin typeface="+mn-lt"/>
              </a:rPr>
              <a:t>6 </a:t>
            </a:r>
            <a:r>
              <a:rPr lang="en-US" sz="4000" b="1" dirty="0">
                <a:solidFill>
                  <a:srgbClr val="BB0705"/>
                </a:solidFill>
                <a:effectLst>
                  <a:outerShdw blurRad="38100" dist="38100" dir="2700000" algn="tl">
                    <a:srgbClr val="000000">
                      <a:alpha val="43137"/>
                    </a:srgbClr>
                  </a:outerShdw>
                </a:effectLst>
                <a:latin typeface="+mn-lt"/>
              </a:rPr>
              <a:t>being ready to punish every disobedience, when your obedience is complete.</a:t>
            </a:r>
            <a:r>
              <a:rPr lang="en-US" sz="4000" b="1" dirty="0" smtClean="0">
                <a:solidFill>
                  <a:srgbClr val="C00000"/>
                </a:solidFill>
                <a:effectLst>
                  <a:outerShdw blurRad="38100" dist="38100" dir="2700000" algn="tl">
                    <a:srgbClr val="000000">
                      <a:alpha val="43137"/>
                    </a:srgbClr>
                  </a:outerShdw>
                </a:effectLst>
                <a:latin typeface="+mn-lt"/>
              </a:rPr>
              <a:t/>
            </a:r>
            <a:br>
              <a:rPr lang="en-US" sz="4000" b="1" dirty="0" smtClean="0">
                <a:solidFill>
                  <a:srgbClr val="C00000"/>
                </a:solidFill>
                <a:effectLst>
                  <a:outerShdw blurRad="38100" dist="38100" dir="2700000" algn="tl">
                    <a:srgbClr val="000000">
                      <a:alpha val="43137"/>
                    </a:srgbClr>
                  </a:outerShdw>
                </a:effectLst>
                <a:latin typeface="+mn-lt"/>
              </a:rPr>
            </a:br>
            <a:r>
              <a:rPr lang="en-US" sz="2400" b="1" dirty="0">
                <a:solidFill>
                  <a:srgbClr val="C00000"/>
                </a:solidFill>
                <a:effectLst>
                  <a:outerShdw blurRad="38100" dist="38100" dir="2700000" algn="tl">
                    <a:srgbClr val="000000">
                      <a:alpha val="43137"/>
                    </a:srgbClr>
                  </a:outerShdw>
                </a:effectLst>
                <a:latin typeface="+mn-lt"/>
              </a:rPr>
              <a:t/>
            </a:r>
            <a:br>
              <a:rPr lang="en-US" sz="2400" b="1" dirty="0">
                <a:solidFill>
                  <a:srgbClr val="C00000"/>
                </a:solidFill>
                <a:effectLst>
                  <a:outerShdw blurRad="38100" dist="38100" dir="2700000" algn="tl">
                    <a:srgbClr val="000000">
                      <a:alpha val="43137"/>
                    </a:srgbClr>
                  </a:outerShdw>
                </a:effectLst>
                <a:latin typeface="+mn-lt"/>
              </a:rPr>
            </a:br>
            <a:r>
              <a:rPr lang="en-US" sz="2800" b="1" dirty="0" smtClean="0">
                <a:solidFill>
                  <a:srgbClr val="C00000"/>
                </a:solidFill>
                <a:effectLst>
                  <a:outerShdw blurRad="38100" dist="38100" dir="2700000" algn="tl">
                    <a:srgbClr val="000000">
                      <a:alpha val="43137"/>
                    </a:srgbClr>
                  </a:outerShdw>
                </a:effectLst>
                <a:latin typeface="+mn-lt"/>
              </a:rPr>
              <a:t>2 Corinthians 10:4-6 ESV</a:t>
            </a:r>
            <a:endParaRPr lang="en-US" sz="28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754388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706" y="1481238"/>
            <a:ext cx="8784291" cy="1325563"/>
          </a:xfrm>
        </p:spPr>
        <p:txBody>
          <a:bodyPr>
            <a:noAutofit/>
          </a:bodyPr>
          <a:lstStyle/>
          <a:p>
            <a:pPr algn="ctr"/>
            <a:r>
              <a:rPr lang="en-US" sz="4000" b="1" dirty="0">
                <a:solidFill>
                  <a:srgbClr val="BB0705"/>
                </a:solidFill>
                <a:effectLst>
                  <a:outerShdw blurRad="38100" dist="38100" dir="2700000" algn="tl">
                    <a:srgbClr val="000000">
                      <a:alpha val="43137"/>
                    </a:srgbClr>
                  </a:outerShdw>
                </a:effectLst>
                <a:latin typeface="+mn-lt"/>
              </a:rPr>
              <a:t>But solid food is for the mature, for those who have their powers of discernment trained by constant practice to distinguish good from evil.</a:t>
            </a:r>
            <a:r>
              <a:rPr lang="en-US" sz="4000" b="1" dirty="0" smtClean="0">
                <a:solidFill>
                  <a:srgbClr val="C00000"/>
                </a:solidFill>
                <a:effectLst>
                  <a:outerShdw blurRad="38100" dist="38100" dir="2700000" algn="tl">
                    <a:srgbClr val="000000">
                      <a:alpha val="43137"/>
                    </a:srgbClr>
                  </a:outerShdw>
                </a:effectLst>
                <a:latin typeface="+mn-lt"/>
              </a:rPr>
              <a:t/>
            </a:r>
            <a:br>
              <a:rPr lang="en-US" sz="4000" b="1" dirty="0" smtClean="0">
                <a:solidFill>
                  <a:srgbClr val="C00000"/>
                </a:solidFill>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
            </a:r>
            <a:br>
              <a:rPr lang="en-US" sz="3200" b="1" dirty="0">
                <a:solidFill>
                  <a:srgbClr val="C00000"/>
                </a:solidFill>
                <a:effectLst>
                  <a:outerShdw blurRad="38100" dist="38100" dir="2700000" algn="tl">
                    <a:srgbClr val="000000">
                      <a:alpha val="43137"/>
                    </a:srgbClr>
                  </a:outerShdw>
                </a:effectLst>
                <a:latin typeface="+mn-lt"/>
              </a:rPr>
            </a:br>
            <a:r>
              <a:rPr lang="en-US" sz="3200" b="1" dirty="0" smtClean="0">
                <a:solidFill>
                  <a:srgbClr val="C00000"/>
                </a:solidFill>
                <a:effectLst>
                  <a:outerShdw blurRad="38100" dist="38100" dir="2700000" algn="tl">
                    <a:srgbClr val="000000">
                      <a:alpha val="43137"/>
                    </a:srgbClr>
                  </a:outerShdw>
                </a:effectLst>
                <a:latin typeface="+mn-lt"/>
              </a:rPr>
              <a:t>Hebrews 5:14 ESV</a:t>
            </a:r>
            <a:endParaRPr lang="en-US" sz="28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640519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706" y="1212298"/>
            <a:ext cx="8784291" cy="1325563"/>
          </a:xfrm>
        </p:spPr>
        <p:txBody>
          <a:bodyPr>
            <a:noAutofit/>
          </a:bodyPr>
          <a:lstStyle/>
          <a:p>
            <a:pPr algn="ctr"/>
            <a:r>
              <a:rPr lang="en-US" sz="4000" b="1" baseline="30000" dirty="0">
                <a:solidFill>
                  <a:srgbClr val="BB0705"/>
                </a:solidFill>
                <a:effectLst>
                  <a:outerShdw blurRad="38100" dist="38100" dir="2700000" algn="tl">
                    <a:srgbClr val="000000">
                      <a:alpha val="43137"/>
                    </a:srgbClr>
                  </a:outerShdw>
                </a:effectLst>
                <a:latin typeface="+mn-lt"/>
              </a:rPr>
              <a:t>6 </a:t>
            </a:r>
            <a:r>
              <a:rPr lang="en-US" sz="4000" b="1" dirty="0">
                <a:solidFill>
                  <a:srgbClr val="BB0705"/>
                </a:solidFill>
                <a:effectLst>
                  <a:outerShdw blurRad="38100" dist="38100" dir="2700000" algn="tl">
                    <a:srgbClr val="000000">
                      <a:alpha val="43137"/>
                    </a:srgbClr>
                  </a:outerShdw>
                </a:effectLst>
                <a:latin typeface="+mn-lt"/>
              </a:rPr>
              <a:t>The one who says he resides in God ought himself to walk just as Jesus walked.</a:t>
            </a:r>
            <a:r>
              <a:rPr lang="en-US" sz="4000" b="1" dirty="0" smtClean="0">
                <a:solidFill>
                  <a:srgbClr val="C00000"/>
                </a:solidFill>
                <a:effectLst>
                  <a:outerShdw blurRad="38100" dist="38100" dir="2700000" algn="tl">
                    <a:srgbClr val="000000">
                      <a:alpha val="43137"/>
                    </a:srgbClr>
                  </a:outerShdw>
                </a:effectLst>
                <a:latin typeface="+mn-lt"/>
              </a:rPr>
              <a:t/>
            </a:r>
            <a:br>
              <a:rPr lang="en-US" sz="4000" b="1" dirty="0" smtClean="0">
                <a:solidFill>
                  <a:srgbClr val="C00000"/>
                </a:solidFill>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
            </a:r>
            <a:br>
              <a:rPr lang="en-US" sz="3200" b="1" dirty="0">
                <a:solidFill>
                  <a:srgbClr val="C00000"/>
                </a:solidFill>
                <a:effectLst>
                  <a:outerShdw blurRad="38100" dist="38100" dir="2700000" algn="tl">
                    <a:srgbClr val="000000">
                      <a:alpha val="43137"/>
                    </a:srgbClr>
                  </a:outerShdw>
                </a:effectLst>
                <a:latin typeface="+mn-lt"/>
              </a:rPr>
            </a:br>
            <a:r>
              <a:rPr lang="en-US" sz="3200" b="1" dirty="0" smtClean="0">
                <a:solidFill>
                  <a:srgbClr val="C00000"/>
                </a:solidFill>
                <a:effectLst>
                  <a:outerShdw blurRad="38100" dist="38100" dir="2700000" algn="tl">
                    <a:srgbClr val="000000">
                      <a:alpha val="43137"/>
                    </a:srgbClr>
                  </a:outerShdw>
                </a:effectLst>
                <a:latin typeface="+mn-lt"/>
              </a:rPr>
              <a:t>1 John 2:6 ESV</a:t>
            </a:r>
            <a:endParaRPr lang="en-US" sz="28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008650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145</TotalTime>
  <Words>85</Words>
  <Application>Microsoft Office PowerPoint</Application>
  <PresentationFormat>On-screen Show (4:3)</PresentationFormat>
  <Paragraphs>11</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See what kind of love the Father has given to us, that we should be called children of God; and so we are.   1 John 3:1a ESV</vt:lpstr>
      <vt:lpstr>33 Oh, the depth of the riches and wisdom and knowledge of God! How unsearchable are his judgments and how inscrutable his ways!   Romans 11:33 ESV</vt:lpstr>
      <vt:lpstr>12 I am writing to you, little children, that your sins have been forgiven because of his name. 13 I am writing to you, fathers, that you have known him who has been from the beginning. I am writing to you, young people, that you have conquered the evil one. 14 I have written to you, children, that you have known the Father. I have written to you, fathers, that you have known him who has been from the beginning. I have written to you, young people, that you are strong, and the word of God resides in you, and you have conquered the evil one.   1 John 2:12-14 NET</vt:lpstr>
      <vt:lpstr>34 And no longer shall each one teach his neighbor and each his brother, saying, ‘Know the Lord,’ for they shall all know me, from the least of them to the greatest, declares the Lord. For I will forgive their iniquity, and I will remember their sin no more.”  Jeremiah 31:34 ESV</vt:lpstr>
      <vt:lpstr>4 The one who says “I have come to know God” and yet does not keep his commandments is a liar, and the truth is not in such a person.  1 John 2:4 NET</vt:lpstr>
      <vt:lpstr>9 How can a young man keep his way pure?  By guarding it according to your word.  10 With my whole heart I seek you; let me not wander from your commandments!  11 I have stored up your word in my heart, that I might not sin against you.  12 Blessed are you, O Lord; teach me your statutes!  13 With my lips I declare all the rules of your mouth.  14 In the way of your testimonies I delight as much as in all riches.  15 I will meditate on your precepts and fix my eyes on your ways.  16 I will delight in your statutes; I will not forget your word.  Psalm 119:9-16 ESV</vt:lpstr>
      <vt:lpstr>Therefore put away all filthiness and rampant wickedness and receive with meekness the implanted word, which is able to save your souls  James 1:21 ESV</vt:lpstr>
      <vt:lpstr>33 For this is the covenant that I will make with the house of Israel after those days, declares the Lord: I will put my law within them, and I will write it on their hearts.  Jeremiah 31:33 ESV</vt:lpstr>
      <vt:lpstr>4 For the weapons of our warfare are not of the flesh but have divine power to destroy strongholds. 5 We destroy arguments and every lofty opinion raised against the knowledge of God, and take every thought captive to obey Christ, 6 being ready to punish every disobedience, when your obedience is complete.  2 Corinthians 10:4-6 ESV</vt:lpstr>
      <vt:lpstr>But solid food is for the mature, for those who have their powers of discernment trained by constant practice to distinguish good from evil.  Hebrews 5:14 ESV</vt:lpstr>
      <vt:lpstr>6 The one who says he resides in God ought himself to walk just as Jesus walked.  1 John 2:6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19</cp:revision>
  <dcterms:created xsi:type="dcterms:W3CDTF">2017-10-29T10:22:45Z</dcterms:created>
  <dcterms:modified xsi:type="dcterms:W3CDTF">2017-12-31T10:37:47Z</dcterms:modified>
</cp:coreProperties>
</file>