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9"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C8F7B-A750-45B7-A76D-2ED084EB2052}" type="datetimeFigureOut">
              <a:rPr lang="en-US" smtClean="0"/>
              <a:pPr/>
              <a:t>12/20/2015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BA75E-1B8A-421B-B6D9-C132CACCBE03}"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7000"/>
            <a:lum/>
          </a:blip>
          <a:srcRect/>
          <a:stretch>
            <a:fillRect l="-23000" r="-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C8F7B-A750-45B7-A76D-2ED084EB2052}" type="datetimeFigureOut">
              <a:rPr lang="en-US" smtClean="0"/>
              <a:pPr/>
              <a:t>12/20/2015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FBA75E-1B8A-421B-B6D9-C132CACCBE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458200" cy="1143000"/>
          </a:xfrm>
        </p:spPr>
        <p:txBody>
          <a:bodyPr>
            <a:noAutofit/>
          </a:bodyPr>
          <a:lstStyle/>
          <a:p>
            <a:r>
              <a:rPr lang="en-US" sz="2800" b="1" baseline="30000" dirty="0">
                <a:effectLst>
                  <a:outerShdw blurRad="38100" dist="38100" dir="2700000" algn="tl">
                    <a:srgbClr val="000000">
                      <a:alpha val="43137"/>
                    </a:srgbClr>
                  </a:outerShdw>
                </a:effectLst>
              </a:rPr>
              <a:t>8 </a:t>
            </a:r>
            <a:r>
              <a:rPr lang="en-US" sz="2800" b="1" dirty="0">
                <a:effectLst>
                  <a:outerShdw blurRad="38100" dist="38100" dir="2700000" algn="tl">
                    <a:srgbClr val="000000">
                      <a:alpha val="43137"/>
                    </a:srgbClr>
                  </a:outerShdw>
                </a:effectLst>
              </a:rPr>
              <a:t>And in the same region there were shepherds out in the field, keeping watch over their flock by night. </a:t>
            </a: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And an angel of the Lord appeared to them, and the glory of the Lord shone around them, and they were filled with great fear.</a:t>
            </a:r>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And the angel said to them, “Fear not, for behold, I bring you good news of great joy that will be for all the people. </a:t>
            </a:r>
            <a:r>
              <a:rPr lang="en-US" sz="2800" b="1" baseline="30000" dirty="0">
                <a:effectLst>
                  <a:outerShdw blurRad="38100" dist="38100" dir="2700000" algn="tl">
                    <a:srgbClr val="000000">
                      <a:alpha val="43137"/>
                    </a:srgbClr>
                  </a:outerShdw>
                </a:effectLst>
              </a:rPr>
              <a:t>11 </a:t>
            </a:r>
            <a:r>
              <a:rPr lang="en-US" sz="2800" b="1" dirty="0">
                <a:effectLst>
                  <a:outerShdw blurRad="38100" dist="38100" dir="2700000" algn="tl">
                    <a:srgbClr val="000000">
                      <a:alpha val="43137"/>
                    </a:srgbClr>
                  </a:outerShdw>
                </a:effectLst>
              </a:rPr>
              <a:t>For unto you is born this day in the city of David a Savior, who is Christ the Lord. </a:t>
            </a: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And this will be a sign for you: you will find a baby wrapped in swaddling cloths and lying in a manger.” </a:t>
            </a:r>
            <a:r>
              <a:rPr lang="en-US" sz="2800" b="1" baseline="30000" dirty="0">
                <a:effectLst>
                  <a:outerShdw blurRad="38100" dist="38100" dir="2700000" algn="tl">
                    <a:srgbClr val="000000">
                      <a:alpha val="43137"/>
                    </a:srgbClr>
                  </a:outerShdw>
                </a:effectLst>
              </a:rPr>
              <a:t>13 </a:t>
            </a:r>
            <a:r>
              <a:rPr lang="en-US" sz="2800" b="1" dirty="0">
                <a:effectLst>
                  <a:outerShdw blurRad="38100" dist="38100" dir="2700000" algn="tl">
                    <a:srgbClr val="000000">
                      <a:alpha val="43137"/>
                    </a:srgbClr>
                  </a:outerShdw>
                </a:effectLst>
              </a:rPr>
              <a:t>And suddenly there was with the angel a multitude of the heavenly host praising God and saying, </a:t>
            </a:r>
            <a:r>
              <a:rPr lang="en-US" sz="2800" b="1" baseline="30000" dirty="0">
                <a:effectLst>
                  <a:outerShdw blurRad="38100" dist="38100" dir="2700000" algn="tl">
                    <a:srgbClr val="000000">
                      <a:alpha val="43137"/>
                    </a:srgbClr>
                  </a:outerShdw>
                </a:effectLst>
              </a:rPr>
              <a:t>14 </a:t>
            </a:r>
            <a:r>
              <a:rPr lang="en-US" sz="2800" b="1" dirty="0">
                <a:effectLst>
                  <a:outerShdw blurRad="38100" dist="38100" dir="2700000" algn="tl">
                    <a:srgbClr val="000000">
                      <a:alpha val="43137"/>
                    </a:srgbClr>
                  </a:outerShdw>
                </a:effectLst>
              </a:rPr>
              <a:t>“Glory to God in the highest, and on earth peace among those with whom he is pleased</a:t>
            </a:r>
            <a:r>
              <a:rPr lang="en-US" sz="2800" b="1" dirty="0" smtClean="0">
                <a:effectLst>
                  <a:outerShdw blurRad="38100" dist="38100" dir="2700000" algn="tl">
                    <a:srgbClr val="000000">
                      <a:alpha val="43137"/>
                    </a:srgbClr>
                  </a:outerShdw>
                </a:effectLst>
              </a:rPr>
              <a:t>!”</a:t>
            </a:r>
            <a:br>
              <a:rPr lang="en-US" sz="28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Luke 2:8-14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inus.jpg"/>
          <p:cNvPicPr>
            <a:picLocks noGrp="1" noChangeAspect="1"/>
          </p:cNvPicPr>
          <p:nvPr>
            <p:ph idx="1"/>
          </p:nvPr>
        </p:nvPicPr>
        <p:blipFill>
          <a:blip r:embed="rId2" cstate="print"/>
          <a:srcRect l="12118" r="11172" b="4034"/>
          <a:stretch>
            <a:fillRect/>
          </a:stretch>
        </p:blipFill>
        <p:spPr>
          <a:xfrm>
            <a:off x="1524000" y="1447800"/>
            <a:ext cx="6172200"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linuswblanket.jpeg"/>
          <p:cNvPicPr>
            <a:picLocks noChangeAspect="1"/>
          </p:cNvPicPr>
          <p:nvPr/>
        </p:nvPicPr>
        <p:blipFill>
          <a:blip r:embed="rId3" cstate="print"/>
          <a:srcRect l="5556" r="4444"/>
          <a:stretch>
            <a:fillRect/>
          </a:stretch>
        </p:blipFill>
        <p:spPr>
          <a:xfrm>
            <a:off x="1524000" y="1447800"/>
            <a:ext cx="6172200"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458200" cy="1143000"/>
          </a:xfrm>
        </p:spPr>
        <p:txBody>
          <a:bodyPr>
            <a:noAutofit/>
          </a:bodyPr>
          <a:lstStyle/>
          <a:p>
            <a:r>
              <a:rPr lang="en-US" sz="3600" b="1" baseline="30000" dirty="0" smtClean="0">
                <a:effectLst>
                  <a:outerShdw blurRad="38100" dist="38100" dir="2700000" algn="tl">
                    <a:srgbClr val="000000">
                      <a:alpha val="43137"/>
                    </a:srgbClr>
                  </a:outerShdw>
                </a:effectLst>
              </a:rPr>
              <a:t>11</a:t>
            </a:r>
            <a:r>
              <a:rPr lang="en-US" sz="3600" b="1" baseline="30000"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For unto you is born this day in the city of David a Savior, who is Christ the Lord. </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Luke 2:11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458200" cy="1143000"/>
          </a:xfrm>
        </p:spPr>
        <p:txBody>
          <a:bodyPr>
            <a:noAutofit/>
          </a:bodyPr>
          <a:lstStyle/>
          <a:p>
            <a:r>
              <a:rPr lang="en-US" sz="3600" b="1" baseline="30000" dirty="0">
                <a:effectLst>
                  <a:outerShdw blurRad="38100" dist="38100" dir="2700000" algn="tl">
                    <a:srgbClr val="000000">
                      <a:alpha val="43137"/>
                    </a:srgbClr>
                  </a:outerShdw>
                </a:effectLst>
              </a:rPr>
              <a:t>16 </a:t>
            </a:r>
            <a:r>
              <a:rPr lang="en-US" sz="3600" b="1" dirty="0">
                <a:effectLst>
                  <a:outerShdw blurRad="38100" dist="38100" dir="2700000" algn="tl">
                    <a:srgbClr val="000000">
                      <a:alpha val="43137"/>
                    </a:srgbClr>
                  </a:outerShdw>
                </a:effectLst>
              </a:rPr>
              <a:t>“For God so loved the world,</a:t>
            </a:r>
            <a:r>
              <a:rPr lang="en-US" sz="3600" b="1" baseline="30000"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that he gave his only Son, that whoever believes in him should not perish but have eternal life.</a:t>
            </a:r>
            <a:r>
              <a:rPr lang="en-US" sz="2800" dirty="0"/>
              <a:t/>
            </a:r>
            <a:br>
              <a:rPr lang="en-US" sz="2800" dirty="0"/>
            </a:b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3:16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458200" cy="1143000"/>
          </a:xfrm>
        </p:spPr>
        <p:txBody>
          <a:bodyPr>
            <a:noAutofit/>
          </a:bodyPr>
          <a:lstStyle/>
          <a:p>
            <a:r>
              <a:rPr lang="en-US" sz="3600" b="1" baseline="30000" dirty="0">
                <a:effectLst>
                  <a:outerShdw blurRad="38100" dist="38100" dir="2700000" algn="tl">
                    <a:srgbClr val="000000">
                      <a:alpha val="43137"/>
                    </a:srgbClr>
                  </a:outerShdw>
                </a:effectLst>
              </a:rPr>
              <a:t>8 </a:t>
            </a:r>
            <a:r>
              <a:rPr lang="en-US" sz="3600" b="1" dirty="0">
                <a:effectLst>
                  <a:outerShdw blurRad="38100" dist="38100" dir="2700000" algn="tl">
                    <a:srgbClr val="000000">
                      <a:alpha val="43137"/>
                    </a:srgbClr>
                  </a:outerShdw>
                </a:effectLst>
              </a:rPr>
              <a:t>But God demonstrates his own love for us, in that while we were still sinners, Christ died for us.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Romans 5:8ESV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458200" cy="1143000"/>
          </a:xfrm>
        </p:spPr>
        <p:txBody>
          <a:bodyPr>
            <a:noAutofit/>
          </a:bodyPr>
          <a:lstStyle/>
          <a:p>
            <a:r>
              <a:rPr lang="en-US" sz="3600" b="1" baseline="30000" dirty="0">
                <a:effectLst>
                  <a:outerShdw blurRad="38100" dist="38100" dir="2700000" algn="tl">
                    <a:srgbClr val="000000">
                      <a:alpha val="43137"/>
                    </a:srgbClr>
                  </a:outerShdw>
                </a:effectLst>
              </a:rPr>
              <a:t>13 </a:t>
            </a:r>
            <a:r>
              <a:rPr lang="en-US" sz="3600" b="1" dirty="0">
                <a:effectLst>
                  <a:outerShdw blurRad="38100" dist="38100" dir="2700000" algn="tl">
                    <a:srgbClr val="000000">
                      <a:alpha val="43137"/>
                    </a:srgbClr>
                  </a:outerShdw>
                </a:effectLst>
              </a:rPr>
              <a:t>Greater love has no one than this, that someone lay down his life for his friends.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John 15:13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0"/>
            <a:ext cx="8458200" cy="1143000"/>
          </a:xfrm>
        </p:spPr>
        <p:txBody>
          <a:bodyPr>
            <a:noAutofit/>
          </a:bodyPr>
          <a:lstStyle/>
          <a:p>
            <a:r>
              <a:rPr lang="en-US" sz="3600" b="1" baseline="30000" dirty="0">
                <a:effectLst>
                  <a:outerShdw blurRad="38100" dist="38100" dir="2700000" algn="tl">
                    <a:srgbClr val="000000">
                      <a:alpha val="43137"/>
                    </a:srgbClr>
                  </a:outerShdw>
                </a:effectLst>
              </a:rPr>
              <a:t>8 </a:t>
            </a:r>
            <a:r>
              <a:rPr lang="en-US" sz="3600" b="1" dirty="0">
                <a:effectLst>
                  <a:outerShdw blurRad="38100" dist="38100" dir="2700000" algn="tl">
                    <a:srgbClr val="000000">
                      <a:alpha val="43137"/>
                    </a:srgbClr>
                  </a:outerShdw>
                </a:effectLst>
              </a:rPr>
              <a:t>Anyone who does not love does not know God, because God is love. </a:t>
            </a:r>
            <a:r>
              <a:rPr lang="en-US" sz="3600" b="1" dirty="0" smtClean="0">
                <a:effectLst>
                  <a:outerShdw blurRad="38100" dist="38100" dir="2700000" algn="tl">
                    <a:srgbClr val="000000">
                      <a:alpha val="43137"/>
                    </a:srgbClr>
                  </a:outerShdw>
                </a:effectLst>
              </a:rPr>
              <a:t> </a:t>
            </a:r>
            <a:r>
              <a:rPr lang="en-US" sz="3600" b="1" baseline="30000" dirty="0" smtClean="0">
                <a:effectLst>
                  <a:outerShdw blurRad="38100" dist="38100" dir="2700000" algn="tl">
                    <a:srgbClr val="000000">
                      <a:alpha val="43137"/>
                    </a:srgbClr>
                  </a:outerShdw>
                </a:effectLst>
              </a:rPr>
              <a:t>9</a:t>
            </a:r>
            <a:r>
              <a:rPr lang="en-US" sz="3600" b="1" baseline="30000"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In this the love of God was made manifest among us, that God sent his only Son into the world, so that we might live through him. </a:t>
            </a:r>
            <a:r>
              <a:rPr lang="en-US" sz="3600" b="1" baseline="30000" dirty="0">
                <a:effectLst>
                  <a:outerShdw blurRad="38100" dist="38100" dir="2700000" algn="tl">
                    <a:srgbClr val="000000">
                      <a:alpha val="43137"/>
                    </a:srgbClr>
                  </a:outerShdw>
                </a:effectLst>
              </a:rPr>
              <a:t>10 </a:t>
            </a:r>
            <a:r>
              <a:rPr lang="en-US" sz="3600" b="1" dirty="0">
                <a:effectLst>
                  <a:outerShdw blurRad="38100" dist="38100" dir="2700000" algn="tl">
                    <a:srgbClr val="000000">
                      <a:alpha val="43137"/>
                    </a:srgbClr>
                  </a:outerShdw>
                </a:effectLst>
              </a:rPr>
              <a:t>In this is love, not that we have loved God but that he loved us and sent his Son to be the propitiation for our sins.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John 4:8-10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458200" cy="1143000"/>
          </a:xfrm>
        </p:spPr>
        <p:txBody>
          <a:bodyPr>
            <a:noAutofit/>
          </a:bodyPr>
          <a:lstStyle/>
          <a:p>
            <a:r>
              <a:rPr lang="en-US" sz="3600" b="1" dirty="0">
                <a:effectLst>
                  <a:outerShdw blurRad="38100" dist="38100" dir="2700000" algn="tl">
                    <a:srgbClr val="000000">
                      <a:alpha val="43137"/>
                    </a:srgbClr>
                  </a:outerShdw>
                </a:effectLst>
              </a:rPr>
              <a:t>And the life I now live in the flesh I live by faith in the Son of God, who loved me and gave himself for me.</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Galatians 2:20b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95600"/>
            <a:ext cx="8458200" cy="1143000"/>
          </a:xfrm>
        </p:spPr>
        <p:txBody>
          <a:bodyPr>
            <a:noAutofit/>
          </a:bodyPr>
          <a:lstStyle/>
          <a:p>
            <a:r>
              <a:rPr lang="en-US" sz="3200" b="1" baseline="30000" dirty="0">
                <a:effectLst>
                  <a:outerShdw blurRad="38100" dist="38100" dir="2700000" algn="tl">
                    <a:srgbClr val="000000">
                      <a:alpha val="43137"/>
                    </a:srgbClr>
                  </a:outerShdw>
                </a:effectLst>
              </a:rPr>
              <a:t>15 </a:t>
            </a:r>
            <a:r>
              <a:rPr lang="en-US" sz="3200" b="1" dirty="0">
                <a:effectLst>
                  <a:outerShdw blurRad="38100" dist="38100" dir="2700000" algn="tl">
                    <a:srgbClr val="000000">
                      <a:alpha val="43137"/>
                    </a:srgbClr>
                  </a:outerShdw>
                </a:effectLst>
              </a:rPr>
              <a:t>Whoever confesses that Jesus is the Son of God, God abides in him, and he in God. </a:t>
            </a:r>
            <a:r>
              <a:rPr lang="en-US" sz="3200" b="1" baseline="30000" dirty="0">
                <a:effectLst>
                  <a:outerShdw blurRad="38100" dist="38100" dir="2700000" algn="tl">
                    <a:srgbClr val="000000">
                      <a:alpha val="43137"/>
                    </a:srgbClr>
                  </a:outerShdw>
                </a:effectLst>
              </a:rPr>
              <a:t>16 </a:t>
            </a:r>
            <a:r>
              <a:rPr lang="en-US" sz="3200" b="1" dirty="0">
                <a:effectLst>
                  <a:outerShdw blurRad="38100" dist="38100" dir="2700000" algn="tl">
                    <a:srgbClr val="000000">
                      <a:alpha val="43137"/>
                    </a:srgbClr>
                  </a:outerShdw>
                </a:effectLst>
              </a:rPr>
              <a:t>So we have come to know and to believe the love that God has for us.  </a:t>
            </a:r>
            <a:r>
              <a:rPr lang="en-US" sz="3200" dirty="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God </a:t>
            </a:r>
            <a:r>
              <a:rPr lang="en-US" sz="3200" b="1" dirty="0">
                <a:effectLst>
                  <a:outerShdw blurRad="38100" dist="38100" dir="2700000" algn="tl">
                    <a:srgbClr val="000000">
                      <a:alpha val="43137"/>
                    </a:srgbClr>
                  </a:outerShdw>
                </a:effectLst>
              </a:rPr>
              <a:t>is love, and whoever abides in love abides in God, and God abides in him. </a:t>
            </a:r>
            <a:r>
              <a:rPr lang="en-US" sz="3200" b="1" baseline="30000" dirty="0">
                <a:effectLst>
                  <a:outerShdw blurRad="38100" dist="38100" dir="2700000" algn="tl">
                    <a:srgbClr val="000000">
                      <a:alpha val="43137"/>
                    </a:srgbClr>
                  </a:outerShdw>
                </a:effectLst>
              </a:rPr>
              <a:t>17 </a:t>
            </a:r>
            <a:r>
              <a:rPr lang="en-US" sz="3200" b="1" dirty="0">
                <a:effectLst>
                  <a:outerShdw blurRad="38100" dist="38100" dir="2700000" algn="tl">
                    <a:srgbClr val="000000">
                      <a:alpha val="43137"/>
                    </a:srgbClr>
                  </a:outerShdw>
                </a:effectLst>
              </a:rPr>
              <a:t>By this is love perfected with us, so that we may have confidence for the day of judgment, because as he is so also are we in this world. </a:t>
            </a:r>
            <a:r>
              <a:rPr lang="en-US" sz="3200" b="1" baseline="30000" dirty="0">
                <a:effectLst>
                  <a:outerShdw blurRad="38100" dist="38100" dir="2700000" algn="tl">
                    <a:srgbClr val="000000">
                      <a:alpha val="43137"/>
                    </a:srgbClr>
                  </a:outerShdw>
                </a:effectLst>
              </a:rPr>
              <a:t>18 </a:t>
            </a:r>
            <a:r>
              <a:rPr lang="en-US" sz="3200" b="1" dirty="0">
                <a:effectLst>
                  <a:outerShdw blurRad="38100" dist="38100" dir="2700000" algn="tl">
                    <a:srgbClr val="000000">
                      <a:alpha val="43137"/>
                    </a:srgbClr>
                  </a:outerShdw>
                </a:effectLst>
              </a:rPr>
              <a:t>There is no fear in love, but perfect love casts out fear</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John 4:15-18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5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33600"/>
            <a:ext cx="8686800" cy="1143000"/>
          </a:xfrm>
        </p:spPr>
        <p:txBody>
          <a:bodyPr>
            <a:noAutofit/>
          </a:bodyPr>
          <a:lstStyle/>
          <a:p>
            <a:r>
              <a:rPr lang="en-US" sz="3200" b="1" dirty="0">
                <a:effectLst>
                  <a:outerShdw blurRad="38100" dist="38100" dir="2700000" algn="tl">
                    <a:srgbClr val="000000">
                      <a:alpha val="43137"/>
                    </a:srgbClr>
                  </a:outerShdw>
                </a:effectLst>
              </a:rPr>
              <a:t>God rest ye merry gentlemen, let nothing you dismay</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Remember Christ our Savior was born on Christmas Day</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To save us all from Satan's power when we were gone </a:t>
            </a:r>
            <a:r>
              <a:rPr lang="en-US" sz="3200" b="1" dirty="0" smtClean="0">
                <a:effectLst>
                  <a:outerShdw blurRad="38100" dist="38100" dir="2700000" algn="tl">
                    <a:srgbClr val="000000">
                      <a:alpha val="43137"/>
                    </a:srgbClr>
                  </a:outerShdw>
                </a:effectLst>
              </a:rPr>
              <a:t>astray</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O tidings of comfort and joy, comfort and joy</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O tidings of comfort and joy</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33600"/>
            <a:ext cx="8686800" cy="1143000"/>
          </a:xfrm>
        </p:spPr>
        <p:txBody>
          <a:bodyPr>
            <a:noAutofit/>
          </a:bodyPr>
          <a:lstStyle/>
          <a:p>
            <a:r>
              <a:rPr lang="en-US" sz="3200" b="1" dirty="0">
                <a:effectLst>
                  <a:outerShdw blurRad="38100" dist="38100" dir="2700000" algn="tl">
                    <a:srgbClr val="000000">
                      <a:alpha val="43137"/>
                    </a:srgbClr>
                  </a:outerShdw>
                </a:effectLst>
              </a:rPr>
              <a:t>From God our Heavenly Father a blessed angel came</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And unto certain shepherds brought tidings of the same</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How that in Bethlehem was born the Son of God by name</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O tidings of comfort and joy, comfort and joy</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O tidings of comfort and joy</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33600"/>
            <a:ext cx="8686800" cy="1143000"/>
          </a:xfrm>
        </p:spPr>
        <p:txBody>
          <a:bodyPr>
            <a:noAutofit/>
          </a:bodyPr>
          <a:lstStyle/>
          <a:p>
            <a:r>
              <a:rPr lang="en-US" sz="3200" b="1" dirty="0">
                <a:effectLst>
                  <a:outerShdw blurRad="38100" dist="38100" dir="2700000" algn="tl">
                    <a:srgbClr val="000000">
                      <a:alpha val="43137"/>
                    </a:srgbClr>
                  </a:outerShdw>
                </a:effectLst>
              </a:rPr>
              <a:t>Joy to the world</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For Christ our Lord has finally come</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Let every heart receive the </a:t>
            </a:r>
            <a:r>
              <a:rPr lang="en-US" sz="3200" b="1" dirty="0" smtClean="0">
                <a:effectLst>
                  <a:outerShdw blurRad="38100" dist="38100" dir="2700000" algn="tl">
                    <a:srgbClr val="000000">
                      <a:alpha val="43137"/>
                    </a:srgbClr>
                  </a:outerShdw>
                </a:effectLst>
              </a:rPr>
              <a:t>newborn </a:t>
            </a:r>
            <a:r>
              <a:rPr lang="en-US" sz="3200" b="1" dirty="0">
                <a:effectLst>
                  <a:outerShdw blurRad="38100" dist="38100" dir="2700000" algn="tl">
                    <a:srgbClr val="000000">
                      <a:alpha val="43137"/>
                    </a:srgbClr>
                  </a:outerShdw>
                </a:effectLst>
              </a:rPr>
              <a:t>King</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O come </a:t>
            </a:r>
            <a:r>
              <a:rPr lang="en-US" sz="3200" b="1" dirty="0" smtClean="0">
                <a:effectLst>
                  <a:outerShdw blurRad="38100" dist="38100" dir="2700000" algn="tl">
                    <a:srgbClr val="000000">
                      <a:alpha val="43137"/>
                    </a:srgbClr>
                  </a:outerShdw>
                </a:effectLst>
              </a:rPr>
              <a:t>all </a:t>
            </a:r>
            <a:r>
              <a:rPr lang="en-US" sz="3200" b="1" dirty="0">
                <a:effectLst>
                  <a:outerShdw blurRad="38100" dist="38100" dir="2700000" algn="tl">
                    <a:srgbClr val="000000">
                      <a:alpha val="43137"/>
                    </a:srgbClr>
                  </a:outerShdw>
                </a:effectLst>
              </a:rPr>
              <a:t>of heaven and </a:t>
            </a:r>
            <a:r>
              <a:rPr lang="en-US" sz="3200" b="1" smtClean="0">
                <a:effectLst>
                  <a:outerShdw blurRad="38100" dist="38100" dir="2700000" algn="tl">
                    <a:srgbClr val="000000">
                      <a:alpha val="43137"/>
                    </a:srgbClr>
                  </a:outerShdw>
                </a:effectLst>
              </a:rPr>
              <a:t>nature</a:t>
            </a:r>
            <a:r>
              <a:rPr lang="en-US" sz="3200" b="1">
                <a:effectLst>
                  <a:outerShdw blurRad="38100" dist="38100" dir="2700000" algn="tl">
                    <a:srgbClr val="000000">
                      <a:alpha val="43137"/>
                    </a:srgbClr>
                  </a:outerShdw>
                </a:effectLst>
              </a:rPr>
              <a:t> </a:t>
            </a:r>
            <a:r>
              <a:rPr lang="en-US" sz="3200" b="1" smtClean="0">
                <a:effectLst>
                  <a:outerShdw blurRad="38100" dist="38100" dir="2700000" algn="tl">
                    <a:srgbClr val="000000">
                      <a:alpha val="43137"/>
                    </a:srgbClr>
                  </a:outerShdw>
                </a:effectLst>
              </a:rPr>
              <a:t>sing!</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O tidings of comfort and </a:t>
            </a:r>
            <a:r>
              <a:rPr lang="en-US" sz="3200" b="1" dirty="0" smtClean="0">
                <a:effectLst>
                  <a:outerShdw blurRad="38100" dist="38100" dir="2700000" algn="tl">
                    <a:srgbClr val="000000">
                      <a:alpha val="43137"/>
                    </a:srgbClr>
                  </a:outerShdw>
                </a:effectLst>
              </a:rPr>
              <a:t>joy</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O tidings of comfort and joy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O tidings of comfort and joy, comfort and joy</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O tidings of comfort and joy</a:t>
            </a:r>
            <a:endParaRPr lang="en-US" sz="3200" b="1" dirty="0">
              <a:effectLst>
                <a:outerShdw blurRad="38100" dist="38100" dir="2700000" algn="tl">
                  <a:srgbClr val="000000">
                    <a:alpha val="43137"/>
                  </a:srgbClr>
                </a:outerShdw>
              </a:effectLst>
            </a:endParaRP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49</Words>
  <Application>Microsoft Office PowerPoint</Application>
  <PresentationFormat>On-screen Show (4:3)</PresentationFormat>
  <Paragraphs>11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8 And in the same region there were shepherds out in the field, keeping watch over their flock by night. 9 And an angel of the Lord appeared to them, and the glory of the Lord shone around them, and they were filled with great fear.10 And the angel said to them, “Fear not, for behold, I bring you good news of great joy that will be for all the people. 11 For unto you is born this day in the city of David a Savior, who is Christ the Lord. 12 And this will be a sign for you: you will find a baby wrapped in swaddling cloths and lying in a manger.” 13 And suddenly there was with the angel a multitude of the heavenly host praising God and saying, 14 “Glory to God in the highest, and on earth peace among those with whom he is pleased!”  Luke 2:8-14 ESV</vt:lpstr>
      <vt:lpstr>Slide 3</vt:lpstr>
      <vt:lpstr>11 For unto you is born this day in the city of David a Savior, who is Christ the Lord.   Luke 2:11 ESV</vt:lpstr>
      <vt:lpstr>16 “For God so loved the world, that he gave his only Son, that whoever believes in him should not perish but have eternal life.   John 3:16 ESV</vt:lpstr>
      <vt:lpstr>8 But God demonstrates his own love for us, in that while we were still sinners, Christ died for us.   Romans 5:8ESV</vt:lpstr>
      <vt:lpstr>13 Greater love has no one than this, that someone lay down his life for his friends.   John 15:13 ESV</vt:lpstr>
      <vt:lpstr>8 Anyone who does not love does not know God, because God is love.  9 In this the love of God was made manifest among us, that God sent his only Son into the world, so that we might live through him. 10 In this is love, not that we have loved God but that he loved us and sent his Son to be the propitiation for our sins.   1 John 4:8-10 ESV</vt:lpstr>
      <vt:lpstr>And the life I now live in the flesh I live by faith in the Son of God, who loved me and gave himself for me.   Galatians 2:20b ESV</vt:lpstr>
      <vt:lpstr>15 Whoever confesses that Jesus is the Son of God, God abides in him, and he in God. 16 So we have come to know and to believe the love that God has for us.   God is love, and whoever abides in love abides in God, and God abides in him. 17 By this is love perfected with us, so that we may have confidence for the day of judgment, because as he is so also are we in this world. 18 There is no fear in love, but perfect love casts out fear.  1 John 4:15-18 ESV </vt:lpstr>
      <vt:lpstr>Slide 11</vt:lpstr>
      <vt:lpstr>God rest ye merry gentlemen, let nothing you dismay Remember Christ our Savior was born on Christmas Day To save us all from Satan's power when we were gone astray  O tidings of comfort and joy, comfort and joy O tidings of comfort and joy </vt:lpstr>
      <vt:lpstr>From God our Heavenly Father a blessed angel came And unto certain shepherds brought tidings of the same How that in Bethlehem was born the Son of God by name  O tidings of comfort and joy, comfort and joy O tidings of comfort and joy </vt:lpstr>
      <vt:lpstr>Joy to the world For Christ our Lord has finally come Let every heart receive the newborn King O come all of heaven and nature sing!  O tidings of comfort and joy O tidings of comfort and joy    O tidings of comfort and joy, comfort and joy O tidings of comfort and joy</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4</cp:revision>
  <dcterms:created xsi:type="dcterms:W3CDTF">2015-12-20T11:10:48Z</dcterms:created>
  <dcterms:modified xsi:type="dcterms:W3CDTF">2015-12-20T12:22:30Z</dcterms:modified>
</cp:coreProperties>
</file>