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80" r:id="rId2"/>
    <p:sldId id="459" r:id="rId3"/>
    <p:sldId id="466" r:id="rId4"/>
    <p:sldId id="481" r:id="rId5"/>
    <p:sldId id="467" r:id="rId6"/>
    <p:sldId id="468" r:id="rId7"/>
    <p:sldId id="470" r:id="rId8"/>
    <p:sldId id="471" r:id="rId9"/>
    <p:sldId id="472" r:id="rId10"/>
    <p:sldId id="473" r:id="rId11"/>
    <p:sldId id="482" r:id="rId12"/>
    <p:sldId id="483" r:id="rId13"/>
    <p:sldId id="484" r:id="rId14"/>
    <p:sldId id="485" r:id="rId15"/>
    <p:sldId id="486" r:id="rId16"/>
    <p:sldId id="487" r:id="rId17"/>
    <p:sldId id="488" r:id="rId18"/>
    <p:sldId id="489" r:id="rId19"/>
    <p:sldId id="490" r:id="rId20"/>
    <p:sldId id="49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940"/>
    <a:srgbClr val="34414C"/>
    <a:srgbClr val="FFFFFF"/>
    <a:srgbClr val="8497B0"/>
    <a:srgbClr val="CAD62E"/>
    <a:srgbClr val="DBDB67"/>
    <a:srgbClr val="6B5B55"/>
    <a:srgbClr val="808366"/>
    <a:srgbClr val="A59989"/>
    <a:srgbClr val="898A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10/22/2017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2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1" y="2538059"/>
            <a:ext cx="8385474" cy="1325563"/>
          </a:xfrm>
        </p:spPr>
        <p:txBody>
          <a:bodyPr>
            <a:noAutofit/>
          </a:bodyPr>
          <a:lstStyle/>
          <a:p>
            <a:pPr lvl="1" algn="ctr"/>
            <a:r>
              <a:rPr lang="en-US" sz="2800" b="1" baseline="30000" dirty="0">
                <a:effectLst>
                  <a:outerShdw blurRad="38100" dist="38100" dir="2700000" algn="tl">
                    <a:srgbClr val="000000">
                      <a:alpha val="43137"/>
                    </a:srgbClr>
                  </a:outerShdw>
                </a:effectLst>
              </a:rPr>
              <a:t>33 </a:t>
            </a:r>
            <a:r>
              <a:rPr lang="en-US" sz="2800" b="1" dirty="0">
                <a:effectLst>
                  <a:outerShdw blurRad="38100" dist="38100" dir="2700000" algn="tl">
                    <a:srgbClr val="000000">
                      <a:alpha val="43137"/>
                    </a:srgbClr>
                  </a:outerShdw>
                </a:effectLst>
              </a:rPr>
              <a:t>For this is the covenant that I will make with the house of Israel after those days, declares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I will put my law within them, and I will write it on their hearts. And I will be their God, and they shall be my people. </a:t>
            </a:r>
            <a:r>
              <a:rPr lang="en-US" sz="2800" b="1" baseline="30000" dirty="0">
                <a:effectLst>
                  <a:outerShdw blurRad="38100" dist="38100" dir="2700000" algn="tl">
                    <a:srgbClr val="000000">
                      <a:alpha val="43137"/>
                    </a:srgbClr>
                  </a:outerShdw>
                </a:effectLst>
              </a:rPr>
              <a:t>34 </a:t>
            </a:r>
            <a:r>
              <a:rPr lang="en-US" sz="2800" b="1" dirty="0">
                <a:effectLst>
                  <a:outerShdw blurRad="38100" dist="38100" dir="2700000" algn="tl">
                    <a:srgbClr val="000000">
                      <a:alpha val="43137"/>
                    </a:srgbClr>
                  </a:outerShdw>
                </a:effectLst>
              </a:rPr>
              <a:t>And no longer shall each one teach his neighbor and each his brother, saying, ‘Know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for they shall all know me, from the least of them to the greatest, declares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For I will forgive their iniquity, and I will remember their sin no more.”</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Jeremiah 31:33-34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143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dirty="0">
                <a:effectLst>
                  <a:outerShdw blurRad="38100" dist="38100" dir="2700000" algn="tl">
                    <a:srgbClr val="000000">
                      <a:alpha val="43137"/>
                    </a:srgbClr>
                  </a:outerShdw>
                </a:effectLst>
              </a:rPr>
              <a:t>Children, obey your parents in the Lord, for this is right.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“Honor your father and mother” (this is the first commandment with a promise),</a:t>
            </a: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“that it may go well with you and that you may live long in the land.” </a:t>
            </a:r>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Fathers, do not provoke your children to anger, but bring them up in the discipline and instruction of the Lord.</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Ephesians 6:1-4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861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792" y="229728"/>
            <a:ext cx="7886700" cy="399310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2628" y="4007224"/>
            <a:ext cx="3714620" cy="256343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7000" y="4508089"/>
            <a:ext cx="2918142" cy="1961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37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518" y="2753217"/>
            <a:ext cx="8493050" cy="1325563"/>
          </a:xfrm>
        </p:spPr>
        <p:txBody>
          <a:bodyPr>
            <a:noAutofit/>
          </a:bodyPr>
          <a:lstStyle/>
          <a:p>
            <a:pPr lvl="1" algn="ctr"/>
            <a:r>
              <a:rPr lang="en-US" sz="2800" b="1" baseline="30000" dirty="0">
                <a:effectLst>
                  <a:outerShdw blurRad="38100" dist="38100" dir="2700000" algn="tl">
                    <a:srgbClr val="000000">
                      <a:alpha val="43137"/>
                    </a:srgbClr>
                  </a:outerShdw>
                </a:effectLst>
              </a:rPr>
              <a:t>4 </a:t>
            </a:r>
            <a:r>
              <a:rPr lang="en-US" sz="2800" b="1" dirty="0">
                <a:effectLst>
                  <a:outerShdw blurRad="38100" dist="38100" dir="2700000" algn="tl">
                    <a:srgbClr val="000000">
                      <a:alpha val="43137"/>
                    </a:srgbClr>
                  </a:outerShdw>
                </a:effectLst>
              </a:rPr>
              <a:t>“Hear, O Israel: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our God,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is one. </a:t>
            </a:r>
            <a:r>
              <a:rPr lang="en-US" sz="2800" b="1" baseline="30000" dirty="0">
                <a:effectLst>
                  <a:outerShdw blurRad="38100" dist="38100" dir="2700000" algn="tl">
                    <a:srgbClr val="000000">
                      <a:alpha val="43137"/>
                    </a:srgbClr>
                  </a:outerShdw>
                </a:effectLst>
              </a:rPr>
              <a:t>5 </a:t>
            </a:r>
            <a:r>
              <a:rPr lang="en-US" sz="2800" b="1" dirty="0">
                <a:effectLst>
                  <a:outerShdw blurRad="38100" dist="38100" dir="2700000" algn="tl">
                    <a:srgbClr val="000000">
                      <a:alpha val="43137"/>
                    </a:srgbClr>
                  </a:outerShdw>
                </a:effectLst>
              </a:rPr>
              <a:t>You shall love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your God with all your heart and with all your soul and with all your might. </a:t>
            </a:r>
            <a:r>
              <a:rPr lang="en-US" sz="2800" b="1" baseline="30000" dirty="0">
                <a:effectLst>
                  <a:outerShdw blurRad="38100" dist="38100" dir="2700000" algn="tl">
                    <a:srgbClr val="000000">
                      <a:alpha val="43137"/>
                    </a:srgbClr>
                  </a:outerShdw>
                </a:effectLst>
              </a:rPr>
              <a:t>6 </a:t>
            </a:r>
            <a:r>
              <a:rPr lang="en-US" sz="2800" b="1" dirty="0">
                <a:effectLst>
                  <a:outerShdw blurRad="38100" dist="38100" dir="2700000" algn="tl">
                    <a:srgbClr val="000000">
                      <a:alpha val="43137"/>
                    </a:srgbClr>
                  </a:outerShdw>
                </a:effectLst>
              </a:rPr>
              <a:t>And these words that I command you today shall be on your heart. </a:t>
            </a:r>
            <a:r>
              <a:rPr lang="en-US" sz="2800" b="1" baseline="30000" dirty="0">
                <a:effectLst>
                  <a:outerShdw blurRad="38100" dist="38100" dir="2700000" algn="tl">
                    <a:srgbClr val="000000">
                      <a:alpha val="43137"/>
                    </a:srgbClr>
                  </a:outerShdw>
                </a:effectLst>
              </a:rPr>
              <a:t>7 </a:t>
            </a:r>
            <a:r>
              <a:rPr lang="en-US" sz="2800" b="1" dirty="0">
                <a:effectLst>
                  <a:outerShdw blurRad="38100" dist="38100" dir="2700000" algn="tl">
                    <a:srgbClr val="000000">
                      <a:alpha val="43137"/>
                    </a:srgbClr>
                  </a:outerShdw>
                </a:effectLst>
              </a:rPr>
              <a:t>You shall teach them diligently to your children, and shall talk of them when you sit in your house, and when you walk by the way, and when you lie down, and when you rise. </a:t>
            </a:r>
            <a:r>
              <a:rPr lang="en-US" sz="2800" b="1" baseline="30000" dirty="0">
                <a:effectLst>
                  <a:outerShdw blurRad="38100" dist="38100" dir="2700000" algn="tl">
                    <a:srgbClr val="000000">
                      <a:alpha val="43137"/>
                    </a:srgbClr>
                  </a:outerShdw>
                </a:effectLst>
              </a:rPr>
              <a:t>8 </a:t>
            </a:r>
            <a:r>
              <a:rPr lang="en-US" sz="2800" b="1" dirty="0">
                <a:effectLst>
                  <a:outerShdw blurRad="38100" dist="38100" dir="2700000" algn="tl">
                    <a:srgbClr val="000000">
                      <a:alpha val="43137"/>
                    </a:srgbClr>
                  </a:outerShdw>
                </a:effectLst>
              </a:rPr>
              <a:t>You shall bind them as a sign on your hand, and they shall be as frontlets between your eyes. </a:t>
            </a: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You shall write them on the doorposts of your house and on your gates.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Deuteronomy 6:4-9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2437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68" y="1852262"/>
            <a:ext cx="8923356" cy="1325563"/>
          </a:xfrm>
        </p:spPr>
        <p:txBody>
          <a:bodyPr>
            <a:noAutofit/>
          </a:bodyPr>
          <a:lstStyle/>
          <a:p>
            <a:pPr lvl="1" algn="ctr"/>
            <a:r>
              <a:rPr lang="en-US" sz="3200" b="1" dirty="0" smtClean="0">
                <a:effectLst>
                  <a:outerShdw blurRad="38100" dist="38100" dir="2700000" algn="tl">
                    <a:srgbClr val="000000">
                      <a:alpha val="43137"/>
                    </a:srgbClr>
                  </a:outerShdw>
                </a:effectLst>
              </a:rPr>
              <a:t>“</a:t>
            </a:r>
            <a:r>
              <a:rPr lang="en-US" sz="3200" b="1" dirty="0">
                <a:effectLst>
                  <a:outerShdw blurRad="38100" dist="38100" dir="2700000" algn="tl">
                    <a:srgbClr val="000000">
                      <a:alpha val="43137"/>
                    </a:srgbClr>
                  </a:outerShdw>
                </a:effectLst>
              </a:rPr>
              <a:t>Repent and be baptized every one of you in the name of Jesus Christ for the forgiveness of your sins, and you will receive the gift of the Holy Spirit. </a:t>
            </a:r>
            <a:r>
              <a:rPr lang="en-US" sz="3200" b="1" baseline="30000" dirty="0">
                <a:effectLst>
                  <a:outerShdw blurRad="38100" dist="38100" dir="2700000" algn="tl">
                    <a:srgbClr val="000000">
                      <a:alpha val="43137"/>
                    </a:srgbClr>
                  </a:outerShdw>
                </a:effectLst>
              </a:rPr>
              <a:t>39 </a:t>
            </a:r>
            <a:r>
              <a:rPr lang="en-US" sz="3200" b="1" dirty="0">
                <a:effectLst>
                  <a:outerShdw blurRad="38100" dist="38100" dir="2700000" algn="tl">
                    <a:srgbClr val="000000">
                      <a:alpha val="43137"/>
                    </a:srgbClr>
                  </a:outerShdw>
                </a:effectLst>
              </a:rPr>
              <a:t>For the promise is for you and for your children and for all who are far off, everyone whom the Lord our God calls to himself.”</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a:solidFill>
                  <a:schemeClr val="tx1">
                    <a:lumMod val="50000"/>
                    <a:lumOff val="50000"/>
                  </a:schemeClr>
                </a:solidFill>
                <a:effectLst>
                  <a:outerShdw blurRad="38100" dist="38100" dir="2700000" algn="tl">
                    <a:srgbClr val="000000">
                      <a:alpha val="43137"/>
                    </a:srgbClr>
                  </a:outerShdw>
                </a:effectLst>
                <a:latin typeface="+mn-lt"/>
              </a:rPr>
              <a:t/>
            </a:r>
            <a:br>
              <a:rPr lang="en-US" sz="20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Acts 2:38-40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8467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1" y="507556"/>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41 </a:t>
            </a:r>
            <a:r>
              <a:rPr lang="en-US" sz="3200" b="1" dirty="0">
                <a:effectLst>
                  <a:outerShdw blurRad="38100" dist="38100" dir="2700000" algn="tl">
                    <a:srgbClr val="000000">
                      <a:alpha val="43137"/>
                    </a:srgbClr>
                  </a:outerShdw>
                </a:effectLst>
              </a:rPr>
              <a:t>So those who received his word were baptized</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1100" dirty="0" smtClean="0">
                <a:effectLst>
                  <a:outerShdw blurRad="38100" dist="38100" dir="2700000" algn="tl">
                    <a:srgbClr val="000000">
                      <a:alpha val="43137"/>
                    </a:srgbClr>
                  </a:outerShdw>
                </a:effectLst>
              </a:rPr>
              <a:t> </a:t>
            </a: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Acts 2:41a ESV</a:t>
            </a:r>
            <a:endParaRPr lang="en-US" sz="2400" dirty="0">
              <a:effectLst>
                <a:outerShdw blurRad="38100" dist="38100" dir="2700000" algn="tl">
                  <a:srgbClr val="000000">
                    <a:alpha val="43137"/>
                  </a:srgbClr>
                </a:outerShdw>
              </a:effectLst>
              <a:latin typeface="+mn-lt"/>
            </a:endParaRPr>
          </a:p>
        </p:txBody>
      </p:sp>
      <p:sp>
        <p:nvSpPr>
          <p:cNvPr id="3" name="TextBox 2"/>
          <p:cNvSpPr txBox="1"/>
          <p:nvPr/>
        </p:nvSpPr>
        <p:spPr>
          <a:xfrm>
            <a:off x="363071" y="2608732"/>
            <a:ext cx="8283388" cy="4093428"/>
          </a:xfrm>
          <a:prstGeom prst="rect">
            <a:avLst/>
          </a:prstGeom>
          <a:noFill/>
        </p:spPr>
        <p:txBody>
          <a:bodyPr wrap="square" rtlCol="0">
            <a:spAutoFit/>
          </a:bodyPr>
          <a:lstStyle/>
          <a:p>
            <a:pPr algn="ctr"/>
            <a:r>
              <a:rPr lang="en-US" sz="3200" b="1" baseline="30000" dirty="0">
                <a:effectLst>
                  <a:outerShdw blurRad="38100" dist="38100" dir="2700000" algn="tl">
                    <a:srgbClr val="000000">
                      <a:alpha val="43137"/>
                    </a:srgbClr>
                  </a:outerShdw>
                </a:effectLst>
              </a:rPr>
              <a:t>12</a:t>
            </a:r>
            <a:r>
              <a:rPr lang="en-US" sz="3200" b="1" dirty="0">
                <a:effectLst>
                  <a:outerShdw blurRad="38100" dist="38100" dir="2700000" algn="tl">
                    <a:srgbClr val="000000">
                      <a:alpha val="43137"/>
                    </a:srgbClr>
                  </a:outerShdw>
                </a:effectLst>
              </a:rPr>
              <a:t> But when they believed Philip as he preached good news about the kingdom of God and the name of Jesus Christ, they were baptized, both men and women.  </a:t>
            </a:r>
            <a:r>
              <a:rPr lang="en-US" sz="3200" b="1" baseline="30000" dirty="0">
                <a:effectLst>
                  <a:outerShdw blurRad="38100" dist="38100" dir="2700000" algn="tl">
                    <a:srgbClr val="000000">
                      <a:alpha val="43137"/>
                    </a:srgbClr>
                  </a:outerShdw>
                </a:effectLst>
              </a:rPr>
              <a:t>13</a:t>
            </a:r>
            <a:r>
              <a:rPr lang="en-US" sz="3200" b="1" dirty="0">
                <a:effectLst>
                  <a:outerShdw blurRad="38100" dist="38100" dir="2700000" algn="tl">
                    <a:srgbClr val="000000">
                      <a:alpha val="43137"/>
                    </a:srgbClr>
                  </a:outerShdw>
                </a:effectLst>
              </a:rPr>
              <a:t> Even Simon himself believed, and after being baptized he continued with Philip</a:t>
            </a:r>
            <a:r>
              <a:rPr lang="en-US" sz="3200" b="1" dirty="0" smtClean="0">
                <a:effectLst>
                  <a:outerShdw blurRad="38100" dist="38100" dir="2700000" algn="tl">
                    <a:srgbClr val="000000">
                      <a:alpha val="43137"/>
                    </a:srgbClr>
                  </a:outerShdw>
                </a:effectLst>
              </a:rPr>
              <a:t>.</a:t>
            </a:r>
            <a:r>
              <a:rPr lang="en-US" sz="4000" dirty="0">
                <a:solidFill>
                  <a:schemeClr val="tx1">
                    <a:lumMod val="50000"/>
                    <a:lumOff val="50000"/>
                  </a:schemeClr>
                </a:solidFill>
                <a:effectLst>
                  <a:outerShdw blurRad="38100" dist="38100" dir="2700000" algn="tl">
                    <a:srgbClr val="000000">
                      <a:alpha val="43137"/>
                    </a:srgbClr>
                  </a:outerShdw>
                </a:effectLst>
              </a:rPr>
              <a:t> </a:t>
            </a:r>
            <a:r>
              <a:rPr lang="en-US" sz="4000" dirty="0" smtClean="0">
                <a:solidFill>
                  <a:schemeClr val="tx1">
                    <a:lumMod val="50000"/>
                    <a:lumOff val="50000"/>
                  </a:schemeClr>
                </a:solidFill>
                <a:effectLst>
                  <a:outerShdw blurRad="38100" dist="38100" dir="2700000" algn="tl">
                    <a:srgbClr val="000000">
                      <a:alpha val="43137"/>
                    </a:srgbClr>
                  </a:outerShdw>
                </a:effectLst>
              </a:rPr>
              <a:t/>
            </a:r>
            <a:br>
              <a:rPr lang="en-US" sz="4000" dirty="0" smtClean="0">
                <a:solidFill>
                  <a:schemeClr val="tx1">
                    <a:lumMod val="50000"/>
                    <a:lumOff val="50000"/>
                  </a:schemeClr>
                </a:solidFill>
                <a:effectLst>
                  <a:outerShdw blurRad="38100" dist="38100" dir="2700000" algn="tl">
                    <a:srgbClr val="000000">
                      <a:alpha val="43137"/>
                    </a:srgbClr>
                  </a:outerShdw>
                </a:effectLst>
              </a:rPr>
            </a:br>
            <a:r>
              <a:rPr lang="en-US" sz="1100" dirty="0" smtClean="0">
                <a:solidFill>
                  <a:schemeClr val="tx1">
                    <a:lumMod val="50000"/>
                    <a:lumOff val="50000"/>
                  </a:schemeClr>
                </a:solidFill>
                <a:effectLst>
                  <a:outerShdw blurRad="38100" dist="38100" dir="2700000" algn="tl">
                    <a:srgbClr val="000000">
                      <a:alpha val="43137"/>
                    </a:srgbClr>
                  </a:outerShdw>
                </a:effectLst>
              </a:rPr>
              <a:t>  </a:t>
            </a: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Acts </a:t>
            </a:r>
            <a:r>
              <a:rPr lang="en-US" sz="2400" b="1" dirty="0" smtClean="0">
                <a:effectLst>
                  <a:outerShdw blurRad="38100" dist="38100" dir="2700000" algn="tl">
                    <a:srgbClr val="000000">
                      <a:alpha val="43137"/>
                    </a:srgbClr>
                  </a:outerShdw>
                </a:effectLst>
              </a:rPr>
              <a:t>8:12-13 </a:t>
            </a:r>
            <a:r>
              <a:rPr lang="en-US" sz="2400" b="1" dirty="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52642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728" y="1798477"/>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For “everyone who calls on the name of the Lord will be saved.” </a:t>
            </a:r>
            <a:r>
              <a:rPr lang="en-US" sz="3200" b="1" baseline="30000" dirty="0">
                <a:effectLst>
                  <a:outerShdw blurRad="38100" dist="38100" dir="2700000" algn="tl">
                    <a:srgbClr val="000000">
                      <a:alpha val="43137"/>
                    </a:srgbClr>
                  </a:outerShdw>
                </a:effectLst>
              </a:rPr>
              <a:t>14 </a:t>
            </a:r>
            <a:r>
              <a:rPr lang="en-US" sz="3200" b="1" dirty="0">
                <a:effectLst>
                  <a:outerShdw blurRad="38100" dist="38100" dir="2700000" algn="tl">
                    <a:srgbClr val="000000">
                      <a:alpha val="43137"/>
                    </a:srgbClr>
                  </a:outerShdw>
                </a:effectLst>
              </a:rPr>
              <a:t>How then will they call on him in whom they have not believed? And how are they to believe in him of whom they have never heard? And how are they to hear without someone preaching?</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Romans 10:13-14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4154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6" y="1731241"/>
            <a:ext cx="8493050" cy="1325563"/>
          </a:xfrm>
        </p:spPr>
        <p:txBody>
          <a:bodyPr>
            <a:noAutofit/>
          </a:bodyPr>
          <a:lstStyle/>
          <a:p>
            <a:pPr lvl="1" algn="ctr"/>
            <a:r>
              <a:rPr lang="en-US" sz="3200" b="1" dirty="0" smtClean="0">
                <a:effectLst>
                  <a:outerShdw blurRad="38100" dist="38100" dir="2700000" algn="tl">
                    <a:srgbClr val="000000">
                      <a:alpha val="43137"/>
                    </a:srgbClr>
                  </a:outerShdw>
                </a:effectLst>
              </a:rPr>
              <a:t>I </a:t>
            </a:r>
            <a:r>
              <a:rPr lang="en-US" sz="3200" b="1" dirty="0">
                <a:effectLst>
                  <a:outerShdw blurRad="38100" dist="38100" dir="2700000" algn="tl">
                    <a:srgbClr val="000000">
                      <a:alpha val="43137"/>
                    </a:srgbClr>
                  </a:outerShdw>
                </a:effectLst>
              </a:rPr>
              <a:t>have been crucified with Christ. It is no longer I who live, but Christ who lives in me. And the life I now live in the flesh I live by faith in the Son of God, who loved me and gave himself for me.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Galatians 2:20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01487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12 </a:t>
            </a:r>
            <a:r>
              <a:rPr lang="en-US" sz="3200" b="1" dirty="0">
                <a:effectLst>
                  <a:outerShdw blurRad="38100" dist="38100" dir="2700000" algn="tl">
                    <a:srgbClr val="000000">
                      <a:alpha val="43137"/>
                    </a:srgbClr>
                  </a:outerShdw>
                </a:effectLst>
              </a:rPr>
              <a:t>Having been buried with him in baptism, you also have been raised with him through your faith in the power of God who raised him from the dead. </a:t>
            </a: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And even though you were dead in your transgressions and in the uncircumcision of your flesh, he nevertheless made you alive with him, having forgiven all your transgressions.</a:t>
            </a: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3200" dirty="0" smtClean="0">
                <a:solidFill>
                  <a:schemeClr val="tx1">
                    <a:lumMod val="50000"/>
                    <a:lumOff val="50000"/>
                  </a:schemeClr>
                </a:solidFill>
                <a:effectLst>
                  <a:outerShdw blurRad="38100" dist="38100" dir="2700000" algn="tl">
                    <a:srgbClr val="000000">
                      <a:alpha val="43137"/>
                    </a:srgbClr>
                  </a:outerShdw>
                </a:effectLst>
              </a:rPr>
              <a:t/>
            </a:r>
            <a:br>
              <a:rPr lang="en-US" sz="3200" dirty="0" smtClean="0">
                <a:solidFill>
                  <a:schemeClr val="tx1">
                    <a:lumMod val="50000"/>
                    <a:lumOff val="5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Colossians 2:12-13 NET</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879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8067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Alone in my sorrow and dead in my sin</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Lost without hope with no place to begin</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Your love made a way to let mercy come in</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When death was arrested and my life began</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368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Ash was redeemed only beauty remains</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My orphan heart was given a name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My mourning grew quiet my feet rose to dance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When death was arrested and my life began</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1715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Oh Your grace so free washes over me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me new now life begins with You</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It's Your endless love pouring down on us</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us new now life begins with You</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201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849221"/>
            <a:ext cx="9144001"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Released from my chains I'm a </a:t>
            </a:r>
            <a:r>
              <a:rPr lang="en-US" altLang="en-US" sz="3600" b="1" dirty="0" err="1">
                <a:solidFill>
                  <a:srgbClr val="102940"/>
                </a:solidFill>
                <a:effectLst>
                  <a:outerShdw blurRad="38100" dist="38100" dir="2700000" algn="tl">
                    <a:srgbClr val="000000">
                      <a:alpha val="43137"/>
                    </a:srgbClr>
                  </a:outerShdw>
                </a:effectLst>
              </a:rPr>
              <a:t>pris'ner</a:t>
            </a:r>
            <a:r>
              <a:rPr lang="en-US" altLang="en-US" sz="3600" b="1" dirty="0">
                <a:solidFill>
                  <a:srgbClr val="102940"/>
                </a:solidFill>
                <a:effectLst>
                  <a:outerShdw blurRad="38100" dist="38100" dir="2700000" algn="tl">
                    <a:srgbClr val="000000">
                      <a:alpha val="43137"/>
                    </a:srgbClr>
                  </a:outerShdw>
                </a:effectLst>
              </a:rPr>
              <a:t> no more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My shame was a ransom He faithfully bore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He cancelled my debt and He called me His friend</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When death was arrested and my life began</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413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Oh Your grace so free washes over me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me new now life begins with You</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It's Your endless love pouring down on us</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us new now life begins with You</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148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849221"/>
            <a:ext cx="9144001"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Our Savior displayed on a criminal's cross</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Darkness rejoiced as though Heaven had lost</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But then Jesus arose with our freedom in hand</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That's when death was arrested and my life began</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8046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Oh Your grace so free washes over me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me new now life begins with You</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It's Your endless love pouring down on us</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us new now life begins with You</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6090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Oh we're free </a:t>
            </a:r>
            <a:r>
              <a:rPr lang="en-US" altLang="en-US" sz="3600" b="1" dirty="0" err="1">
                <a:solidFill>
                  <a:srgbClr val="102940"/>
                </a:solidFill>
                <a:effectLst>
                  <a:outerShdw blurRad="38100" dist="38100" dir="2700000" algn="tl">
                    <a:srgbClr val="000000">
                      <a:alpha val="43137"/>
                    </a:srgbClr>
                  </a:outerShdw>
                </a:effectLst>
              </a:rPr>
              <a:t>free</a:t>
            </a:r>
            <a:r>
              <a:rPr lang="en-US" altLang="en-US" sz="3600" b="1" dirty="0">
                <a:solidFill>
                  <a:srgbClr val="102940"/>
                </a:solidFill>
                <a:effectLst>
                  <a:outerShdw blurRad="38100" dist="38100" dir="2700000" algn="tl">
                    <a:srgbClr val="000000">
                      <a:alpha val="43137"/>
                    </a:srgbClr>
                  </a:outerShdw>
                </a:effectLst>
              </a:rPr>
              <a:t> forever we're free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Come join the song of all the redeemed</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Yes we're free </a:t>
            </a:r>
            <a:r>
              <a:rPr lang="en-US" altLang="en-US" sz="3600" b="1" dirty="0" err="1">
                <a:solidFill>
                  <a:srgbClr val="102940"/>
                </a:solidFill>
                <a:effectLst>
                  <a:outerShdw blurRad="38100" dist="38100" dir="2700000" algn="tl">
                    <a:srgbClr val="000000">
                      <a:alpha val="43137"/>
                    </a:srgbClr>
                  </a:outerShdw>
                </a:effectLst>
              </a:rPr>
              <a:t>free</a:t>
            </a:r>
            <a:r>
              <a:rPr lang="en-US" altLang="en-US" sz="3600" b="1" dirty="0">
                <a:solidFill>
                  <a:srgbClr val="102940"/>
                </a:solidFill>
                <a:effectLst>
                  <a:outerShdw blurRad="38100" dist="38100" dir="2700000" algn="tl">
                    <a:srgbClr val="000000">
                      <a:alpha val="43137"/>
                    </a:srgbClr>
                  </a:outerShdw>
                </a:effectLst>
              </a:rPr>
              <a:t> forever amen</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When death was arrested and my life began</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612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49221"/>
            <a:ext cx="8955742" cy="1325563"/>
          </a:xfrm>
        </p:spPr>
        <p:txBody>
          <a:bodyPr>
            <a:noAutofit/>
          </a:bodyPr>
          <a:lstStyle/>
          <a:p>
            <a:pPr algn="ctr"/>
            <a:r>
              <a:rPr lang="en-US" altLang="en-US" sz="3600" b="1" dirty="0">
                <a:solidFill>
                  <a:srgbClr val="102940"/>
                </a:solidFill>
                <a:effectLst>
                  <a:outerShdw blurRad="38100" dist="38100" dir="2700000" algn="tl">
                    <a:srgbClr val="000000">
                      <a:alpha val="43137"/>
                    </a:srgbClr>
                  </a:outerShdw>
                </a:effectLst>
              </a:rPr>
              <a:t>Oh Your grace so free washes over me</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me new now life begins with You</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It's Your endless love pouring down on us</a:t>
            </a:r>
            <a:br>
              <a:rPr lang="en-US" altLang="en-US" sz="3600" b="1" dirty="0">
                <a:solidFill>
                  <a:srgbClr val="102940"/>
                </a:solidFill>
                <a:effectLst>
                  <a:outerShdw blurRad="38100" dist="38100" dir="2700000" algn="tl">
                    <a:srgbClr val="000000">
                      <a:alpha val="43137"/>
                    </a:srgbClr>
                  </a:outerShdw>
                </a:effectLst>
              </a:rPr>
            </a:br>
            <a:r>
              <a:rPr lang="en-US" altLang="en-US" sz="3600" b="1" dirty="0">
                <a:solidFill>
                  <a:srgbClr val="102940"/>
                </a:solidFill>
                <a:effectLst>
                  <a:outerShdw blurRad="38100" dist="38100" dir="2700000" algn="tl">
                    <a:srgbClr val="000000">
                      <a:alpha val="43137"/>
                    </a:srgbClr>
                  </a:outerShdw>
                </a:effectLst>
              </a:rPr>
              <a:t>You have made us new now life begins with You</a:t>
            </a:r>
            <a:endParaRPr lang="en-US" sz="3600" b="1" dirty="0">
              <a:solidFill>
                <a:srgbClr val="10294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7046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1084</TotalTime>
  <Words>143</Words>
  <Application>Microsoft Office PowerPoint</Application>
  <PresentationFormat>On-screen Show (4:3)</PresentationFormat>
  <Paragraphs>18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33 For this is the covenant that I will make with the house of Israel after those days, declares the Lord: I will put my law within them, and I will write it on their hearts. And I will be their God, and they shall be my people. 34 And no longer shall each one teach his neighbor and each his brother, saying, ‘Know the Lord,’ for they shall all know me, from the least of them to the greatest, declares the Lord. For I will forgive their iniquity, and I will remember their sin no more.”  Jeremiah 31:33-34 ESV</vt:lpstr>
      <vt:lpstr>Children, obey your parents in the Lord, for this is right. 2 “Honor your father and mother” (this is the first commandment with a promise),3 “that it may go well with you and that you may live long in the land.” 4 Fathers, do not provoke your children to anger, but bring them up in the discipline and instruction of the Lord.  Ephesians 6:1-4 ESV</vt:lpstr>
      <vt:lpstr>PowerPoint Presentation</vt:lpstr>
      <vt:lpstr>4 “Hear, O Israel: The Lord our God, the Lord is one. 5 You shall love the Lord your God with all your heart and with all your soul and with all your might. 6 And these words that I command you today shall be on your heart. 7 You shall teach them diligently to your children, and shall talk of them when you sit in your house, and when you walk by the way, and when you lie down, and when you rise. 8 You shall bind them as a sign on your hand, and they shall be as frontlets between your eyes. 9 You shall write them on the doorposts of your house and on your gates.  Deuteronomy 6:4-9 ESV</vt:lpstr>
      <vt:lpstr>“Repent and be baptized every one of you in the name of Jesus Christ for the forgiveness of your sins, and you will receive the gift of the Holy Spirit. 39 For the promise is for you and for your children and for all who are far off, everyone whom the Lord our God calls to himself.”  Acts 2:38-40 ESV</vt:lpstr>
      <vt:lpstr>41 So those who received his word were baptized   Acts 2:41a ESV</vt:lpstr>
      <vt:lpstr>13 For “everyone who calls on the name of the Lord will be saved.” 14 How then will they call on him in whom they have not believed? And how are they to believe in him of whom they have never heard? And how are they to hear without someone preaching?  Romans 10:13-14 ESV</vt:lpstr>
      <vt:lpstr>I have been crucified with Christ. It is no longer I who live, but Christ who lives in me. And the life I now live in the flesh I live by faith in the Son of God, who loved me and gave himself for me.  Galatians 2:20 ESV</vt:lpstr>
      <vt:lpstr>12 Having been buried with him in baptism, you also have been raised with him through your faith in the power of God who raised him from the dead. 13 And even though you were dead in your transgressions and in the uncircumcision of your flesh, he nevertheless made you alive with him, having forgiven all your transgressions.  Colossians 2:12-13 NET</vt:lpstr>
      <vt:lpstr>PowerPoint Presentation</vt:lpstr>
      <vt:lpstr>Alone in my sorrow and dead in my sin Lost without hope with no place to begin Your love made a way to let mercy come in When death was arrested and my life began</vt:lpstr>
      <vt:lpstr>Ash was redeemed only beauty remains My orphan heart was given a name My mourning grew quiet my feet rose to dance When death was arrested and my life began</vt:lpstr>
      <vt:lpstr>Oh Your grace so free washes over me You have made me new now life begins with You It's Your endless love pouring down on us You have made us new now life begins with You</vt:lpstr>
      <vt:lpstr>Released from my chains I'm a pris'ner no more My shame was a ransom He faithfully bore He cancelled my debt and He called me His friend When death was arrested and my life began</vt:lpstr>
      <vt:lpstr>Oh Your grace so free washes over me You have made me new now life begins with You It's Your endless love pouring down on us You have made us new now life begins with You</vt:lpstr>
      <vt:lpstr>Our Savior displayed on a criminal's cross Darkness rejoiced as though Heaven had lost But then Jesus arose with our freedom in hand That's when death was arrested and my life began</vt:lpstr>
      <vt:lpstr>Oh Your grace so free washes over me You have made me new now life begins with You It's Your endless love pouring down on us You have made us new now life begins with You</vt:lpstr>
      <vt:lpstr>Oh we're free free forever we're free Come join the song of all the redeemed Yes we're free free forever amen When death was arrested and my life began</vt:lpstr>
      <vt:lpstr>Oh Your grace so free washes over me You have made me new now life begins with You It's Your endless love pouring down on us You have made us new now life begins with You</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143</cp:revision>
  <dcterms:created xsi:type="dcterms:W3CDTF">2016-05-15T10:01:02Z</dcterms:created>
  <dcterms:modified xsi:type="dcterms:W3CDTF">2017-10-22T10:52:43Z</dcterms:modified>
</cp:coreProperties>
</file>