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58" r:id="rId3"/>
    <p:sldId id="360" r:id="rId4"/>
    <p:sldId id="364" r:id="rId5"/>
    <p:sldId id="368" r:id="rId6"/>
    <p:sldId id="369" r:id="rId7"/>
    <p:sldId id="365" r:id="rId8"/>
    <p:sldId id="370" r:id="rId9"/>
    <p:sldId id="371" r:id="rId10"/>
    <p:sldId id="367" r:id="rId11"/>
    <p:sldId id="372" r:id="rId12"/>
    <p:sldId id="3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3/19/2017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2657558"/>
            <a:ext cx="8744755" cy="1325563"/>
          </a:xfrm>
        </p:spPr>
        <p:txBody>
          <a:bodyPr>
            <a:noAutofit/>
          </a:bodyPr>
          <a:lstStyle/>
          <a:p>
            <a:pPr lvl="1" algn="ctr"/>
            <a:r>
              <a:rPr lang="en-US" sz="2400" b="1" baseline="30000" dirty="0">
                <a:effectLst>
                  <a:outerShdw blurRad="38100" dist="38100" dir="2700000" algn="tl">
                    <a:srgbClr val="000000">
                      <a:alpha val="43137"/>
                    </a:srgbClr>
                  </a:outerShdw>
                </a:effectLst>
              </a:rPr>
              <a:t>19 </a:t>
            </a:r>
            <a:r>
              <a:rPr lang="en-US" sz="2400" b="1" dirty="0">
                <a:effectLst>
                  <a:outerShdw blurRad="38100" dist="38100" dir="2700000" algn="tl">
                    <a:srgbClr val="000000">
                      <a:alpha val="43137"/>
                    </a:srgbClr>
                  </a:outerShdw>
                </a:effectLst>
              </a:rPr>
              <a:t>Therefore, brothers and sisters, since we have confidence to enter the sanctuary by the blood of Jesus, </a:t>
            </a:r>
            <a:r>
              <a:rPr lang="en-US" sz="2400" b="1" baseline="30000" dirty="0">
                <a:effectLst>
                  <a:outerShdw blurRad="38100" dist="38100" dir="2700000" algn="tl">
                    <a:srgbClr val="000000">
                      <a:alpha val="43137"/>
                    </a:srgbClr>
                  </a:outerShdw>
                </a:effectLst>
              </a:rPr>
              <a:t>20</a:t>
            </a:r>
            <a:r>
              <a:rPr lang="en-US" sz="2400" b="1" dirty="0">
                <a:effectLst>
                  <a:outerShdw blurRad="38100" dist="38100" dir="2700000" algn="tl">
                    <a:srgbClr val="000000">
                      <a:alpha val="43137"/>
                    </a:srgbClr>
                  </a:outerShdw>
                </a:effectLst>
              </a:rPr>
              <a:t> by the fresh and living way that he inaugurated for us through the curtain, that is, through his flesh, </a:t>
            </a:r>
            <a:r>
              <a:rPr lang="en-US" sz="2400" b="1" baseline="30000" dirty="0">
                <a:effectLst>
                  <a:outerShdw blurRad="38100" dist="38100" dir="2700000" algn="tl">
                    <a:srgbClr val="000000">
                      <a:alpha val="43137"/>
                    </a:srgbClr>
                  </a:outerShdw>
                </a:effectLst>
              </a:rPr>
              <a:t>21</a:t>
            </a:r>
            <a:r>
              <a:rPr lang="en-US" sz="2400" b="1" dirty="0">
                <a:effectLst>
                  <a:outerShdw blurRad="38100" dist="38100" dir="2700000" algn="tl">
                    <a:srgbClr val="000000">
                      <a:alpha val="43137"/>
                    </a:srgbClr>
                  </a:outerShdw>
                </a:effectLst>
              </a:rPr>
              <a:t> and since we have a great priest over the house of God, </a:t>
            </a:r>
            <a:r>
              <a:rPr lang="en-US" sz="2400" b="1" baseline="30000" dirty="0">
                <a:effectLst>
                  <a:outerShdw blurRad="38100" dist="38100" dir="2700000" algn="tl">
                    <a:srgbClr val="000000">
                      <a:alpha val="43137"/>
                    </a:srgbClr>
                  </a:outerShdw>
                </a:effectLst>
              </a:rPr>
              <a:t>22</a:t>
            </a:r>
            <a:r>
              <a:rPr lang="en-US" sz="2400" b="1" dirty="0">
                <a:effectLst>
                  <a:outerShdw blurRad="38100" dist="38100" dir="2700000" algn="tl">
                    <a:srgbClr val="000000">
                      <a:alpha val="43137"/>
                    </a:srgbClr>
                  </a:outerShdw>
                </a:effectLst>
              </a:rPr>
              <a:t> let us draw near with a sincere heart in the assurance that faith brings, because we have had our hearts sprinkled clean from an evil conscience and our bodies washed in pure water. </a:t>
            </a:r>
            <a:r>
              <a:rPr lang="en-US" sz="2400" b="1" baseline="30000" dirty="0">
                <a:effectLst>
                  <a:outerShdw blurRad="38100" dist="38100" dir="2700000" algn="tl">
                    <a:srgbClr val="000000">
                      <a:alpha val="43137"/>
                    </a:srgbClr>
                  </a:outerShdw>
                </a:effectLst>
              </a:rPr>
              <a:t>23</a:t>
            </a:r>
            <a:r>
              <a:rPr lang="en-US" sz="2400" b="1" dirty="0">
                <a:effectLst>
                  <a:outerShdw blurRad="38100" dist="38100" dir="2700000" algn="tl">
                    <a:srgbClr val="000000">
                      <a:alpha val="43137"/>
                    </a:srgbClr>
                  </a:outerShdw>
                </a:effectLst>
              </a:rPr>
              <a:t> And let us hold unwaveringly to the hope that we confess, for the one who made the promise is trustworthy. </a:t>
            </a:r>
            <a:r>
              <a:rPr lang="en-US" sz="2400" b="1" baseline="30000" dirty="0">
                <a:effectLst>
                  <a:outerShdw blurRad="38100" dist="38100" dir="2700000" algn="tl">
                    <a:srgbClr val="000000">
                      <a:alpha val="43137"/>
                    </a:srgbClr>
                  </a:outerShdw>
                </a:effectLst>
              </a:rPr>
              <a:t>24</a:t>
            </a:r>
            <a:r>
              <a:rPr lang="en-US" sz="2400" b="1" dirty="0">
                <a:effectLst>
                  <a:outerShdw blurRad="38100" dist="38100" dir="2700000" algn="tl">
                    <a:srgbClr val="000000">
                      <a:alpha val="43137"/>
                    </a:srgbClr>
                  </a:outerShdw>
                </a:effectLst>
              </a:rPr>
              <a:t> And let us take thought of how to spur one another on to love and good works, </a:t>
            </a:r>
            <a:r>
              <a:rPr lang="en-US" sz="2400" b="1" baseline="30000" dirty="0">
                <a:effectLst>
                  <a:outerShdw blurRad="38100" dist="38100" dir="2700000" algn="tl">
                    <a:srgbClr val="000000">
                      <a:alpha val="43137"/>
                    </a:srgbClr>
                  </a:outerShdw>
                </a:effectLst>
              </a:rPr>
              <a:t>25</a:t>
            </a:r>
            <a:r>
              <a:rPr lang="en-US" sz="2400" b="1" dirty="0">
                <a:effectLst>
                  <a:outerShdw blurRad="38100" dist="38100" dir="2700000" algn="tl">
                    <a:srgbClr val="000000">
                      <a:alpha val="43137"/>
                    </a:srgbClr>
                  </a:outerShdw>
                </a:effectLst>
              </a:rPr>
              <a:t> not abandoning our own meetings, as some are in the habit of doing, but encouraging each other, and even more so because you see the day drawing near. </a:t>
            </a:r>
            <a:r>
              <a:rPr lang="en-US" sz="2300" b="1" dirty="0" smtClean="0">
                <a:effectLst>
                  <a:outerShdw blurRad="38100" dist="38100" dir="2700000" algn="tl">
                    <a:srgbClr val="000000">
                      <a:alpha val="43137"/>
                    </a:srgbClr>
                  </a:outerShdw>
                </a:effectLst>
                <a:latin typeface="+mn-lt"/>
              </a:rPr>
              <a:t/>
            </a:r>
            <a:br>
              <a:rPr lang="en-US" sz="2300" b="1" dirty="0" smtClean="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300" b="1" dirty="0">
                <a:effectLst>
                  <a:outerShdw blurRad="38100" dist="38100" dir="2700000" algn="tl">
                    <a:srgbClr val="000000">
                      <a:alpha val="43137"/>
                    </a:srgbClr>
                  </a:outerShdw>
                </a:effectLst>
                <a:latin typeface="+mn-lt"/>
              </a:rPr>
              <a:t/>
            </a:r>
            <a:br>
              <a:rPr lang="en-US" sz="2300" b="1" dirty="0">
                <a:effectLst>
                  <a:outerShdw blurRad="38100" dist="38100" dir="2700000" algn="tl">
                    <a:srgbClr val="000000">
                      <a:alpha val="43137"/>
                    </a:srgbClr>
                  </a:outerShdw>
                </a:effectLst>
                <a:latin typeface="+mn-lt"/>
              </a:rPr>
            </a:br>
            <a:r>
              <a:rPr lang="en-US" sz="2300" b="1" dirty="0" smtClean="0">
                <a:effectLst>
                  <a:outerShdw blurRad="38100" dist="38100" dir="2700000" algn="tl">
                    <a:srgbClr val="000000">
                      <a:alpha val="43137"/>
                    </a:srgbClr>
                  </a:outerShdw>
                </a:effectLst>
                <a:latin typeface="+mn-lt"/>
              </a:rPr>
              <a:t>Hebrews </a:t>
            </a:r>
            <a:r>
              <a:rPr lang="en-US" sz="2300" b="1" dirty="0" smtClean="0">
                <a:effectLst>
                  <a:outerShdw blurRad="38100" dist="38100" dir="2700000" algn="tl">
                    <a:srgbClr val="000000">
                      <a:alpha val="43137"/>
                    </a:srgbClr>
                  </a:outerShdw>
                </a:effectLst>
                <a:latin typeface="+mn-lt"/>
              </a:rPr>
              <a:t>10:19-25 NET</a:t>
            </a:r>
            <a:endParaRPr lang="en-US" sz="23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8180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366" y="1665885"/>
            <a:ext cx="8448541" cy="1325563"/>
          </a:xfrm>
        </p:spPr>
        <p:txBody>
          <a:bodyPr>
            <a:noAutofit/>
          </a:bodyPr>
          <a:lstStyle/>
          <a:p>
            <a:pPr lvl="1" algn="ctr"/>
            <a:r>
              <a:rPr lang="en-US" sz="3200" b="1" dirty="0">
                <a:effectLst>
                  <a:outerShdw blurRad="38100" dist="38100" dir="2700000" algn="tl">
                    <a:srgbClr val="000000">
                      <a:alpha val="43137"/>
                    </a:srgbClr>
                  </a:outerShdw>
                </a:effectLst>
              </a:rPr>
              <a:t>Now the point in what we are saying is this: we have such a high priest, one who is seated at the right hand of the throne of the Majesty in heaven,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a minister in the holy places, in the true tent that the Lord set up, not man.</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b="1" dirty="0" smtClean="0">
                <a:effectLst>
                  <a:outerShdw blurRad="38100" dist="38100" dir="2700000" algn="tl">
                    <a:srgbClr val="000000">
                      <a:alpha val="43137"/>
                    </a:srgbClr>
                  </a:outerShdw>
                </a:effectLst>
                <a:latin typeface="+mn-lt"/>
              </a:rPr>
              <a:t> </a:t>
            </a:r>
            <a:br>
              <a:rPr lang="en-US"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a:t>
            </a:r>
            <a:r>
              <a:rPr lang="en-US" sz="2800" b="1" dirty="0" smtClean="0">
                <a:effectLst>
                  <a:outerShdw blurRad="38100" dist="38100" dir="2700000" algn="tl">
                    <a:srgbClr val="000000">
                      <a:alpha val="43137"/>
                    </a:srgbClr>
                  </a:outerShdw>
                </a:effectLst>
                <a:latin typeface="+mn-lt"/>
              </a:rPr>
              <a:t>8</a:t>
            </a:r>
            <a:r>
              <a:rPr lang="en-US" sz="2800" b="1" dirty="0" smtClean="0">
                <a:effectLst>
                  <a:outerShdw blurRad="38100" dist="38100" dir="2700000" algn="tl">
                    <a:srgbClr val="000000">
                      <a:alpha val="43137"/>
                    </a:srgbClr>
                  </a:outerShdw>
                </a:effectLst>
                <a:latin typeface="+mn-lt"/>
              </a:rPr>
              <a:t>:1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27467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366" y="777242"/>
            <a:ext cx="8448541" cy="1325563"/>
          </a:xfrm>
        </p:spPr>
        <p:txBody>
          <a:bodyPr>
            <a:noAutofit/>
          </a:bodyPr>
          <a:lstStyle/>
          <a:p>
            <a:pPr lvl="1" algn="ctr"/>
            <a:r>
              <a:rPr lang="en-US" sz="3200" b="1" dirty="0">
                <a:effectLst>
                  <a:outerShdw blurRad="38100" dist="38100" dir="2700000" algn="tl">
                    <a:srgbClr val="000000">
                      <a:alpha val="43137"/>
                    </a:srgbClr>
                  </a:outerShdw>
                </a:effectLst>
              </a:rPr>
              <a:t>But now in Christ Jesus you who once were far off have been brought near by the blood of Christ.</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Ephesians 2:13 </a:t>
            </a:r>
            <a:r>
              <a:rPr lang="en-US" sz="28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6114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2657558"/>
            <a:ext cx="8744755" cy="1325563"/>
          </a:xfrm>
        </p:spPr>
        <p:txBody>
          <a:bodyPr>
            <a:noAutofit/>
          </a:bodyPr>
          <a:lstStyle/>
          <a:p>
            <a:pPr lvl="1" algn="ctr"/>
            <a:r>
              <a:rPr lang="en-US" sz="2400" b="1" baseline="30000" dirty="0">
                <a:effectLst>
                  <a:outerShdw blurRad="38100" dist="38100" dir="2700000" algn="tl">
                    <a:srgbClr val="000000">
                      <a:alpha val="43137"/>
                    </a:srgbClr>
                  </a:outerShdw>
                </a:effectLst>
              </a:rPr>
              <a:t>19 </a:t>
            </a:r>
            <a:r>
              <a:rPr lang="en-US" sz="2400" b="1" dirty="0">
                <a:effectLst>
                  <a:outerShdw blurRad="38100" dist="38100" dir="2700000" algn="tl">
                    <a:srgbClr val="000000">
                      <a:alpha val="43137"/>
                    </a:srgbClr>
                  </a:outerShdw>
                </a:effectLst>
              </a:rPr>
              <a:t>Therefore, brothers and sisters, since we have confidence to enter the sanctuary by the blood of Jesus, </a:t>
            </a:r>
            <a:r>
              <a:rPr lang="en-US" sz="2400" b="1" baseline="30000" dirty="0">
                <a:effectLst>
                  <a:outerShdw blurRad="38100" dist="38100" dir="2700000" algn="tl">
                    <a:srgbClr val="000000">
                      <a:alpha val="43137"/>
                    </a:srgbClr>
                  </a:outerShdw>
                </a:effectLst>
              </a:rPr>
              <a:t>20</a:t>
            </a:r>
            <a:r>
              <a:rPr lang="en-US" sz="2400" b="1" dirty="0">
                <a:effectLst>
                  <a:outerShdw blurRad="38100" dist="38100" dir="2700000" algn="tl">
                    <a:srgbClr val="000000">
                      <a:alpha val="43137"/>
                    </a:srgbClr>
                  </a:outerShdw>
                </a:effectLst>
              </a:rPr>
              <a:t> by the fresh and living way that he </a:t>
            </a:r>
            <a:r>
              <a:rPr lang="en-US" sz="2400" b="1" dirty="0">
                <a:solidFill>
                  <a:srgbClr val="FF0000"/>
                </a:solidFill>
                <a:effectLst>
                  <a:outerShdw blurRad="38100" dist="38100" dir="2700000" algn="tl">
                    <a:srgbClr val="000000">
                      <a:alpha val="43137"/>
                    </a:srgbClr>
                  </a:outerShdw>
                </a:effectLst>
              </a:rPr>
              <a:t>inaugurated </a:t>
            </a:r>
            <a:r>
              <a:rPr lang="en-US" sz="2400" b="1" dirty="0">
                <a:effectLst>
                  <a:outerShdw blurRad="38100" dist="38100" dir="2700000" algn="tl">
                    <a:srgbClr val="000000">
                      <a:alpha val="43137"/>
                    </a:srgbClr>
                  </a:outerShdw>
                </a:effectLst>
              </a:rPr>
              <a:t>for us through the curtain, that is, through his flesh, </a:t>
            </a:r>
            <a:r>
              <a:rPr lang="en-US" sz="2400" b="1" baseline="30000" dirty="0">
                <a:solidFill>
                  <a:schemeClr val="tx1">
                    <a:lumMod val="50000"/>
                    <a:lumOff val="50000"/>
                  </a:schemeClr>
                </a:solidFill>
                <a:effectLst>
                  <a:outerShdw blurRad="38100" dist="38100" dir="2700000" algn="tl">
                    <a:srgbClr val="000000">
                      <a:alpha val="43137"/>
                    </a:srgbClr>
                  </a:outerShdw>
                </a:effectLst>
              </a:rPr>
              <a:t>21</a:t>
            </a:r>
            <a:r>
              <a:rPr lang="en-US" sz="2400" b="1" dirty="0">
                <a:solidFill>
                  <a:schemeClr val="tx1">
                    <a:lumMod val="50000"/>
                    <a:lumOff val="50000"/>
                  </a:schemeClr>
                </a:solidFill>
                <a:effectLst>
                  <a:outerShdw blurRad="38100" dist="38100" dir="2700000" algn="tl">
                    <a:srgbClr val="000000">
                      <a:alpha val="43137"/>
                    </a:srgbClr>
                  </a:outerShdw>
                </a:effectLst>
              </a:rPr>
              <a:t> and since we have a great priest over the house of God, </a:t>
            </a:r>
            <a:r>
              <a:rPr lang="en-US" sz="2400" b="1" baseline="30000" dirty="0">
                <a:solidFill>
                  <a:schemeClr val="tx1">
                    <a:lumMod val="50000"/>
                    <a:lumOff val="50000"/>
                  </a:schemeClr>
                </a:solidFill>
                <a:effectLst>
                  <a:outerShdw blurRad="38100" dist="38100" dir="2700000" algn="tl">
                    <a:srgbClr val="000000">
                      <a:alpha val="43137"/>
                    </a:srgbClr>
                  </a:outerShdw>
                </a:effectLst>
              </a:rPr>
              <a:t>22</a:t>
            </a:r>
            <a:r>
              <a:rPr lang="en-US" sz="2400" b="1" dirty="0">
                <a:solidFill>
                  <a:schemeClr val="tx1">
                    <a:lumMod val="50000"/>
                    <a:lumOff val="50000"/>
                  </a:schemeClr>
                </a:solidFill>
                <a:effectLst>
                  <a:outerShdw blurRad="38100" dist="38100" dir="2700000" algn="tl">
                    <a:srgbClr val="000000">
                      <a:alpha val="43137"/>
                    </a:srgbClr>
                  </a:outerShdw>
                </a:effectLst>
              </a:rPr>
              <a:t> let us draw near with a sincere heart in the assurance that faith brings, because we have had our hearts sprinkled clean from an evil conscience and our bodies washed in pure water. </a:t>
            </a:r>
            <a:r>
              <a:rPr lang="en-US" sz="2400" b="1" baseline="30000" dirty="0">
                <a:solidFill>
                  <a:schemeClr val="tx1">
                    <a:lumMod val="50000"/>
                    <a:lumOff val="50000"/>
                  </a:schemeClr>
                </a:solidFill>
                <a:effectLst>
                  <a:outerShdw blurRad="38100" dist="38100" dir="2700000" algn="tl">
                    <a:srgbClr val="000000">
                      <a:alpha val="43137"/>
                    </a:srgbClr>
                  </a:outerShdw>
                </a:effectLst>
              </a:rPr>
              <a:t>23</a:t>
            </a:r>
            <a:r>
              <a:rPr lang="en-US" sz="2400" b="1" dirty="0">
                <a:solidFill>
                  <a:schemeClr val="tx1">
                    <a:lumMod val="50000"/>
                    <a:lumOff val="50000"/>
                  </a:schemeClr>
                </a:solidFill>
                <a:effectLst>
                  <a:outerShdw blurRad="38100" dist="38100" dir="2700000" algn="tl">
                    <a:srgbClr val="000000">
                      <a:alpha val="43137"/>
                    </a:srgbClr>
                  </a:outerShdw>
                </a:effectLst>
              </a:rPr>
              <a:t> And let us hold unwaveringly to the hope that we confess, for the one who made the promise is trustworthy. </a:t>
            </a:r>
            <a:r>
              <a:rPr lang="en-US" sz="2400" b="1" baseline="30000" dirty="0">
                <a:solidFill>
                  <a:schemeClr val="tx1">
                    <a:lumMod val="50000"/>
                    <a:lumOff val="50000"/>
                  </a:schemeClr>
                </a:solidFill>
                <a:effectLst>
                  <a:outerShdw blurRad="38100" dist="38100" dir="2700000" algn="tl">
                    <a:srgbClr val="000000">
                      <a:alpha val="43137"/>
                    </a:srgbClr>
                  </a:outerShdw>
                </a:effectLst>
              </a:rPr>
              <a:t>24</a:t>
            </a:r>
            <a:r>
              <a:rPr lang="en-US" sz="2400" b="1" dirty="0">
                <a:solidFill>
                  <a:schemeClr val="tx1">
                    <a:lumMod val="50000"/>
                    <a:lumOff val="50000"/>
                  </a:schemeClr>
                </a:solidFill>
                <a:effectLst>
                  <a:outerShdw blurRad="38100" dist="38100" dir="2700000" algn="tl">
                    <a:srgbClr val="000000">
                      <a:alpha val="43137"/>
                    </a:srgbClr>
                  </a:outerShdw>
                </a:effectLst>
              </a:rPr>
              <a:t> And let us take thought of how to spur one another on to love and good works, </a:t>
            </a:r>
            <a:r>
              <a:rPr lang="en-US" sz="2400" b="1" baseline="30000" dirty="0">
                <a:solidFill>
                  <a:schemeClr val="tx1">
                    <a:lumMod val="50000"/>
                    <a:lumOff val="50000"/>
                  </a:schemeClr>
                </a:solidFill>
                <a:effectLst>
                  <a:outerShdw blurRad="38100" dist="38100" dir="2700000" algn="tl">
                    <a:srgbClr val="000000">
                      <a:alpha val="43137"/>
                    </a:srgbClr>
                  </a:outerShdw>
                </a:effectLst>
              </a:rPr>
              <a:t>25</a:t>
            </a:r>
            <a:r>
              <a:rPr lang="en-US" sz="2400" b="1" dirty="0">
                <a:solidFill>
                  <a:schemeClr val="tx1">
                    <a:lumMod val="50000"/>
                    <a:lumOff val="50000"/>
                  </a:schemeClr>
                </a:solidFill>
                <a:effectLst>
                  <a:outerShdw blurRad="38100" dist="38100" dir="2700000" algn="tl">
                    <a:srgbClr val="000000">
                      <a:alpha val="43137"/>
                    </a:srgbClr>
                  </a:outerShdw>
                </a:effectLst>
              </a:rPr>
              <a:t> not abandoning our own meetings, as some are in the habit of doing, but encouraging each other, and even more so because you see the day drawing near. </a:t>
            </a:r>
            <a:r>
              <a:rPr lang="en-US" sz="2300"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sz="23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300" b="1" dirty="0">
                <a:effectLst>
                  <a:outerShdw blurRad="38100" dist="38100" dir="2700000" algn="tl">
                    <a:srgbClr val="000000">
                      <a:alpha val="43137"/>
                    </a:srgbClr>
                  </a:outerShdw>
                </a:effectLst>
                <a:latin typeface="+mn-lt"/>
              </a:rPr>
              <a:t/>
            </a:r>
            <a:br>
              <a:rPr lang="en-US" sz="2300" b="1" dirty="0">
                <a:effectLst>
                  <a:outerShdw blurRad="38100" dist="38100" dir="2700000" algn="tl">
                    <a:srgbClr val="000000">
                      <a:alpha val="43137"/>
                    </a:srgbClr>
                  </a:outerShdw>
                </a:effectLst>
                <a:latin typeface="+mn-lt"/>
              </a:rPr>
            </a:br>
            <a:r>
              <a:rPr lang="en-US" sz="2300" b="1" dirty="0" smtClean="0">
                <a:effectLst>
                  <a:outerShdw blurRad="38100" dist="38100" dir="2700000" algn="tl">
                    <a:srgbClr val="000000">
                      <a:alpha val="43137"/>
                    </a:srgbClr>
                  </a:outerShdw>
                </a:effectLst>
                <a:latin typeface="+mn-lt"/>
              </a:rPr>
              <a:t>Hebrews </a:t>
            </a:r>
            <a:r>
              <a:rPr lang="en-US" sz="2300" b="1" dirty="0" smtClean="0">
                <a:effectLst>
                  <a:outerShdw blurRad="38100" dist="38100" dir="2700000" algn="tl">
                    <a:srgbClr val="000000">
                      <a:alpha val="43137"/>
                    </a:srgbClr>
                  </a:outerShdw>
                </a:effectLst>
                <a:latin typeface="+mn-lt"/>
              </a:rPr>
              <a:t>10:19-25 NET</a:t>
            </a:r>
            <a:endParaRPr lang="en-US" sz="23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7779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2657558"/>
            <a:ext cx="8744755" cy="1325563"/>
          </a:xfrm>
        </p:spPr>
        <p:txBody>
          <a:bodyPr>
            <a:noAutofit/>
          </a:bodyPr>
          <a:lstStyle/>
          <a:p>
            <a:pPr lvl="1" algn="ctr"/>
            <a:r>
              <a:rPr lang="en-US" sz="2400" b="1" baseline="30000" dirty="0">
                <a:solidFill>
                  <a:schemeClr val="tx1">
                    <a:lumMod val="50000"/>
                    <a:lumOff val="50000"/>
                  </a:schemeClr>
                </a:solidFill>
                <a:effectLst>
                  <a:outerShdw blurRad="38100" dist="38100" dir="2700000" algn="tl">
                    <a:srgbClr val="000000">
                      <a:alpha val="43137"/>
                    </a:srgbClr>
                  </a:outerShdw>
                </a:effectLst>
              </a:rPr>
              <a:t>19 </a:t>
            </a:r>
            <a:r>
              <a:rPr lang="en-US" sz="2400" b="1" dirty="0">
                <a:solidFill>
                  <a:schemeClr val="tx1">
                    <a:lumMod val="50000"/>
                    <a:lumOff val="50000"/>
                  </a:schemeClr>
                </a:solidFill>
                <a:effectLst>
                  <a:outerShdw blurRad="38100" dist="38100" dir="2700000" algn="tl">
                    <a:srgbClr val="000000">
                      <a:alpha val="43137"/>
                    </a:srgbClr>
                  </a:outerShdw>
                </a:effectLst>
              </a:rPr>
              <a:t>Therefore, brothers and sisters, since we have confidence to enter the sanctuary by the blood of Jesus, </a:t>
            </a:r>
            <a:r>
              <a:rPr lang="en-US" sz="2400" b="1" baseline="30000" dirty="0">
                <a:solidFill>
                  <a:schemeClr val="tx1">
                    <a:lumMod val="50000"/>
                    <a:lumOff val="50000"/>
                  </a:schemeClr>
                </a:solidFill>
                <a:effectLst>
                  <a:outerShdw blurRad="38100" dist="38100" dir="2700000" algn="tl">
                    <a:srgbClr val="000000">
                      <a:alpha val="43137"/>
                    </a:srgbClr>
                  </a:outerShdw>
                </a:effectLst>
              </a:rPr>
              <a:t>20</a:t>
            </a:r>
            <a:r>
              <a:rPr lang="en-US" sz="2400" b="1" dirty="0">
                <a:solidFill>
                  <a:schemeClr val="tx1">
                    <a:lumMod val="50000"/>
                    <a:lumOff val="50000"/>
                  </a:schemeClr>
                </a:solidFill>
                <a:effectLst>
                  <a:outerShdw blurRad="38100" dist="38100" dir="2700000" algn="tl">
                    <a:srgbClr val="000000">
                      <a:alpha val="43137"/>
                    </a:srgbClr>
                  </a:outerShdw>
                </a:effectLst>
              </a:rPr>
              <a:t> by the fresh and living way that he inaugurated for us through the curtain, that is, through his flesh, </a:t>
            </a:r>
            <a:r>
              <a:rPr lang="en-US" sz="2400" b="1" baseline="30000" dirty="0">
                <a:solidFill>
                  <a:schemeClr val="tx1">
                    <a:lumMod val="50000"/>
                    <a:lumOff val="50000"/>
                  </a:schemeClr>
                </a:solidFill>
                <a:effectLst>
                  <a:outerShdw blurRad="38100" dist="38100" dir="2700000" algn="tl">
                    <a:srgbClr val="000000">
                      <a:alpha val="43137"/>
                    </a:srgbClr>
                  </a:outerShdw>
                </a:effectLst>
              </a:rPr>
              <a:t>21</a:t>
            </a:r>
            <a:r>
              <a:rPr lang="en-US" sz="2400" b="1" dirty="0">
                <a:solidFill>
                  <a:schemeClr val="tx1">
                    <a:lumMod val="50000"/>
                    <a:lumOff val="50000"/>
                  </a:schemeClr>
                </a:solidFill>
                <a:effectLst>
                  <a:outerShdw blurRad="38100" dist="38100" dir="2700000" algn="tl">
                    <a:srgbClr val="000000">
                      <a:alpha val="43137"/>
                    </a:srgbClr>
                  </a:outerShdw>
                </a:effectLst>
              </a:rPr>
              <a:t> and since we have a great priest over the house of God, </a:t>
            </a:r>
            <a:r>
              <a:rPr lang="en-US" sz="2400" b="1" baseline="30000" dirty="0">
                <a:effectLst>
                  <a:outerShdw blurRad="38100" dist="38100" dir="2700000" algn="tl">
                    <a:srgbClr val="000000">
                      <a:alpha val="43137"/>
                    </a:srgbClr>
                  </a:outerShdw>
                </a:effectLst>
              </a:rPr>
              <a:t>22</a:t>
            </a:r>
            <a:r>
              <a:rPr lang="en-US" sz="2400" b="1" dirty="0">
                <a:effectLst>
                  <a:outerShdw blurRad="38100" dist="38100" dir="2700000" algn="tl">
                    <a:srgbClr val="000000">
                      <a:alpha val="43137"/>
                    </a:srgbClr>
                  </a:outerShdw>
                </a:effectLst>
              </a:rPr>
              <a:t> let us draw near with a sincere heart in the assurance that faith brings, </a:t>
            </a:r>
            <a:r>
              <a:rPr lang="en-US" sz="2400" b="1" dirty="0">
                <a:solidFill>
                  <a:schemeClr val="tx1">
                    <a:lumMod val="50000"/>
                    <a:lumOff val="50000"/>
                  </a:schemeClr>
                </a:solidFill>
                <a:effectLst>
                  <a:outerShdw blurRad="38100" dist="38100" dir="2700000" algn="tl">
                    <a:srgbClr val="000000">
                      <a:alpha val="43137"/>
                    </a:srgbClr>
                  </a:outerShdw>
                </a:effectLst>
              </a:rPr>
              <a:t>because we have had our hearts sprinkled clean from an evil conscience and our bodies washed in pure water. </a:t>
            </a:r>
            <a:r>
              <a:rPr lang="en-US" sz="2400" b="1" baseline="30000" dirty="0">
                <a:solidFill>
                  <a:schemeClr val="tx1">
                    <a:lumMod val="50000"/>
                    <a:lumOff val="50000"/>
                  </a:schemeClr>
                </a:solidFill>
                <a:effectLst>
                  <a:outerShdw blurRad="38100" dist="38100" dir="2700000" algn="tl">
                    <a:srgbClr val="000000">
                      <a:alpha val="43137"/>
                    </a:srgbClr>
                  </a:outerShdw>
                </a:effectLst>
              </a:rPr>
              <a:t>23</a:t>
            </a:r>
            <a:r>
              <a:rPr lang="en-US" sz="2400" b="1" dirty="0">
                <a:solidFill>
                  <a:schemeClr val="tx1">
                    <a:lumMod val="50000"/>
                    <a:lumOff val="50000"/>
                  </a:schemeClr>
                </a:solidFill>
                <a:effectLst>
                  <a:outerShdw blurRad="38100" dist="38100" dir="2700000" algn="tl">
                    <a:srgbClr val="000000">
                      <a:alpha val="43137"/>
                    </a:srgbClr>
                  </a:outerShdw>
                </a:effectLst>
              </a:rPr>
              <a:t> And let us hold unwaveringly to the hope that we confess, for the one who made the promise is trustworthy. </a:t>
            </a:r>
            <a:r>
              <a:rPr lang="en-US" sz="2400" b="1" baseline="30000" dirty="0">
                <a:solidFill>
                  <a:schemeClr val="tx1">
                    <a:lumMod val="50000"/>
                    <a:lumOff val="50000"/>
                  </a:schemeClr>
                </a:solidFill>
                <a:effectLst>
                  <a:outerShdw blurRad="38100" dist="38100" dir="2700000" algn="tl">
                    <a:srgbClr val="000000">
                      <a:alpha val="43137"/>
                    </a:srgbClr>
                  </a:outerShdw>
                </a:effectLst>
              </a:rPr>
              <a:t>24</a:t>
            </a:r>
            <a:r>
              <a:rPr lang="en-US" sz="2400" b="1" dirty="0">
                <a:solidFill>
                  <a:schemeClr val="tx1">
                    <a:lumMod val="50000"/>
                    <a:lumOff val="50000"/>
                  </a:schemeClr>
                </a:solidFill>
                <a:effectLst>
                  <a:outerShdw blurRad="38100" dist="38100" dir="2700000" algn="tl">
                    <a:srgbClr val="000000">
                      <a:alpha val="43137"/>
                    </a:srgbClr>
                  </a:outerShdw>
                </a:effectLst>
              </a:rPr>
              <a:t> And let us take thought of how to spur one another on to love and good works, </a:t>
            </a:r>
            <a:r>
              <a:rPr lang="en-US" sz="2400" b="1" baseline="30000" dirty="0">
                <a:solidFill>
                  <a:schemeClr val="tx1">
                    <a:lumMod val="50000"/>
                    <a:lumOff val="50000"/>
                  </a:schemeClr>
                </a:solidFill>
                <a:effectLst>
                  <a:outerShdw blurRad="38100" dist="38100" dir="2700000" algn="tl">
                    <a:srgbClr val="000000">
                      <a:alpha val="43137"/>
                    </a:srgbClr>
                  </a:outerShdw>
                </a:effectLst>
              </a:rPr>
              <a:t>25</a:t>
            </a:r>
            <a:r>
              <a:rPr lang="en-US" sz="2400" b="1" dirty="0">
                <a:solidFill>
                  <a:schemeClr val="tx1">
                    <a:lumMod val="50000"/>
                    <a:lumOff val="50000"/>
                  </a:schemeClr>
                </a:solidFill>
                <a:effectLst>
                  <a:outerShdw blurRad="38100" dist="38100" dir="2700000" algn="tl">
                    <a:srgbClr val="000000">
                      <a:alpha val="43137"/>
                    </a:srgbClr>
                  </a:outerShdw>
                </a:effectLst>
              </a:rPr>
              <a:t> not abandoning our own meetings, as some are in the habit of doing, but encouraging each other, and even more so because you see the day drawing near. </a:t>
            </a:r>
            <a:r>
              <a:rPr lang="en-US" sz="2300"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sz="23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300" b="1" dirty="0">
                <a:effectLst>
                  <a:outerShdw blurRad="38100" dist="38100" dir="2700000" algn="tl">
                    <a:srgbClr val="000000">
                      <a:alpha val="43137"/>
                    </a:srgbClr>
                  </a:outerShdw>
                </a:effectLst>
                <a:latin typeface="+mn-lt"/>
              </a:rPr>
              <a:t/>
            </a:r>
            <a:br>
              <a:rPr lang="en-US" sz="2300" b="1" dirty="0">
                <a:effectLst>
                  <a:outerShdw blurRad="38100" dist="38100" dir="2700000" algn="tl">
                    <a:srgbClr val="000000">
                      <a:alpha val="43137"/>
                    </a:srgbClr>
                  </a:outerShdw>
                </a:effectLst>
                <a:latin typeface="+mn-lt"/>
              </a:rPr>
            </a:br>
            <a:r>
              <a:rPr lang="en-US" sz="2300" b="1" dirty="0" smtClean="0">
                <a:effectLst>
                  <a:outerShdw blurRad="38100" dist="38100" dir="2700000" algn="tl">
                    <a:srgbClr val="000000">
                      <a:alpha val="43137"/>
                    </a:srgbClr>
                  </a:outerShdw>
                </a:effectLst>
                <a:latin typeface="+mn-lt"/>
              </a:rPr>
              <a:t>Hebrews </a:t>
            </a:r>
            <a:r>
              <a:rPr lang="en-US" sz="2300" b="1" dirty="0" smtClean="0">
                <a:effectLst>
                  <a:outerShdw blurRad="38100" dist="38100" dir="2700000" algn="tl">
                    <a:srgbClr val="000000">
                      <a:alpha val="43137"/>
                    </a:srgbClr>
                  </a:outerShdw>
                </a:effectLst>
                <a:latin typeface="+mn-lt"/>
              </a:rPr>
              <a:t>10:19-25 NET</a:t>
            </a:r>
            <a:endParaRPr lang="en-US" sz="23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95588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608" y="893151"/>
            <a:ext cx="8448541" cy="1325563"/>
          </a:xfrm>
        </p:spPr>
        <p:txBody>
          <a:bodyPr>
            <a:noAutofit/>
          </a:bodyPr>
          <a:lstStyle/>
          <a:p>
            <a:pPr lvl="1" algn="ct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I write </a:t>
            </a:r>
            <a:r>
              <a:rPr lang="en-US" sz="3200" b="1" dirty="0" smtClean="0">
                <a:effectLst>
                  <a:outerShdw blurRad="38100" dist="38100" dir="2700000" algn="tl">
                    <a:srgbClr val="000000">
                      <a:alpha val="43137"/>
                    </a:srgbClr>
                  </a:outerShdw>
                </a:effectLst>
              </a:rPr>
              <a:t>these things to you who believe in the name of the Son of God, that you may know that you have eternal life.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latin typeface="+mn-lt"/>
              </a:rPr>
              <a:t> </a:t>
            </a:r>
            <a:br>
              <a:rPr lang="en-US"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John 5:13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96260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2657558"/>
            <a:ext cx="8744755" cy="1325563"/>
          </a:xfrm>
        </p:spPr>
        <p:txBody>
          <a:bodyPr>
            <a:noAutofit/>
          </a:bodyPr>
          <a:lstStyle/>
          <a:p>
            <a:pPr lvl="1" algn="ctr"/>
            <a:r>
              <a:rPr lang="en-US" sz="2400" b="1" baseline="30000" dirty="0">
                <a:solidFill>
                  <a:schemeClr val="tx1">
                    <a:lumMod val="50000"/>
                    <a:lumOff val="50000"/>
                  </a:schemeClr>
                </a:solidFill>
                <a:effectLst>
                  <a:outerShdw blurRad="38100" dist="38100" dir="2700000" algn="tl">
                    <a:srgbClr val="000000">
                      <a:alpha val="43137"/>
                    </a:srgbClr>
                  </a:outerShdw>
                </a:effectLst>
              </a:rPr>
              <a:t>19 </a:t>
            </a:r>
            <a:r>
              <a:rPr lang="en-US" sz="2400" b="1" dirty="0">
                <a:solidFill>
                  <a:schemeClr val="tx1">
                    <a:lumMod val="50000"/>
                    <a:lumOff val="50000"/>
                  </a:schemeClr>
                </a:solidFill>
                <a:effectLst>
                  <a:outerShdw blurRad="38100" dist="38100" dir="2700000" algn="tl">
                    <a:srgbClr val="000000">
                      <a:alpha val="43137"/>
                    </a:srgbClr>
                  </a:outerShdw>
                </a:effectLst>
              </a:rPr>
              <a:t>Therefore, brothers and sisters, since we have confidence to enter the sanctuary by the blood of Jesus, </a:t>
            </a:r>
            <a:r>
              <a:rPr lang="en-US" sz="2400" b="1" baseline="30000" dirty="0">
                <a:solidFill>
                  <a:schemeClr val="tx1">
                    <a:lumMod val="50000"/>
                    <a:lumOff val="50000"/>
                  </a:schemeClr>
                </a:solidFill>
                <a:effectLst>
                  <a:outerShdw blurRad="38100" dist="38100" dir="2700000" algn="tl">
                    <a:srgbClr val="000000">
                      <a:alpha val="43137"/>
                    </a:srgbClr>
                  </a:outerShdw>
                </a:effectLst>
              </a:rPr>
              <a:t>20</a:t>
            </a:r>
            <a:r>
              <a:rPr lang="en-US" sz="2400" b="1" dirty="0">
                <a:solidFill>
                  <a:schemeClr val="tx1">
                    <a:lumMod val="50000"/>
                    <a:lumOff val="50000"/>
                  </a:schemeClr>
                </a:solidFill>
                <a:effectLst>
                  <a:outerShdw blurRad="38100" dist="38100" dir="2700000" algn="tl">
                    <a:srgbClr val="000000">
                      <a:alpha val="43137"/>
                    </a:srgbClr>
                  </a:outerShdw>
                </a:effectLst>
              </a:rPr>
              <a:t> by the fresh and living way that he inaugurated for us through the curtain, that is, through his flesh, </a:t>
            </a:r>
            <a:r>
              <a:rPr lang="en-US" sz="2400" b="1" baseline="30000" dirty="0">
                <a:solidFill>
                  <a:schemeClr val="tx1">
                    <a:lumMod val="50000"/>
                    <a:lumOff val="50000"/>
                  </a:schemeClr>
                </a:solidFill>
                <a:effectLst>
                  <a:outerShdw blurRad="38100" dist="38100" dir="2700000" algn="tl">
                    <a:srgbClr val="000000">
                      <a:alpha val="43137"/>
                    </a:srgbClr>
                  </a:outerShdw>
                </a:effectLst>
              </a:rPr>
              <a:t>21</a:t>
            </a:r>
            <a:r>
              <a:rPr lang="en-US" sz="2400" b="1" dirty="0">
                <a:solidFill>
                  <a:schemeClr val="tx1">
                    <a:lumMod val="50000"/>
                    <a:lumOff val="50000"/>
                  </a:schemeClr>
                </a:solidFill>
                <a:effectLst>
                  <a:outerShdw blurRad="38100" dist="38100" dir="2700000" algn="tl">
                    <a:srgbClr val="000000">
                      <a:alpha val="43137"/>
                    </a:srgbClr>
                  </a:outerShdw>
                </a:effectLst>
              </a:rPr>
              <a:t> and since we have a great priest over the house of God, </a:t>
            </a:r>
            <a:r>
              <a:rPr lang="en-US" sz="2400" b="1" baseline="30000" dirty="0">
                <a:effectLst>
                  <a:outerShdw blurRad="38100" dist="38100" dir="2700000" algn="tl">
                    <a:srgbClr val="000000">
                      <a:alpha val="43137"/>
                    </a:srgbClr>
                  </a:outerShdw>
                </a:effectLst>
              </a:rPr>
              <a:t>22</a:t>
            </a:r>
            <a:r>
              <a:rPr lang="en-US" sz="2400" b="1" dirty="0">
                <a:effectLst>
                  <a:outerShdw blurRad="38100" dist="38100" dir="2700000" algn="tl">
                    <a:srgbClr val="000000">
                      <a:alpha val="43137"/>
                    </a:srgbClr>
                  </a:outerShdw>
                </a:effectLst>
              </a:rPr>
              <a:t> let us draw near with a sincere heart in the assurance that faith brings, </a:t>
            </a:r>
            <a:r>
              <a:rPr lang="en-US" sz="2400" b="1" dirty="0">
                <a:solidFill>
                  <a:schemeClr val="tx1"/>
                </a:solidFill>
                <a:effectLst>
                  <a:outerShdw blurRad="38100" dist="38100" dir="2700000" algn="tl">
                    <a:srgbClr val="000000">
                      <a:alpha val="43137"/>
                    </a:srgbClr>
                  </a:outerShdw>
                </a:effectLst>
              </a:rPr>
              <a:t>because we have had our hearts sprinkled clean from an evil conscience and our bodies washed in pure water. </a:t>
            </a:r>
            <a:r>
              <a:rPr lang="en-US" sz="2400" b="1" baseline="30000" dirty="0">
                <a:solidFill>
                  <a:schemeClr val="tx1">
                    <a:lumMod val="50000"/>
                    <a:lumOff val="50000"/>
                  </a:schemeClr>
                </a:solidFill>
                <a:effectLst>
                  <a:outerShdw blurRad="38100" dist="38100" dir="2700000" algn="tl">
                    <a:srgbClr val="000000">
                      <a:alpha val="43137"/>
                    </a:srgbClr>
                  </a:outerShdw>
                </a:effectLst>
              </a:rPr>
              <a:t>23</a:t>
            </a:r>
            <a:r>
              <a:rPr lang="en-US" sz="2400" b="1" dirty="0">
                <a:solidFill>
                  <a:schemeClr val="tx1">
                    <a:lumMod val="50000"/>
                    <a:lumOff val="50000"/>
                  </a:schemeClr>
                </a:solidFill>
                <a:effectLst>
                  <a:outerShdw blurRad="38100" dist="38100" dir="2700000" algn="tl">
                    <a:srgbClr val="000000">
                      <a:alpha val="43137"/>
                    </a:srgbClr>
                  </a:outerShdw>
                </a:effectLst>
              </a:rPr>
              <a:t> And let us hold unwaveringly to the hope that we confess, for the one who made the promise is trustworthy. </a:t>
            </a:r>
            <a:r>
              <a:rPr lang="en-US" sz="2400" b="1" baseline="30000" dirty="0">
                <a:solidFill>
                  <a:schemeClr val="tx1">
                    <a:lumMod val="50000"/>
                    <a:lumOff val="50000"/>
                  </a:schemeClr>
                </a:solidFill>
                <a:effectLst>
                  <a:outerShdw blurRad="38100" dist="38100" dir="2700000" algn="tl">
                    <a:srgbClr val="000000">
                      <a:alpha val="43137"/>
                    </a:srgbClr>
                  </a:outerShdw>
                </a:effectLst>
              </a:rPr>
              <a:t>24</a:t>
            </a:r>
            <a:r>
              <a:rPr lang="en-US" sz="2400" b="1" dirty="0">
                <a:solidFill>
                  <a:schemeClr val="tx1">
                    <a:lumMod val="50000"/>
                    <a:lumOff val="50000"/>
                  </a:schemeClr>
                </a:solidFill>
                <a:effectLst>
                  <a:outerShdw blurRad="38100" dist="38100" dir="2700000" algn="tl">
                    <a:srgbClr val="000000">
                      <a:alpha val="43137"/>
                    </a:srgbClr>
                  </a:outerShdw>
                </a:effectLst>
              </a:rPr>
              <a:t> And let us take thought of how to spur one another on to love and good works, </a:t>
            </a:r>
            <a:r>
              <a:rPr lang="en-US" sz="2400" b="1" baseline="30000" dirty="0">
                <a:solidFill>
                  <a:schemeClr val="tx1">
                    <a:lumMod val="50000"/>
                    <a:lumOff val="50000"/>
                  </a:schemeClr>
                </a:solidFill>
                <a:effectLst>
                  <a:outerShdw blurRad="38100" dist="38100" dir="2700000" algn="tl">
                    <a:srgbClr val="000000">
                      <a:alpha val="43137"/>
                    </a:srgbClr>
                  </a:outerShdw>
                </a:effectLst>
              </a:rPr>
              <a:t>25</a:t>
            </a:r>
            <a:r>
              <a:rPr lang="en-US" sz="2400" b="1" dirty="0">
                <a:solidFill>
                  <a:schemeClr val="tx1">
                    <a:lumMod val="50000"/>
                    <a:lumOff val="50000"/>
                  </a:schemeClr>
                </a:solidFill>
                <a:effectLst>
                  <a:outerShdw blurRad="38100" dist="38100" dir="2700000" algn="tl">
                    <a:srgbClr val="000000">
                      <a:alpha val="43137"/>
                    </a:srgbClr>
                  </a:outerShdw>
                </a:effectLst>
              </a:rPr>
              <a:t> not abandoning our own meetings, as some are in the habit of doing, but encouraging each other, and even more so because you see the day drawing near. </a:t>
            </a:r>
            <a:r>
              <a:rPr lang="en-US" sz="2300"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sz="23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300" b="1" dirty="0">
                <a:effectLst>
                  <a:outerShdw blurRad="38100" dist="38100" dir="2700000" algn="tl">
                    <a:srgbClr val="000000">
                      <a:alpha val="43137"/>
                    </a:srgbClr>
                  </a:outerShdw>
                </a:effectLst>
                <a:latin typeface="+mn-lt"/>
              </a:rPr>
              <a:t/>
            </a:r>
            <a:br>
              <a:rPr lang="en-US" sz="2300" b="1" dirty="0">
                <a:effectLst>
                  <a:outerShdw blurRad="38100" dist="38100" dir="2700000" algn="tl">
                    <a:srgbClr val="000000">
                      <a:alpha val="43137"/>
                    </a:srgbClr>
                  </a:outerShdw>
                </a:effectLst>
                <a:latin typeface="+mn-lt"/>
              </a:rPr>
            </a:br>
            <a:r>
              <a:rPr lang="en-US" sz="2300" b="1" dirty="0" smtClean="0">
                <a:effectLst>
                  <a:outerShdw blurRad="38100" dist="38100" dir="2700000" algn="tl">
                    <a:srgbClr val="000000">
                      <a:alpha val="43137"/>
                    </a:srgbClr>
                  </a:outerShdw>
                </a:effectLst>
                <a:latin typeface="+mn-lt"/>
              </a:rPr>
              <a:t>Hebrews </a:t>
            </a:r>
            <a:r>
              <a:rPr lang="en-US" sz="2300" b="1" dirty="0" smtClean="0">
                <a:effectLst>
                  <a:outerShdw blurRad="38100" dist="38100" dir="2700000" algn="tl">
                    <a:srgbClr val="000000">
                      <a:alpha val="43137"/>
                    </a:srgbClr>
                  </a:outerShdw>
                </a:effectLst>
                <a:latin typeface="+mn-lt"/>
              </a:rPr>
              <a:t>10:19-25 NET</a:t>
            </a:r>
            <a:endParaRPr lang="en-US" sz="23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5199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2657558"/>
            <a:ext cx="8744755" cy="1325563"/>
          </a:xfrm>
        </p:spPr>
        <p:txBody>
          <a:bodyPr>
            <a:noAutofit/>
          </a:bodyPr>
          <a:lstStyle/>
          <a:p>
            <a:pPr lvl="1" algn="ctr"/>
            <a:r>
              <a:rPr lang="en-US" sz="2400" b="1" baseline="30000" dirty="0">
                <a:solidFill>
                  <a:schemeClr val="tx1">
                    <a:lumMod val="50000"/>
                    <a:lumOff val="50000"/>
                  </a:schemeClr>
                </a:solidFill>
                <a:effectLst>
                  <a:outerShdw blurRad="38100" dist="38100" dir="2700000" algn="tl">
                    <a:srgbClr val="000000">
                      <a:alpha val="43137"/>
                    </a:srgbClr>
                  </a:outerShdw>
                </a:effectLst>
              </a:rPr>
              <a:t>19 </a:t>
            </a:r>
            <a:r>
              <a:rPr lang="en-US" sz="2400" b="1" dirty="0">
                <a:solidFill>
                  <a:schemeClr val="tx1">
                    <a:lumMod val="50000"/>
                    <a:lumOff val="50000"/>
                  </a:schemeClr>
                </a:solidFill>
                <a:effectLst>
                  <a:outerShdw blurRad="38100" dist="38100" dir="2700000" algn="tl">
                    <a:srgbClr val="000000">
                      <a:alpha val="43137"/>
                    </a:srgbClr>
                  </a:outerShdw>
                </a:effectLst>
              </a:rPr>
              <a:t>Therefore, brothers and sisters, since we have confidence to enter the sanctuary by the blood of Jesus, </a:t>
            </a:r>
            <a:r>
              <a:rPr lang="en-US" sz="2400" b="1" baseline="30000" dirty="0">
                <a:solidFill>
                  <a:schemeClr val="tx1">
                    <a:lumMod val="50000"/>
                    <a:lumOff val="50000"/>
                  </a:schemeClr>
                </a:solidFill>
                <a:effectLst>
                  <a:outerShdw blurRad="38100" dist="38100" dir="2700000" algn="tl">
                    <a:srgbClr val="000000">
                      <a:alpha val="43137"/>
                    </a:srgbClr>
                  </a:outerShdw>
                </a:effectLst>
              </a:rPr>
              <a:t>20</a:t>
            </a:r>
            <a:r>
              <a:rPr lang="en-US" sz="2400" b="1" dirty="0">
                <a:solidFill>
                  <a:schemeClr val="tx1">
                    <a:lumMod val="50000"/>
                    <a:lumOff val="50000"/>
                  </a:schemeClr>
                </a:solidFill>
                <a:effectLst>
                  <a:outerShdw blurRad="38100" dist="38100" dir="2700000" algn="tl">
                    <a:srgbClr val="000000">
                      <a:alpha val="43137"/>
                    </a:srgbClr>
                  </a:outerShdw>
                </a:effectLst>
              </a:rPr>
              <a:t> by the fresh and living way that he inaugurated for us through the curtain, that is, through his flesh, </a:t>
            </a:r>
            <a:r>
              <a:rPr lang="en-US" sz="2400" b="1" baseline="30000" dirty="0">
                <a:solidFill>
                  <a:schemeClr val="tx1">
                    <a:lumMod val="50000"/>
                    <a:lumOff val="50000"/>
                  </a:schemeClr>
                </a:solidFill>
                <a:effectLst>
                  <a:outerShdw blurRad="38100" dist="38100" dir="2700000" algn="tl">
                    <a:srgbClr val="000000">
                      <a:alpha val="43137"/>
                    </a:srgbClr>
                  </a:outerShdw>
                </a:effectLst>
              </a:rPr>
              <a:t>21</a:t>
            </a:r>
            <a:r>
              <a:rPr lang="en-US" sz="2400" b="1" dirty="0">
                <a:solidFill>
                  <a:schemeClr val="tx1">
                    <a:lumMod val="50000"/>
                    <a:lumOff val="50000"/>
                  </a:schemeClr>
                </a:solidFill>
                <a:effectLst>
                  <a:outerShdw blurRad="38100" dist="38100" dir="2700000" algn="tl">
                    <a:srgbClr val="000000">
                      <a:alpha val="43137"/>
                    </a:srgbClr>
                  </a:outerShdw>
                </a:effectLst>
              </a:rPr>
              <a:t> and since we have a great priest over the house of God, </a:t>
            </a:r>
            <a:r>
              <a:rPr lang="en-US" sz="2400" b="1" baseline="30000" dirty="0" smtClean="0">
                <a:solidFill>
                  <a:schemeClr val="tx1">
                    <a:lumMod val="50000"/>
                    <a:lumOff val="50000"/>
                  </a:schemeClr>
                </a:solidFill>
                <a:effectLst>
                  <a:outerShdw blurRad="38100" dist="38100" dir="2700000" algn="tl">
                    <a:srgbClr val="000000">
                      <a:alpha val="43137"/>
                    </a:srgbClr>
                  </a:outerShdw>
                </a:effectLst>
              </a:rPr>
              <a:t>22</a:t>
            </a:r>
            <a:r>
              <a:rPr lang="en-US" sz="2400" b="1" dirty="0" smtClean="0">
                <a:solidFill>
                  <a:schemeClr val="tx1">
                    <a:lumMod val="50000"/>
                    <a:lumOff val="50000"/>
                  </a:schemeClr>
                </a:solidFill>
                <a:effectLst>
                  <a:outerShdw blurRad="38100" dist="38100" dir="2700000" algn="tl">
                    <a:srgbClr val="000000">
                      <a:alpha val="43137"/>
                    </a:srgbClr>
                  </a:outerShdw>
                </a:effectLst>
              </a:rPr>
              <a:t> let us draw near with a sincere heart in the assurance that faith brings, because we have had our hearts sprinkled clean </a:t>
            </a:r>
            <a:r>
              <a:rPr lang="en-US" sz="2400" b="1" dirty="0">
                <a:solidFill>
                  <a:schemeClr val="tx1">
                    <a:lumMod val="50000"/>
                    <a:lumOff val="50000"/>
                  </a:schemeClr>
                </a:solidFill>
                <a:effectLst>
                  <a:outerShdw blurRad="38100" dist="38100" dir="2700000" algn="tl">
                    <a:srgbClr val="000000">
                      <a:alpha val="43137"/>
                    </a:srgbClr>
                  </a:outerShdw>
                </a:effectLst>
              </a:rPr>
              <a:t>from an evil </a:t>
            </a:r>
            <a:r>
              <a:rPr lang="en-US" sz="2400" b="1" dirty="0" smtClean="0">
                <a:solidFill>
                  <a:schemeClr val="tx1">
                    <a:lumMod val="50000"/>
                    <a:lumOff val="50000"/>
                  </a:schemeClr>
                </a:solidFill>
                <a:effectLst>
                  <a:outerShdw blurRad="38100" dist="38100" dir="2700000" algn="tl">
                    <a:srgbClr val="000000">
                      <a:alpha val="43137"/>
                    </a:srgbClr>
                  </a:outerShdw>
                </a:effectLst>
              </a:rPr>
              <a:t>conscience </a:t>
            </a:r>
            <a:r>
              <a:rPr lang="en-US" sz="2400" b="1" dirty="0">
                <a:solidFill>
                  <a:schemeClr val="tx1">
                    <a:lumMod val="50000"/>
                    <a:lumOff val="50000"/>
                  </a:schemeClr>
                </a:solidFill>
                <a:effectLst>
                  <a:outerShdw blurRad="38100" dist="38100" dir="2700000" algn="tl">
                    <a:srgbClr val="000000">
                      <a:alpha val="43137"/>
                    </a:srgbClr>
                  </a:outerShdw>
                </a:effectLst>
              </a:rPr>
              <a:t>and our bodies washed in pure water. </a:t>
            </a:r>
            <a:r>
              <a:rPr lang="en-US" sz="2400" b="1" baseline="30000" dirty="0">
                <a:solidFill>
                  <a:schemeClr val="tx1"/>
                </a:solidFill>
                <a:effectLst>
                  <a:outerShdw blurRad="38100" dist="38100" dir="2700000" algn="tl">
                    <a:srgbClr val="000000">
                      <a:alpha val="43137"/>
                    </a:srgbClr>
                  </a:outerShdw>
                </a:effectLst>
              </a:rPr>
              <a:t>23</a:t>
            </a:r>
            <a:r>
              <a:rPr lang="en-US" sz="2400" b="1" dirty="0">
                <a:solidFill>
                  <a:schemeClr val="tx1"/>
                </a:solidFill>
                <a:effectLst>
                  <a:outerShdw blurRad="38100" dist="38100" dir="2700000" algn="tl">
                    <a:srgbClr val="000000">
                      <a:alpha val="43137"/>
                    </a:srgbClr>
                  </a:outerShdw>
                </a:effectLst>
              </a:rPr>
              <a:t> And let us hold unwaveringly to the hope that we confess, for the one who made the promise is trustworthy. </a:t>
            </a:r>
            <a:r>
              <a:rPr lang="en-US" sz="2400" b="1" baseline="30000" dirty="0">
                <a:solidFill>
                  <a:schemeClr val="tx1">
                    <a:lumMod val="50000"/>
                    <a:lumOff val="50000"/>
                  </a:schemeClr>
                </a:solidFill>
                <a:effectLst>
                  <a:outerShdw blurRad="38100" dist="38100" dir="2700000" algn="tl">
                    <a:srgbClr val="000000">
                      <a:alpha val="43137"/>
                    </a:srgbClr>
                  </a:outerShdw>
                </a:effectLst>
              </a:rPr>
              <a:t>24</a:t>
            </a:r>
            <a:r>
              <a:rPr lang="en-US" sz="2400" b="1" dirty="0">
                <a:solidFill>
                  <a:schemeClr val="tx1">
                    <a:lumMod val="50000"/>
                    <a:lumOff val="50000"/>
                  </a:schemeClr>
                </a:solidFill>
                <a:effectLst>
                  <a:outerShdw blurRad="38100" dist="38100" dir="2700000" algn="tl">
                    <a:srgbClr val="000000">
                      <a:alpha val="43137"/>
                    </a:srgbClr>
                  </a:outerShdw>
                </a:effectLst>
              </a:rPr>
              <a:t> And let us take thought of how to spur one another on to love and good works, </a:t>
            </a:r>
            <a:r>
              <a:rPr lang="en-US" sz="2400" b="1" baseline="30000" dirty="0">
                <a:solidFill>
                  <a:schemeClr val="tx1">
                    <a:lumMod val="50000"/>
                    <a:lumOff val="50000"/>
                  </a:schemeClr>
                </a:solidFill>
                <a:effectLst>
                  <a:outerShdw blurRad="38100" dist="38100" dir="2700000" algn="tl">
                    <a:srgbClr val="000000">
                      <a:alpha val="43137"/>
                    </a:srgbClr>
                  </a:outerShdw>
                </a:effectLst>
              </a:rPr>
              <a:t>25</a:t>
            </a:r>
            <a:r>
              <a:rPr lang="en-US" sz="2400" b="1" dirty="0">
                <a:solidFill>
                  <a:schemeClr val="tx1">
                    <a:lumMod val="50000"/>
                    <a:lumOff val="50000"/>
                  </a:schemeClr>
                </a:solidFill>
                <a:effectLst>
                  <a:outerShdw blurRad="38100" dist="38100" dir="2700000" algn="tl">
                    <a:srgbClr val="000000">
                      <a:alpha val="43137"/>
                    </a:srgbClr>
                  </a:outerShdw>
                </a:effectLst>
              </a:rPr>
              <a:t> not abandoning our own meetings, as some are in the habit of doing, but encouraging each other, and even more so because you see the day drawing near. </a:t>
            </a:r>
            <a:r>
              <a:rPr lang="en-US" sz="2300"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sz="23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300" b="1" dirty="0">
                <a:effectLst>
                  <a:outerShdw blurRad="38100" dist="38100" dir="2700000" algn="tl">
                    <a:srgbClr val="000000">
                      <a:alpha val="43137"/>
                    </a:srgbClr>
                  </a:outerShdw>
                </a:effectLst>
                <a:latin typeface="+mn-lt"/>
              </a:rPr>
              <a:t/>
            </a:r>
            <a:br>
              <a:rPr lang="en-US" sz="2300" b="1" dirty="0">
                <a:effectLst>
                  <a:outerShdw blurRad="38100" dist="38100" dir="2700000" algn="tl">
                    <a:srgbClr val="000000">
                      <a:alpha val="43137"/>
                    </a:srgbClr>
                  </a:outerShdw>
                </a:effectLst>
                <a:latin typeface="+mn-lt"/>
              </a:rPr>
            </a:br>
            <a:r>
              <a:rPr lang="en-US" sz="2300" b="1" dirty="0" smtClean="0">
                <a:effectLst>
                  <a:outerShdw blurRad="38100" dist="38100" dir="2700000" algn="tl">
                    <a:srgbClr val="000000">
                      <a:alpha val="43137"/>
                    </a:srgbClr>
                  </a:outerShdw>
                </a:effectLst>
                <a:latin typeface="+mn-lt"/>
              </a:rPr>
              <a:t>Hebrews </a:t>
            </a:r>
            <a:r>
              <a:rPr lang="en-US" sz="2300" b="1" dirty="0" smtClean="0">
                <a:effectLst>
                  <a:outerShdw blurRad="38100" dist="38100" dir="2700000" algn="tl">
                    <a:srgbClr val="000000">
                      <a:alpha val="43137"/>
                    </a:srgbClr>
                  </a:outerShdw>
                </a:effectLst>
                <a:latin typeface="+mn-lt"/>
              </a:rPr>
              <a:t>10:19-25 NET</a:t>
            </a:r>
            <a:endParaRPr lang="en-US" sz="23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5387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880275"/>
            <a:ext cx="8448541" cy="1325563"/>
          </a:xfrm>
        </p:spPr>
        <p:txBody>
          <a:bodyPr>
            <a:noAutofit/>
          </a:bodyPr>
          <a:lstStyle/>
          <a:p>
            <a:pPr lvl="1" algn="ctr"/>
            <a:r>
              <a:rPr lang="en-US" sz="3200" b="1" baseline="30000" dirty="0">
                <a:effectLst>
                  <a:outerShdw blurRad="38100" dist="38100" dir="2700000" algn="tl">
                    <a:srgbClr val="000000">
                      <a:alpha val="43137"/>
                    </a:srgbClr>
                  </a:outerShdw>
                </a:effectLst>
              </a:rPr>
              <a:t>23 </a:t>
            </a:r>
            <a:r>
              <a:rPr lang="en-US" sz="3200" b="1" dirty="0">
                <a:effectLst>
                  <a:outerShdw blurRad="38100" dist="38100" dir="2700000" algn="tl">
                    <a:srgbClr val="000000">
                      <a:alpha val="43137"/>
                    </a:srgbClr>
                  </a:outerShdw>
                </a:effectLst>
              </a:rPr>
              <a:t>Let us hold unswervingly to the hope we profess, for he who promised is faithful.</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Hebrews 10:23 NIV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121" y="2873598"/>
            <a:ext cx="4572000" cy="3429000"/>
          </a:xfrm>
          <a:prstGeom prst="rect">
            <a:avLst/>
          </a:prstGeom>
          <a:ln>
            <a:noFill/>
          </a:ln>
          <a:effectLst>
            <a:softEdge rad="112500"/>
          </a:effectLst>
        </p:spPr>
      </p:pic>
    </p:spTree>
    <p:extLst>
      <p:ext uri="{BB962C8B-B14F-4D97-AF65-F5344CB8AC3E}">
        <p14:creationId xmlns:p14="http://schemas.microsoft.com/office/powerpoint/2010/main" val="352637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2657558"/>
            <a:ext cx="8744755" cy="1325563"/>
          </a:xfrm>
        </p:spPr>
        <p:txBody>
          <a:bodyPr>
            <a:noAutofit/>
          </a:bodyPr>
          <a:lstStyle/>
          <a:p>
            <a:pPr lvl="1" algn="ctr"/>
            <a:r>
              <a:rPr lang="en-US" sz="2400" b="1" baseline="30000" dirty="0">
                <a:solidFill>
                  <a:schemeClr val="tx1">
                    <a:lumMod val="50000"/>
                    <a:lumOff val="50000"/>
                  </a:schemeClr>
                </a:solidFill>
                <a:effectLst>
                  <a:outerShdw blurRad="38100" dist="38100" dir="2700000" algn="tl">
                    <a:srgbClr val="000000">
                      <a:alpha val="43137"/>
                    </a:srgbClr>
                  </a:outerShdw>
                </a:effectLst>
              </a:rPr>
              <a:t>19 </a:t>
            </a:r>
            <a:r>
              <a:rPr lang="en-US" sz="2400" b="1" dirty="0">
                <a:solidFill>
                  <a:schemeClr val="tx1">
                    <a:lumMod val="50000"/>
                    <a:lumOff val="50000"/>
                  </a:schemeClr>
                </a:solidFill>
                <a:effectLst>
                  <a:outerShdw blurRad="38100" dist="38100" dir="2700000" algn="tl">
                    <a:srgbClr val="000000">
                      <a:alpha val="43137"/>
                    </a:srgbClr>
                  </a:outerShdw>
                </a:effectLst>
              </a:rPr>
              <a:t>Therefore, brothers and sisters, since we have confidence to enter the sanctuary by the blood of Jesus, </a:t>
            </a:r>
            <a:r>
              <a:rPr lang="en-US" sz="2400" b="1" baseline="30000" dirty="0">
                <a:solidFill>
                  <a:schemeClr val="tx1">
                    <a:lumMod val="50000"/>
                    <a:lumOff val="50000"/>
                  </a:schemeClr>
                </a:solidFill>
                <a:effectLst>
                  <a:outerShdw blurRad="38100" dist="38100" dir="2700000" algn="tl">
                    <a:srgbClr val="000000">
                      <a:alpha val="43137"/>
                    </a:srgbClr>
                  </a:outerShdw>
                </a:effectLst>
              </a:rPr>
              <a:t>20</a:t>
            </a:r>
            <a:r>
              <a:rPr lang="en-US" sz="2400" b="1" dirty="0">
                <a:solidFill>
                  <a:schemeClr val="tx1">
                    <a:lumMod val="50000"/>
                    <a:lumOff val="50000"/>
                  </a:schemeClr>
                </a:solidFill>
                <a:effectLst>
                  <a:outerShdw blurRad="38100" dist="38100" dir="2700000" algn="tl">
                    <a:srgbClr val="000000">
                      <a:alpha val="43137"/>
                    </a:srgbClr>
                  </a:outerShdw>
                </a:effectLst>
              </a:rPr>
              <a:t> by the fresh and living way that he inaugurated for us through the curtain, that is, through his flesh, </a:t>
            </a:r>
            <a:r>
              <a:rPr lang="en-US" sz="2400" b="1" baseline="30000" dirty="0">
                <a:solidFill>
                  <a:schemeClr val="tx1">
                    <a:lumMod val="50000"/>
                    <a:lumOff val="50000"/>
                  </a:schemeClr>
                </a:solidFill>
                <a:effectLst>
                  <a:outerShdw blurRad="38100" dist="38100" dir="2700000" algn="tl">
                    <a:srgbClr val="000000">
                      <a:alpha val="43137"/>
                    </a:srgbClr>
                  </a:outerShdw>
                </a:effectLst>
              </a:rPr>
              <a:t>21</a:t>
            </a:r>
            <a:r>
              <a:rPr lang="en-US" sz="2400" b="1" dirty="0">
                <a:solidFill>
                  <a:schemeClr val="tx1">
                    <a:lumMod val="50000"/>
                    <a:lumOff val="50000"/>
                  </a:schemeClr>
                </a:solidFill>
                <a:effectLst>
                  <a:outerShdw blurRad="38100" dist="38100" dir="2700000" algn="tl">
                    <a:srgbClr val="000000">
                      <a:alpha val="43137"/>
                    </a:srgbClr>
                  </a:outerShdw>
                </a:effectLst>
              </a:rPr>
              <a:t> and since we have a great priest over the house of God, </a:t>
            </a:r>
            <a:r>
              <a:rPr lang="en-US" sz="2400" b="1" baseline="30000" dirty="0">
                <a:solidFill>
                  <a:schemeClr val="tx1">
                    <a:lumMod val="50000"/>
                    <a:lumOff val="50000"/>
                  </a:schemeClr>
                </a:solidFill>
                <a:effectLst>
                  <a:outerShdw blurRad="38100" dist="38100" dir="2700000" algn="tl">
                    <a:srgbClr val="000000">
                      <a:alpha val="43137"/>
                    </a:srgbClr>
                  </a:outerShdw>
                </a:effectLst>
              </a:rPr>
              <a:t>22</a:t>
            </a:r>
            <a:r>
              <a:rPr lang="en-US" sz="2400" b="1" dirty="0">
                <a:solidFill>
                  <a:schemeClr val="tx1">
                    <a:lumMod val="50000"/>
                    <a:lumOff val="50000"/>
                  </a:schemeClr>
                </a:solidFill>
                <a:effectLst>
                  <a:outerShdw blurRad="38100" dist="38100" dir="2700000" algn="tl">
                    <a:srgbClr val="000000">
                      <a:alpha val="43137"/>
                    </a:srgbClr>
                  </a:outerShdw>
                </a:effectLst>
              </a:rPr>
              <a:t> let us draw near with a sincere heart in the assurance that faith brings, because we have had our hearts sprinkled clean from an evil conscience and our bodies washed in pure water. </a:t>
            </a:r>
            <a:r>
              <a:rPr lang="en-US" sz="2400" b="1" baseline="30000" dirty="0">
                <a:solidFill>
                  <a:schemeClr val="tx1">
                    <a:lumMod val="50000"/>
                    <a:lumOff val="50000"/>
                  </a:schemeClr>
                </a:solidFill>
                <a:effectLst>
                  <a:outerShdw blurRad="38100" dist="38100" dir="2700000" algn="tl">
                    <a:srgbClr val="000000">
                      <a:alpha val="43137"/>
                    </a:srgbClr>
                  </a:outerShdw>
                </a:effectLst>
              </a:rPr>
              <a:t>23</a:t>
            </a:r>
            <a:r>
              <a:rPr lang="en-US" sz="2400" b="1" dirty="0">
                <a:solidFill>
                  <a:schemeClr val="tx1">
                    <a:lumMod val="50000"/>
                    <a:lumOff val="50000"/>
                  </a:schemeClr>
                </a:solidFill>
                <a:effectLst>
                  <a:outerShdw blurRad="38100" dist="38100" dir="2700000" algn="tl">
                    <a:srgbClr val="000000">
                      <a:alpha val="43137"/>
                    </a:srgbClr>
                  </a:outerShdw>
                </a:effectLst>
              </a:rPr>
              <a:t> And let us hold unwaveringly to the hope that we confess, for the one who made the promise is trustworthy. </a:t>
            </a:r>
            <a:r>
              <a:rPr lang="en-US" sz="2400" b="1" baseline="30000" dirty="0">
                <a:effectLst>
                  <a:outerShdw blurRad="38100" dist="38100" dir="2700000" algn="tl">
                    <a:srgbClr val="000000">
                      <a:alpha val="43137"/>
                    </a:srgbClr>
                  </a:outerShdw>
                </a:effectLst>
              </a:rPr>
              <a:t>24</a:t>
            </a:r>
            <a:r>
              <a:rPr lang="en-US" sz="2400" b="1" dirty="0">
                <a:effectLst>
                  <a:outerShdw blurRad="38100" dist="38100" dir="2700000" algn="tl">
                    <a:srgbClr val="000000">
                      <a:alpha val="43137"/>
                    </a:srgbClr>
                  </a:outerShdw>
                </a:effectLst>
              </a:rPr>
              <a:t> And let us take thought of how to spur one another on to love and good works, </a:t>
            </a:r>
            <a:r>
              <a:rPr lang="en-US" sz="2400" b="1" baseline="30000" dirty="0">
                <a:effectLst>
                  <a:outerShdw blurRad="38100" dist="38100" dir="2700000" algn="tl">
                    <a:srgbClr val="000000">
                      <a:alpha val="43137"/>
                    </a:srgbClr>
                  </a:outerShdw>
                </a:effectLst>
              </a:rPr>
              <a:t>25</a:t>
            </a:r>
            <a:r>
              <a:rPr lang="en-US" sz="2400" b="1" dirty="0">
                <a:effectLst>
                  <a:outerShdw blurRad="38100" dist="38100" dir="2700000" algn="tl">
                    <a:srgbClr val="000000">
                      <a:alpha val="43137"/>
                    </a:srgbClr>
                  </a:outerShdw>
                </a:effectLst>
              </a:rPr>
              <a:t> not abandoning our own meetings, as some are in the habit of doing, but encouraging each other, and even more so because you see the day drawing near. </a:t>
            </a:r>
            <a:r>
              <a:rPr lang="en-US" sz="2300" b="1" dirty="0" smtClean="0">
                <a:effectLst>
                  <a:outerShdw blurRad="38100" dist="38100" dir="2700000" algn="tl">
                    <a:srgbClr val="000000">
                      <a:alpha val="43137"/>
                    </a:srgbClr>
                  </a:outerShdw>
                </a:effectLst>
                <a:latin typeface="+mn-lt"/>
              </a:rPr>
              <a:t/>
            </a:r>
            <a:br>
              <a:rPr lang="en-US" sz="2300" b="1" dirty="0" smtClean="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300" b="1" dirty="0">
                <a:effectLst>
                  <a:outerShdw blurRad="38100" dist="38100" dir="2700000" algn="tl">
                    <a:srgbClr val="000000">
                      <a:alpha val="43137"/>
                    </a:srgbClr>
                  </a:outerShdw>
                </a:effectLst>
                <a:latin typeface="+mn-lt"/>
              </a:rPr>
              <a:t/>
            </a:r>
            <a:br>
              <a:rPr lang="en-US" sz="2300" b="1" dirty="0">
                <a:effectLst>
                  <a:outerShdw blurRad="38100" dist="38100" dir="2700000" algn="tl">
                    <a:srgbClr val="000000">
                      <a:alpha val="43137"/>
                    </a:srgbClr>
                  </a:outerShdw>
                </a:effectLst>
                <a:latin typeface="+mn-lt"/>
              </a:rPr>
            </a:br>
            <a:r>
              <a:rPr lang="en-US" sz="2300" b="1" dirty="0" smtClean="0">
                <a:effectLst>
                  <a:outerShdw blurRad="38100" dist="38100" dir="2700000" algn="tl">
                    <a:srgbClr val="000000">
                      <a:alpha val="43137"/>
                    </a:srgbClr>
                  </a:outerShdw>
                </a:effectLst>
                <a:latin typeface="+mn-lt"/>
              </a:rPr>
              <a:t>Hebrews </a:t>
            </a:r>
            <a:r>
              <a:rPr lang="en-US" sz="2300" b="1" dirty="0" smtClean="0">
                <a:effectLst>
                  <a:outerShdw blurRad="38100" dist="38100" dir="2700000" algn="tl">
                    <a:srgbClr val="000000">
                      <a:alpha val="43137"/>
                    </a:srgbClr>
                  </a:outerShdw>
                </a:effectLst>
                <a:latin typeface="+mn-lt"/>
              </a:rPr>
              <a:t>10:19-25 NET</a:t>
            </a:r>
            <a:endParaRPr lang="en-US" sz="23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7197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69" y="2747711"/>
            <a:ext cx="8809149" cy="1325563"/>
          </a:xfrm>
        </p:spPr>
        <p:txBody>
          <a:bodyPr>
            <a:noAutofit/>
          </a:bodyPr>
          <a:lstStyle/>
          <a:p>
            <a:pPr lvl="1" algn="ctr"/>
            <a:r>
              <a:rPr lang="en-US" sz="2200" b="1" baseline="30000" dirty="0">
                <a:effectLst>
                  <a:outerShdw blurRad="38100" dist="38100" dir="2700000" algn="tl">
                    <a:srgbClr val="000000">
                      <a:alpha val="43137"/>
                    </a:srgbClr>
                  </a:outerShdw>
                </a:effectLst>
              </a:rPr>
              <a:t>13 </a:t>
            </a:r>
            <a:r>
              <a:rPr lang="en-US" sz="2200" b="1" dirty="0">
                <a:effectLst>
                  <a:outerShdw blurRad="38100" dist="38100" dir="2700000" algn="tl">
                    <a:srgbClr val="000000">
                      <a:alpha val="43137"/>
                    </a:srgbClr>
                  </a:outerShdw>
                </a:effectLst>
              </a:rPr>
              <a:t>But now in Christ Jesus you who once were far off have been brought near by the blood of Christ. </a:t>
            </a:r>
            <a:r>
              <a:rPr lang="en-US" sz="2200" b="1" baseline="30000" dirty="0">
                <a:effectLst>
                  <a:outerShdw blurRad="38100" dist="38100" dir="2700000" algn="tl">
                    <a:srgbClr val="000000">
                      <a:alpha val="43137"/>
                    </a:srgbClr>
                  </a:outerShdw>
                </a:effectLst>
              </a:rPr>
              <a:t>14 </a:t>
            </a:r>
            <a:r>
              <a:rPr lang="en-US" sz="2200" b="1" dirty="0">
                <a:effectLst>
                  <a:outerShdw blurRad="38100" dist="38100" dir="2700000" algn="tl">
                    <a:srgbClr val="000000">
                      <a:alpha val="43137"/>
                    </a:srgbClr>
                  </a:outerShdw>
                </a:effectLst>
              </a:rPr>
              <a:t>For he himself is our peace, who has made us both one and has broken down in his flesh the dividing wall of hostility </a:t>
            </a:r>
            <a:r>
              <a:rPr lang="en-US" sz="2200" b="1" baseline="30000" dirty="0">
                <a:effectLst>
                  <a:outerShdw blurRad="38100" dist="38100" dir="2700000" algn="tl">
                    <a:srgbClr val="000000">
                      <a:alpha val="43137"/>
                    </a:srgbClr>
                  </a:outerShdw>
                </a:effectLst>
              </a:rPr>
              <a:t>15</a:t>
            </a:r>
            <a:r>
              <a:rPr lang="en-US" sz="2200" b="1" dirty="0">
                <a:effectLst>
                  <a:outerShdw blurRad="38100" dist="38100" dir="2700000" algn="tl">
                    <a:srgbClr val="000000">
                      <a:alpha val="43137"/>
                    </a:srgbClr>
                  </a:outerShdw>
                </a:effectLst>
              </a:rPr>
              <a:t> by abolishing the law of commandments expressed in ordinances, that he might create in himself one new man in place of the two, so making peace, </a:t>
            </a:r>
            <a:r>
              <a:rPr lang="en-US" sz="2200" b="1" baseline="30000" dirty="0">
                <a:effectLst>
                  <a:outerShdw blurRad="38100" dist="38100" dir="2700000" algn="tl">
                    <a:srgbClr val="000000">
                      <a:alpha val="43137"/>
                    </a:srgbClr>
                  </a:outerShdw>
                </a:effectLst>
              </a:rPr>
              <a:t>16</a:t>
            </a:r>
            <a:r>
              <a:rPr lang="en-US" sz="2200" b="1" dirty="0">
                <a:effectLst>
                  <a:outerShdw blurRad="38100" dist="38100" dir="2700000" algn="tl">
                    <a:srgbClr val="000000">
                      <a:alpha val="43137"/>
                    </a:srgbClr>
                  </a:outerShdw>
                </a:effectLst>
              </a:rPr>
              <a:t> and might reconcile us both to God in one body through the cross, thereby killing the hostility. </a:t>
            </a:r>
            <a:r>
              <a:rPr lang="en-US" sz="2200" b="1" baseline="30000" dirty="0">
                <a:effectLst>
                  <a:outerShdw blurRad="38100" dist="38100" dir="2700000" algn="tl">
                    <a:srgbClr val="000000">
                      <a:alpha val="43137"/>
                    </a:srgbClr>
                  </a:outerShdw>
                </a:effectLst>
              </a:rPr>
              <a:t>17</a:t>
            </a:r>
            <a:r>
              <a:rPr lang="en-US" sz="2200" b="1" dirty="0">
                <a:effectLst>
                  <a:outerShdw blurRad="38100" dist="38100" dir="2700000" algn="tl">
                    <a:srgbClr val="000000">
                      <a:alpha val="43137"/>
                    </a:srgbClr>
                  </a:outerShdw>
                </a:effectLst>
              </a:rPr>
              <a:t> And he came and preached peace to you who were far off and peace to those </a:t>
            </a:r>
            <a:r>
              <a:rPr lang="en-US" sz="2200" b="1" dirty="0" smtClean="0">
                <a:effectLst>
                  <a:outerShdw blurRad="38100" dist="38100" dir="2700000" algn="tl">
                    <a:srgbClr val="000000">
                      <a:alpha val="43137"/>
                    </a:srgbClr>
                  </a:outerShdw>
                </a:effectLst>
              </a:rPr>
              <a:t>who were</a:t>
            </a:r>
            <a:r>
              <a:rPr lang="en-US" sz="2200" b="1" dirty="0">
                <a:effectLst>
                  <a:outerShdw blurRad="38100" dist="38100" dir="2700000" algn="tl">
                    <a:srgbClr val="000000">
                      <a:alpha val="43137"/>
                    </a:srgbClr>
                  </a:outerShdw>
                </a:effectLst>
              </a:rPr>
              <a:t> near. </a:t>
            </a:r>
            <a:r>
              <a:rPr lang="en-US" sz="2200" b="1" baseline="30000" dirty="0">
                <a:effectLst>
                  <a:outerShdw blurRad="38100" dist="38100" dir="2700000" algn="tl">
                    <a:srgbClr val="000000">
                      <a:alpha val="43137"/>
                    </a:srgbClr>
                  </a:outerShdw>
                </a:effectLst>
              </a:rPr>
              <a:t>18</a:t>
            </a:r>
            <a:r>
              <a:rPr lang="en-US" sz="2200" b="1" dirty="0">
                <a:effectLst>
                  <a:outerShdw blurRad="38100" dist="38100" dir="2700000" algn="tl">
                    <a:srgbClr val="000000">
                      <a:alpha val="43137"/>
                    </a:srgbClr>
                  </a:outerShdw>
                </a:effectLst>
              </a:rPr>
              <a:t> For through him we both have access in one Spirit to the Father</a:t>
            </a:r>
            <a:r>
              <a:rPr lang="en-US" sz="2200" b="1" dirty="0" smtClean="0">
                <a:effectLst>
                  <a:outerShdw blurRad="38100" dist="38100" dir="2700000" algn="tl">
                    <a:srgbClr val="000000">
                      <a:alpha val="43137"/>
                    </a:srgbClr>
                  </a:outerShdw>
                </a:effectLst>
              </a:rPr>
              <a:t>. </a:t>
            </a:r>
            <a:r>
              <a:rPr lang="en-US" sz="2200" b="1" baseline="30000" dirty="0" smtClean="0">
                <a:effectLst>
                  <a:outerShdw blurRad="38100" dist="38100" dir="2700000" algn="tl">
                    <a:srgbClr val="000000">
                      <a:alpha val="43137"/>
                    </a:srgbClr>
                  </a:outerShdw>
                </a:effectLst>
              </a:rPr>
              <a:t>19</a:t>
            </a:r>
            <a:r>
              <a:rPr lang="en-US" sz="2200" b="1" dirty="0">
                <a:effectLst>
                  <a:outerShdw blurRad="38100" dist="38100" dir="2700000" algn="tl">
                    <a:srgbClr val="000000">
                      <a:alpha val="43137"/>
                    </a:srgbClr>
                  </a:outerShdw>
                </a:effectLst>
              </a:rPr>
              <a:t> So then you are no longer strangers and aliens, but you are fellow citizens with the saints and members of the household of God, </a:t>
            </a:r>
            <a:r>
              <a:rPr lang="en-US" sz="2200" b="1" baseline="30000" dirty="0">
                <a:effectLst>
                  <a:outerShdw blurRad="38100" dist="38100" dir="2700000" algn="tl">
                    <a:srgbClr val="000000">
                      <a:alpha val="43137"/>
                    </a:srgbClr>
                  </a:outerShdw>
                </a:effectLst>
              </a:rPr>
              <a:t>20</a:t>
            </a:r>
            <a:r>
              <a:rPr lang="en-US" sz="2200" b="1" dirty="0">
                <a:effectLst>
                  <a:outerShdw blurRad="38100" dist="38100" dir="2700000" algn="tl">
                    <a:srgbClr val="000000">
                      <a:alpha val="43137"/>
                    </a:srgbClr>
                  </a:outerShdw>
                </a:effectLst>
              </a:rPr>
              <a:t> built on the foundation of the apostles and prophets, Christ Jesus himself being the cornerstone, </a:t>
            </a:r>
            <a:r>
              <a:rPr lang="en-US" sz="2200" b="1" baseline="30000" dirty="0">
                <a:effectLst>
                  <a:outerShdw blurRad="38100" dist="38100" dir="2700000" algn="tl">
                    <a:srgbClr val="000000">
                      <a:alpha val="43137"/>
                    </a:srgbClr>
                  </a:outerShdw>
                </a:effectLst>
              </a:rPr>
              <a:t>21</a:t>
            </a:r>
            <a:r>
              <a:rPr lang="en-US" sz="2200" b="1" dirty="0">
                <a:effectLst>
                  <a:outerShdw blurRad="38100" dist="38100" dir="2700000" algn="tl">
                    <a:srgbClr val="000000">
                      <a:alpha val="43137"/>
                    </a:srgbClr>
                  </a:outerShdw>
                </a:effectLst>
              </a:rPr>
              <a:t> in whom the whole structure, being joined together, grows into a holy temple in the Lord. </a:t>
            </a:r>
            <a:r>
              <a:rPr lang="en-US" sz="2200" b="1" baseline="30000" dirty="0">
                <a:effectLst>
                  <a:outerShdw blurRad="38100" dist="38100" dir="2700000" algn="tl">
                    <a:srgbClr val="000000">
                      <a:alpha val="43137"/>
                    </a:srgbClr>
                  </a:outerShdw>
                </a:effectLst>
              </a:rPr>
              <a:t>22</a:t>
            </a:r>
            <a:r>
              <a:rPr lang="en-US" sz="2200" b="1" dirty="0">
                <a:effectLst>
                  <a:outerShdw blurRad="38100" dist="38100" dir="2700000" algn="tl">
                    <a:srgbClr val="000000">
                      <a:alpha val="43137"/>
                    </a:srgbClr>
                  </a:outerShdw>
                </a:effectLst>
              </a:rPr>
              <a:t> In him you also are being built together into a dwelling place for God by the Spirit. </a:t>
            </a: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latin typeface="+mn-lt"/>
              </a:rPr>
              <a:t> </a:t>
            </a:r>
            <a:r>
              <a:rPr lang="en-US" sz="1200" b="1" dirty="0" smtClean="0">
                <a:effectLst>
                  <a:outerShdw blurRad="38100" dist="38100" dir="2700000" algn="tl">
                    <a:srgbClr val="000000">
                      <a:alpha val="43137"/>
                    </a:srgbClr>
                  </a:outerShdw>
                </a:effectLst>
                <a:latin typeface="+mn-lt"/>
              </a:rPr>
              <a:t/>
            </a:r>
            <a:br>
              <a:rPr lang="en-US" sz="12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Ephesians 2:13-22 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7212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528</TotalTime>
  <Words>48</Words>
  <Application>Microsoft Office PowerPoint</Application>
  <PresentationFormat>On-screen Show (4:3)</PresentationFormat>
  <Paragraphs>11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19 Therefore, brothers and sisters, since we have confidence to enter the sanctuary by the blood of Jesus, 20 by the fresh and living way that he inaugurated for us through the curtain, that is, through his flesh, 21 and since we have a great priest over the house of God, 22 let us draw near with a sincere heart in the assurance that faith brings, because we have had our hearts sprinkled clean from an evil conscience and our bodies washed in pure water. 23 And let us hold unwaveringly to the hope that we confess, for the one who made the promise is trustworthy. 24 And let us take thought of how to spur one another on to love and good works, 25 not abandoning our own meetings, as some are in the habit of doing, but encouraging each other, and even more so because you see the day drawing near.    Hebrews 10:19-25 NET</vt:lpstr>
      <vt:lpstr>Now the point in what we are saying is this: we have such a high priest, one who is seated at the right hand of the throne of the Majesty in heaven, 2 a minister in the holy places, in the true tent that the Lord set up, not man.    Hebrews 8:1 ESV</vt:lpstr>
      <vt:lpstr>But now in Christ Jesus you who once were far off have been brought near by the blood of Christ.  Ephesians 2:13 ESV</vt:lpstr>
      <vt:lpstr>19 Therefore, brothers and sisters, since we have confidence to enter the sanctuary by the blood of Jesus, 20 by the fresh and living way that he inaugurated for us through the curtain, that is, through his flesh, 21 and since we have a great priest over the house of God, 22 let us draw near with a sincere heart in the assurance that faith brings, because we have had our hearts sprinkled clean from an evil conscience and our bodies washed in pure water. 23 And let us hold unwaveringly to the hope that we confess, for the one who made the promise is trustworthy. 24 And let us take thought of how to spur one another on to love and good works, 25 not abandoning our own meetings, as some are in the habit of doing, but encouraging each other, and even more so because you see the day drawing near.    Hebrews 10:19-25 NET</vt:lpstr>
      <vt:lpstr>19 Therefore, brothers and sisters, since we have confidence to enter the sanctuary by the blood of Jesus, 20 by the fresh and living way that he inaugurated for us through the curtain, that is, through his flesh, 21 and since we have a great priest over the house of God, 22 let us draw near with a sincere heart in the assurance that faith brings, because we have had our hearts sprinkled clean from an evil conscience and our bodies washed in pure water. 23 And let us hold unwaveringly to the hope that we confess, for the one who made the promise is trustworthy. 24 And let us take thought of how to spur one another on to love and good works, 25 not abandoning our own meetings, as some are in the habit of doing, but encouraging each other, and even more so because you see the day drawing near.    Hebrews 10:19-25 NET</vt:lpstr>
      <vt:lpstr>13 I write these things to you who believe in the name of the Son of God, that you may know that you have eternal life.   1 John 5:13 ESV</vt:lpstr>
      <vt:lpstr>19 Therefore, brothers and sisters, since we have confidence to enter the sanctuary by the blood of Jesus, 20 by the fresh and living way that he inaugurated for us through the curtain, that is, through his flesh, 21 and since we have a great priest over the house of God, 22 let us draw near with a sincere heart in the assurance that faith brings, because we have had our hearts sprinkled clean from an evil conscience and our bodies washed in pure water. 23 And let us hold unwaveringly to the hope that we confess, for the one who made the promise is trustworthy. 24 And let us take thought of how to spur one another on to love and good works, 25 not abandoning our own meetings, as some are in the habit of doing, but encouraging each other, and even more so because you see the day drawing near.    Hebrews 10:19-25 NET</vt:lpstr>
      <vt:lpstr>19 Therefore, brothers and sisters, since we have confidence to enter the sanctuary by the blood of Jesus, 20 by the fresh and living way that he inaugurated for us through the curtain, that is, through his flesh, 21 and since we have a great priest over the house of God, 22 let us draw near with a sincere heart in the assurance that faith brings, because we have had our hearts sprinkled clean from an evil conscience and our bodies washed in pure water. 23 And let us hold unwaveringly to the hope that we confess, for the one who made the promise is trustworthy. 24 And let us take thought of how to spur one another on to love and good works, 25 not abandoning our own meetings, as some are in the habit of doing, but encouraging each other, and even more so because you see the day drawing near.    Hebrews 10:19-25 NET</vt:lpstr>
      <vt:lpstr>23 Let us hold unswervingly to the hope we profess, for he who promised is faithful.  Hebrews 10:23 NIV</vt:lpstr>
      <vt:lpstr>19 Therefore, brothers and sisters, since we have confidence to enter the sanctuary by the blood of Jesus, 20 by the fresh and living way that he inaugurated for us through the curtain, that is, through his flesh, 21 and since we have a great priest over the house of God, 22 let us draw near with a sincere heart in the assurance that faith brings, because we have had our hearts sprinkled clean from an evil conscience and our bodies washed in pure water. 23 And let us hold unwaveringly to the hope that we confess, for the one who made the promise is trustworthy. 24 And let us take thought of how to spur one another on to love and good works, 25 not abandoning our own meetings, as some are in the habit of doing, but encouraging each other, and even more so because you see the day drawing near.    Hebrews 10:19-25 NET</vt:lpstr>
      <vt:lpstr>13 But now in Christ Jesus you who once were far off have been brought near by the blood of Christ. 14 For he himself is our peace, who has made us both one and has broken down in his flesh the dividing wall of hostility 15 by abolishing the law of commandments expressed in ordinances, that he might create in himself one new man in place of the two, so making peace, 16 and might reconcile us both to God in one body through the cross, thereby killing the hostility. 17 And he came and preached peace to you who were far off and peace to those who were near. 18 For through him we both have access in one Spirit to the Father. 19 So then you are no longer strangers and aliens, but you are fellow citizens with the saints and members of the household of God, 20 built on the foundation of the apostles and prophets, Christ Jesus himself being the cornerstone, 21 in whom the whole structure, being joined together, grows into a holy temple in the Lord. 22 In him you also are being built together into a dwelling place for God by the Spirit.    Ephesians 2:13-22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70</cp:revision>
  <dcterms:created xsi:type="dcterms:W3CDTF">2016-05-15T10:01:02Z</dcterms:created>
  <dcterms:modified xsi:type="dcterms:W3CDTF">2017-03-19T09:40:51Z</dcterms:modified>
</cp:coreProperties>
</file>