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129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5/15/2016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a:p>
        </p:txBody>
      </p:sp>
    </p:spTree>
    <p:extLst>
      <p:ext uri="{BB962C8B-B14F-4D97-AF65-F5344CB8AC3E}">
        <p14:creationId xmlns:p14="http://schemas.microsoft.com/office/powerpoint/2010/main" val="9809777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5/15/2016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a:p>
        </p:txBody>
      </p:sp>
    </p:spTree>
    <p:extLst>
      <p:ext uri="{BB962C8B-B14F-4D97-AF65-F5344CB8AC3E}">
        <p14:creationId xmlns:p14="http://schemas.microsoft.com/office/powerpoint/2010/main" val="123388989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23BD99-658D-433F-9B67-0C8F1DC46302}" type="datetimeFigureOut">
              <a:rPr lang="en-US" smtClean="0"/>
              <a:t>5/15/2016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a:p>
        </p:txBody>
      </p:sp>
    </p:spTree>
    <p:extLst>
      <p:ext uri="{BB962C8B-B14F-4D97-AF65-F5344CB8AC3E}">
        <p14:creationId xmlns:p14="http://schemas.microsoft.com/office/powerpoint/2010/main" val="19328040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C23BD99-658D-433F-9B67-0C8F1DC46302}" type="datetimeFigureOut">
              <a:rPr lang="en-US" smtClean="0"/>
              <a:t>5/15/2016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a:p>
        </p:txBody>
      </p:sp>
    </p:spTree>
    <p:extLst>
      <p:ext uri="{BB962C8B-B14F-4D97-AF65-F5344CB8AC3E}">
        <p14:creationId xmlns:p14="http://schemas.microsoft.com/office/powerpoint/2010/main" val="31081060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C23BD99-658D-433F-9B67-0C8F1DC46302}" type="datetimeFigureOut">
              <a:rPr lang="en-US" smtClean="0"/>
              <a:t>5/15/2016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4094EB3-C974-474B-BD96-BF0EFFDEF121}" type="slidenum">
              <a:rPr lang="en-US" smtClean="0"/>
              <a:t>‹#›</a:t>
            </a:fld>
            <a:endParaRPr lang="en-US"/>
          </a:p>
        </p:txBody>
      </p:sp>
    </p:spTree>
    <p:extLst>
      <p:ext uri="{BB962C8B-B14F-4D97-AF65-F5344CB8AC3E}">
        <p14:creationId xmlns:p14="http://schemas.microsoft.com/office/powerpoint/2010/main" val="19022812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C23BD99-658D-433F-9B67-0C8F1DC46302}" type="datetimeFigureOut">
              <a:rPr lang="en-US" smtClean="0"/>
              <a:t>5/15/2016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4094EB3-C974-474B-BD96-BF0EFFDEF121}" type="slidenum">
              <a:rPr lang="en-US" smtClean="0"/>
              <a:t>‹#›</a:t>
            </a:fld>
            <a:endParaRPr lang="en-US"/>
          </a:p>
        </p:txBody>
      </p:sp>
    </p:spTree>
    <p:extLst>
      <p:ext uri="{BB962C8B-B14F-4D97-AF65-F5344CB8AC3E}">
        <p14:creationId xmlns:p14="http://schemas.microsoft.com/office/powerpoint/2010/main" val="7703398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23BD99-658D-433F-9B67-0C8F1DC46302}" type="datetimeFigureOut">
              <a:rPr lang="en-US" smtClean="0"/>
              <a:t>5/15/2016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4094EB3-C974-474B-BD96-BF0EFFDEF121}" type="slidenum">
              <a:rPr lang="en-US" smtClean="0"/>
              <a:t>‹#›</a:t>
            </a:fld>
            <a:endParaRPr lang="en-US"/>
          </a:p>
        </p:txBody>
      </p:sp>
    </p:spTree>
    <p:extLst>
      <p:ext uri="{BB962C8B-B14F-4D97-AF65-F5344CB8AC3E}">
        <p14:creationId xmlns:p14="http://schemas.microsoft.com/office/powerpoint/2010/main" val="32020357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23BD99-658D-433F-9B67-0C8F1DC46302}" type="datetimeFigureOut">
              <a:rPr lang="en-US" smtClean="0"/>
              <a:t>5/15/2016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a:p>
        </p:txBody>
      </p:sp>
    </p:spTree>
    <p:extLst>
      <p:ext uri="{BB962C8B-B14F-4D97-AF65-F5344CB8AC3E}">
        <p14:creationId xmlns:p14="http://schemas.microsoft.com/office/powerpoint/2010/main" val="14386465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23BD99-658D-433F-9B67-0C8F1DC46302}" type="datetimeFigureOut">
              <a:rPr lang="en-US" smtClean="0"/>
              <a:t>5/15/2016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a:p>
        </p:txBody>
      </p:sp>
    </p:spTree>
    <p:extLst>
      <p:ext uri="{BB962C8B-B14F-4D97-AF65-F5344CB8AC3E}">
        <p14:creationId xmlns:p14="http://schemas.microsoft.com/office/powerpoint/2010/main" val="130223227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5/15/2016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a:p>
        </p:txBody>
      </p:sp>
    </p:spTree>
    <p:extLst>
      <p:ext uri="{BB962C8B-B14F-4D97-AF65-F5344CB8AC3E}">
        <p14:creationId xmlns:p14="http://schemas.microsoft.com/office/powerpoint/2010/main" val="8448437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5/15/2016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a:p>
        </p:txBody>
      </p:sp>
    </p:spTree>
    <p:extLst>
      <p:ext uri="{BB962C8B-B14F-4D97-AF65-F5344CB8AC3E}">
        <p14:creationId xmlns:p14="http://schemas.microsoft.com/office/powerpoint/2010/main" val="10284960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0000"/>
            <a:lum/>
          </a:blip>
          <a:srcRect/>
          <a:stretch>
            <a:fillRect t="-4000" b="-4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23BD99-658D-433F-9B67-0C8F1DC46302}" type="datetimeFigureOut">
              <a:rPr lang="en-US" smtClean="0"/>
              <a:t>5/15/2016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094EB3-C974-474B-BD96-BF0EFFDEF121}" type="slidenum">
              <a:rPr lang="en-US" smtClean="0"/>
              <a:t>‹#›</a:t>
            </a:fld>
            <a:endParaRPr lang="en-US"/>
          </a:p>
        </p:txBody>
      </p:sp>
    </p:spTree>
    <p:extLst>
      <p:ext uri="{BB962C8B-B14F-4D97-AF65-F5344CB8AC3E}">
        <p14:creationId xmlns:p14="http://schemas.microsoft.com/office/powerpoint/2010/main" val="42134779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98632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3490" y="2168167"/>
            <a:ext cx="8399440" cy="1325563"/>
          </a:xfrm>
        </p:spPr>
        <p:txBody>
          <a:bodyPr>
            <a:normAutofit fontScale="90000"/>
          </a:bodyPr>
          <a:lstStyle/>
          <a:p>
            <a:pPr algn="ctr"/>
            <a:r>
              <a:rPr lang="en-US" b="1" baseline="30000" dirty="0">
                <a:effectLst>
                  <a:outerShdw blurRad="38100" dist="38100" dir="2700000" algn="tl">
                    <a:srgbClr val="000000">
                      <a:alpha val="43137"/>
                    </a:srgbClr>
                  </a:outerShdw>
                </a:effectLst>
                <a:latin typeface="+mn-lt"/>
              </a:rPr>
              <a:t>11 </a:t>
            </a:r>
            <a:r>
              <a:rPr lang="en-US" b="1" dirty="0">
                <a:effectLst>
                  <a:outerShdw blurRad="38100" dist="38100" dir="2700000" algn="tl">
                    <a:srgbClr val="000000">
                      <a:alpha val="43137"/>
                    </a:srgbClr>
                  </a:outerShdw>
                </a:effectLst>
                <a:latin typeface="+mn-lt"/>
              </a:rPr>
              <a:t>For I would have you know, brothers, that the gospel that was preached by me is not man's gospel.</a:t>
            </a:r>
            <a:r>
              <a:rPr lang="en-US" b="1" baseline="30000" dirty="0">
                <a:effectLst>
                  <a:outerShdw blurRad="38100" dist="38100" dir="2700000" algn="tl">
                    <a:srgbClr val="000000">
                      <a:alpha val="43137"/>
                    </a:srgbClr>
                  </a:outerShdw>
                </a:effectLst>
                <a:latin typeface="+mn-lt"/>
              </a:rPr>
              <a:t>  12 </a:t>
            </a:r>
            <a:r>
              <a:rPr lang="en-US" b="1" dirty="0">
                <a:effectLst>
                  <a:outerShdw blurRad="38100" dist="38100" dir="2700000" algn="tl">
                    <a:srgbClr val="000000">
                      <a:alpha val="43137"/>
                    </a:srgbClr>
                  </a:outerShdw>
                </a:effectLst>
                <a:latin typeface="+mn-lt"/>
              </a:rPr>
              <a:t>For I did not receive it from any man, nor was I taught it, but I received it through a revelation of Jesus Christ</a:t>
            </a:r>
            <a:r>
              <a:rPr lang="en-US" b="1" dirty="0" smtClean="0">
                <a:effectLst>
                  <a:outerShdw blurRad="38100" dist="38100" dir="2700000" algn="tl">
                    <a:srgbClr val="000000">
                      <a:alpha val="43137"/>
                    </a:srgbClr>
                  </a:outerShdw>
                </a:effectLst>
                <a:latin typeface="+mn-lt"/>
              </a:rPr>
              <a:t>.</a:t>
            </a:r>
            <a:br>
              <a:rPr lang="en-US" b="1" dirty="0" smtClean="0">
                <a:effectLst>
                  <a:outerShdw blurRad="38100" dist="38100" dir="2700000" algn="tl">
                    <a:srgbClr val="000000">
                      <a:alpha val="43137"/>
                    </a:srgbClr>
                  </a:outerShdw>
                </a:effectLst>
                <a:latin typeface="+mn-lt"/>
              </a:rPr>
            </a:br>
            <a:r>
              <a:rPr lang="en-US" b="1" dirty="0">
                <a:effectLst>
                  <a:outerShdw blurRad="38100" dist="38100" dir="2700000" algn="tl">
                    <a:srgbClr val="000000">
                      <a:alpha val="43137"/>
                    </a:srgbClr>
                  </a:outerShdw>
                </a:effectLst>
                <a:latin typeface="+mn-lt"/>
              </a:rPr>
              <a:t/>
            </a:r>
            <a:br>
              <a:rPr lang="en-US"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Galatians 1:11-12 ESV</a:t>
            </a:r>
            <a:r>
              <a:rPr lang="en-US" b="1" dirty="0">
                <a:effectLst>
                  <a:outerShdw blurRad="38100" dist="38100" dir="2700000" algn="tl">
                    <a:srgbClr val="000000">
                      <a:alpha val="43137"/>
                    </a:srgbClr>
                  </a:outerShdw>
                </a:effectLst>
                <a:latin typeface="+mn-lt"/>
              </a:rPr>
              <a:t/>
            </a:r>
            <a:br>
              <a:rPr lang="en-US" b="1" dirty="0">
                <a:effectLst>
                  <a:outerShdw blurRad="38100" dist="38100" dir="2700000" algn="tl">
                    <a:srgbClr val="000000">
                      <a:alpha val="43137"/>
                    </a:srgbClr>
                  </a:outerShdw>
                </a:effectLst>
                <a:latin typeface="+mn-lt"/>
              </a:rPr>
            </a:br>
            <a:endParaRPr lang="en-US"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8193642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3490" y="2168167"/>
            <a:ext cx="8399440" cy="1325563"/>
          </a:xfrm>
        </p:spPr>
        <p:txBody>
          <a:bodyPr>
            <a:normAutofit fontScale="90000"/>
          </a:bodyPr>
          <a:lstStyle/>
          <a:p>
            <a:pPr algn="ctr"/>
            <a:r>
              <a:rPr lang="en-US" b="1" dirty="0">
                <a:effectLst>
                  <a:outerShdw blurRad="38100" dist="38100" dir="2700000" algn="tl">
                    <a:srgbClr val="000000">
                      <a:alpha val="43137"/>
                    </a:srgbClr>
                  </a:outerShdw>
                </a:effectLst>
                <a:latin typeface="+mn-lt"/>
              </a:rPr>
              <a:t>It was declared at first by the Lord, and it was attested to us by those who heard</a:t>
            </a:r>
            <a:r>
              <a:rPr lang="en-US" b="1" dirty="0" smtClean="0">
                <a:effectLst>
                  <a:outerShdw blurRad="38100" dist="38100" dir="2700000" algn="tl">
                    <a:srgbClr val="000000">
                      <a:alpha val="43137"/>
                    </a:srgbClr>
                  </a:outerShdw>
                </a:effectLst>
                <a:latin typeface="+mn-lt"/>
              </a:rPr>
              <a:t/>
            </a:r>
            <a:br>
              <a:rPr lang="en-US" b="1" dirty="0" smtClean="0">
                <a:effectLst>
                  <a:outerShdw blurRad="38100" dist="38100" dir="2700000" algn="tl">
                    <a:srgbClr val="000000">
                      <a:alpha val="43137"/>
                    </a:srgbClr>
                  </a:outerShdw>
                </a:effectLst>
                <a:latin typeface="+mn-lt"/>
              </a:rPr>
            </a:br>
            <a:r>
              <a:rPr lang="en-US" b="1" dirty="0">
                <a:effectLst>
                  <a:outerShdw blurRad="38100" dist="38100" dir="2700000" algn="tl">
                    <a:srgbClr val="000000">
                      <a:alpha val="43137"/>
                    </a:srgbClr>
                  </a:outerShdw>
                </a:effectLst>
                <a:latin typeface="+mn-lt"/>
              </a:rPr>
              <a:t/>
            </a:r>
            <a:br>
              <a:rPr lang="en-US"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Hebrews 2:3b ESV</a:t>
            </a:r>
            <a:r>
              <a:rPr lang="en-US" b="1" dirty="0">
                <a:effectLst>
                  <a:outerShdw blurRad="38100" dist="38100" dir="2700000" algn="tl">
                    <a:srgbClr val="000000">
                      <a:alpha val="43137"/>
                    </a:srgbClr>
                  </a:outerShdw>
                </a:effectLst>
                <a:latin typeface="+mn-lt"/>
              </a:rPr>
              <a:t/>
            </a:r>
            <a:br>
              <a:rPr lang="en-US" b="1" dirty="0">
                <a:effectLst>
                  <a:outerShdw blurRad="38100" dist="38100" dir="2700000" algn="tl">
                    <a:srgbClr val="000000">
                      <a:alpha val="43137"/>
                    </a:srgbClr>
                  </a:outerShdw>
                </a:effectLst>
                <a:latin typeface="+mn-lt"/>
              </a:rPr>
            </a:br>
            <a:endParaRPr lang="en-US"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3527928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8035" y="2232566"/>
            <a:ext cx="8141863" cy="1325563"/>
          </a:xfrm>
        </p:spPr>
        <p:txBody>
          <a:bodyPr>
            <a:normAutofit fontScale="90000"/>
          </a:bodyPr>
          <a:lstStyle/>
          <a:p>
            <a:pPr algn="ctr"/>
            <a:r>
              <a:rPr lang="en-US" b="1" baseline="30000" dirty="0">
                <a:effectLst>
                  <a:outerShdw blurRad="38100" dist="38100" dir="2700000" algn="tl">
                    <a:srgbClr val="000000">
                      <a:alpha val="43137"/>
                    </a:srgbClr>
                  </a:outerShdw>
                </a:effectLst>
                <a:latin typeface="+mn-lt"/>
              </a:rPr>
              <a:t>16</a:t>
            </a:r>
            <a:r>
              <a:rPr lang="en-US" b="1" dirty="0">
                <a:effectLst>
                  <a:outerShdw blurRad="38100" dist="38100" dir="2700000" algn="tl">
                    <a:srgbClr val="000000">
                      <a:alpha val="43137"/>
                    </a:srgbClr>
                  </a:outerShdw>
                </a:effectLst>
                <a:latin typeface="+mn-lt"/>
              </a:rPr>
              <a:t> All Scripture is breathed out by God and profitable for teaching, for reproof, for correction, and for training in righteousness, </a:t>
            </a:r>
            <a:r>
              <a:rPr lang="en-US" b="1" baseline="30000" dirty="0">
                <a:effectLst>
                  <a:outerShdw blurRad="38100" dist="38100" dir="2700000" algn="tl">
                    <a:srgbClr val="000000">
                      <a:alpha val="43137"/>
                    </a:srgbClr>
                  </a:outerShdw>
                </a:effectLst>
                <a:latin typeface="+mn-lt"/>
              </a:rPr>
              <a:t>17</a:t>
            </a:r>
            <a:r>
              <a:rPr lang="en-US" b="1" dirty="0">
                <a:effectLst>
                  <a:outerShdw blurRad="38100" dist="38100" dir="2700000" algn="tl">
                    <a:srgbClr val="000000">
                      <a:alpha val="43137"/>
                    </a:srgbClr>
                  </a:outerShdw>
                </a:effectLst>
                <a:latin typeface="+mn-lt"/>
              </a:rPr>
              <a:t> that the man of God may be complete, equipped for every good work</a:t>
            </a:r>
            <a:r>
              <a:rPr lang="en-US" b="1" dirty="0" smtClean="0">
                <a:effectLst>
                  <a:outerShdw blurRad="38100" dist="38100" dir="2700000" algn="tl">
                    <a:srgbClr val="000000">
                      <a:alpha val="43137"/>
                    </a:srgbClr>
                  </a:outerShdw>
                </a:effectLst>
                <a:latin typeface="+mn-lt"/>
              </a:rPr>
              <a:t>.</a:t>
            </a:r>
            <a:br>
              <a:rPr lang="en-US" b="1" dirty="0" smtClean="0">
                <a:effectLst>
                  <a:outerShdw blurRad="38100" dist="38100" dir="2700000" algn="tl">
                    <a:srgbClr val="000000">
                      <a:alpha val="43137"/>
                    </a:srgbClr>
                  </a:outerShdw>
                </a:effectLst>
                <a:latin typeface="+mn-lt"/>
              </a:rPr>
            </a:br>
            <a:r>
              <a:rPr lang="en-US" b="1" dirty="0">
                <a:effectLst>
                  <a:outerShdw blurRad="38100" dist="38100" dir="2700000" algn="tl">
                    <a:srgbClr val="000000">
                      <a:alpha val="43137"/>
                    </a:srgbClr>
                  </a:outerShdw>
                </a:effectLst>
                <a:latin typeface="+mn-lt"/>
              </a:rPr>
              <a:t/>
            </a:r>
            <a:br>
              <a:rPr lang="en-US"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2 Timothy 3:16-17 ESV</a:t>
            </a:r>
            <a:r>
              <a:rPr lang="en-US" b="1" dirty="0">
                <a:effectLst>
                  <a:outerShdw blurRad="38100" dist="38100" dir="2700000" algn="tl">
                    <a:srgbClr val="000000">
                      <a:alpha val="43137"/>
                    </a:srgbClr>
                  </a:outerShdw>
                </a:effectLst>
                <a:latin typeface="+mn-lt"/>
              </a:rPr>
              <a:t/>
            </a:r>
            <a:br>
              <a:rPr lang="en-US" b="1" dirty="0">
                <a:effectLst>
                  <a:outerShdw blurRad="38100" dist="38100" dir="2700000" algn="tl">
                    <a:srgbClr val="000000">
                      <a:alpha val="43137"/>
                    </a:srgbClr>
                  </a:outerShdw>
                </a:effectLst>
                <a:latin typeface="+mn-lt"/>
              </a:rPr>
            </a:br>
            <a:endParaRPr lang="en-US"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7964021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8035" y="2078018"/>
            <a:ext cx="8141863" cy="1325563"/>
          </a:xfrm>
        </p:spPr>
        <p:txBody>
          <a:bodyPr>
            <a:noAutofit/>
          </a:bodyPr>
          <a:lstStyle/>
          <a:p>
            <a:pPr algn="ctr"/>
            <a:r>
              <a:rPr lang="en-US" sz="4000" b="1" baseline="30000" dirty="0">
                <a:effectLst>
                  <a:outerShdw blurRad="38100" dist="38100" dir="2700000" algn="tl">
                    <a:srgbClr val="000000">
                      <a:alpha val="43137"/>
                    </a:srgbClr>
                  </a:outerShdw>
                </a:effectLst>
                <a:latin typeface="+mn-lt"/>
              </a:rPr>
              <a:t>22 </a:t>
            </a:r>
            <a:r>
              <a:rPr lang="en-US" sz="4000" b="1" dirty="0">
                <a:effectLst>
                  <a:outerShdw blurRad="38100" dist="38100" dir="2700000" algn="tl">
                    <a:srgbClr val="000000">
                      <a:alpha val="43137"/>
                    </a:srgbClr>
                  </a:outerShdw>
                </a:effectLst>
                <a:latin typeface="+mn-lt"/>
              </a:rPr>
              <a:t>I appeal to you, brothers,</a:t>
            </a:r>
            <a:r>
              <a:rPr lang="en-US" sz="4000" b="1" baseline="30000" dirty="0">
                <a:effectLst>
                  <a:outerShdw blurRad="38100" dist="38100" dir="2700000" algn="tl">
                    <a:srgbClr val="000000">
                      <a:alpha val="43137"/>
                    </a:srgbClr>
                  </a:outerShdw>
                </a:effectLst>
                <a:latin typeface="+mn-lt"/>
              </a:rPr>
              <a:t> </a:t>
            </a:r>
            <a:r>
              <a:rPr lang="en-US" sz="4000" b="1" dirty="0">
                <a:effectLst>
                  <a:outerShdw blurRad="38100" dist="38100" dir="2700000" algn="tl">
                    <a:srgbClr val="000000">
                      <a:alpha val="43137"/>
                    </a:srgbClr>
                  </a:outerShdw>
                </a:effectLst>
                <a:latin typeface="+mn-lt"/>
              </a:rPr>
              <a:t>bear with my word of exhortation, for I have written to you briefly.</a:t>
            </a:r>
            <a:br>
              <a:rPr lang="en-US" sz="4000" b="1" dirty="0">
                <a:effectLst>
                  <a:outerShdw blurRad="38100" dist="38100" dir="2700000" algn="tl">
                    <a:srgbClr val="000000">
                      <a:alpha val="43137"/>
                    </a:srgbClr>
                  </a:outerShdw>
                </a:effectLst>
                <a:latin typeface="+mn-lt"/>
              </a:rPr>
            </a:br>
            <a:r>
              <a:rPr lang="en-US" sz="4000" b="1" dirty="0">
                <a:effectLst>
                  <a:outerShdw blurRad="38100" dist="38100" dir="2700000" algn="tl">
                    <a:srgbClr val="000000">
                      <a:alpha val="43137"/>
                    </a:srgbClr>
                  </a:outerShdw>
                </a:effectLst>
                <a:latin typeface="+mn-lt"/>
              </a:rPr>
              <a:t/>
            </a:r>
            <a:br>
              <a:rPr lang="en-US" sz="4000" b="1" dirty="0">
                <a:effectLst>
                  <a:outerShdw blurRad="38100" dist="38100" dir="2700000" algn="tl">
                    <a:srgbClr val="000000">
                      <a:alpha val="43137"/>
                    </a:srgbClr>
                  </a:outerShdw>
                </a:effectLst>
                <a:latin typeface="+mn-lt"/>
              </a:rPr>
            </a:br>
            <a:r>
              <a:rPr lang="en-US" sz="3200" b="1" dirty="0" smtClean="0">
                <a:effectLst>
                  <a:outerShdw blurRad="38100" dist="38100" dir="2700000" algn="tl">
                    <a:srgbClr val="000000">
                      <a:alpha val="43137"/>
                    </a:srgbClr>
                  </a:outerShdw>
                </a:effectLst>
                <a:latin typeface="+mn-lt"/>
              </a:rPr>
              <a:t>Hebrews 13:22 ESV</a:t>
            </a:r>
            <a:endParaRPr lang="en-US" sz="32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0711283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8035" y="2078018"/>
            <a:ext cx="8141863" cy="1325563"/>
          </a:xfrm>
        </p:spPr>
        <p:txBody>
          <a:bodyPr>
            <a:noAutofit/>
          </a:bodyPr>
          <a:lstStyle/>
          <a:p>
            <a:pPr algn="ctr"/>
            <a:r>
              <a:rPr lang="en-US" sz="4000" b="1" dirty="0">
                <a:effectLst>
                  <a:outerShdw blurRad="38100" dist="38100" dir="2700000" algn="tl">
                    <a:srgbClr val="000000">
                      <a:alpha val="43137"/>
                    </a:srgbClr>
                  </a:outerShdw>
                </a:effectLst>
                <a:latin typeface="+mn-lt"/>
              </a:rPr>
              <a:t>For you had compassion on those in prison, and you joyfully accepted the plundering of your property, since you knew that you yourselves had a better possession and an abiding one.</a:t>
            </a:r>
            <a:r>
              <a:rPr lang="en-US" sz="4000" b="1" dirty="0">
                <a:effectLst>
                  <a:outerShdw blurRad="38100" dist="38100" dir="2700000" algn="tl">
                    <a:srgbClr val="000000">
                      <a:alpha val="43137"/>
                    </a:srgbClr>
                  </a:outerShdw>
                </a:effectLst>
                <a:latin typeface="+mn-lt"/>
              </a:rPr>
              <a:t/>
            </a:r>
            <a:br>
              <a:rPr lang="en-US" sz="4000" b="1" dirty="0">
                <a:effectLst>
                  <a:outerShdw blurRad="38100" dist="38100" dir="2700000" algn="tl">
                    <a:srgbClr val="000000">
                      <a:alpha val="43137"/>
                    </a:srgbClr>
                  </a:outerShdw>
                </a:effectLst>
                <a:latin typeface="+mn-lt"/>
              </a:rPr>
            </a:br>
            <a:r>
              <a:rPr lang="en-US" sz="4000" b="1" dirty="0">
                <a:effectLst>
                  <a:outerShdw blurRad="38100" dist="38100" dir="2700000" algn="tl">
                    <a:srgbClr val="000000">
                      <a:alpha val="43137"/>
                    </a:srgbClr>
                  </a:outerShdw>
                </a:effectLst>
                <a:latin typeface="+mn-lt"/>
              </a:rPr>
              <a:t/>
            </a:r>
            <a:br>
              <a:rPr lang="en-US" sz="4000" b="1" dirty="0">
                <a:effectLst>
                  <a:outerShdw blurRad="38100" dist="38100" dir="2700000" algn="tl">
                    <a:srgbClr val="000000">
                      <a:alpha val="43137"/>
                    </a:srgbClr>
                  </a:outerShdw>
                </a:effectLst>
                <a:latin typeface="+mn-lt"/>
              </a:rPr>
            </a:br>
            <a:r>
              <a:rPr lang="en-US" sz="3200" b="1" dirty="0" smtClean="0">
                <a:effectLst>
                  <a:outerShdw blurRad="38100" dist="38100" dir="2700000" algn="tl">
                    <a:srgbClr val="000000">
                      <a:alpha val="43137"/>
                    </a:srgbClr>
                  </a:outerShdw>
                </a:effectLst>
                <a:latin typeface="+mn-lt"/>
              </a:rPr>
              <a:t>Hebrews 10:34 ESV</a:t>
            </a:r>
            <a:endParaRPr lang="en-US" sz="32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8283449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8035" y="1704527"/>
            <a:ext cx="8141863" cy="1325563"/>
          </a:xfrm>
        </p:spPr>
        <p:txBody>
          <a:bodyPr>
            <a:noAutofit/>
          </a:bodyPr>
          <a:lstStyle/>
          <a:p>
            <a:pPr algn="ctr"/>
            <a:r>
              <a:rPr lang="en-US" sz="4000" b="1" baseline="30000" dirty="0">
                <a:effectLst>
                  <a:outerShdw blurRad="38100" dist="38100" dir="2700000" algn="tl">
                    <a:srgbClr val="000000">
                      <a:alpha val="43137"/>
                    </a:srgbClr>
                  </a:outerShdw>
                </a:effectLst>
                <a:latin typeface="+mn-lt"/>
              </a:rPr>
              <a:t>9 </a:t>
            </a:r>
            <a:r>
              <a:rPr lang="en-US" sz="4000" b="1" dirty="0">
                <a:effectLst>
                  <a:outerShdw blurRad="38100" dist="38100" dir="2700000" algn="tl">
                    <a:srgbClr val="000000">
                      <a:alpha val="43137"/>
                    </a:srgbClr>
                  </a:outerShdw>
                </a:effectLst>
                <a:latin typeface="+mn-lt"/>
              </a:rPr>
              <a:t>If we confess our sins, he is faithful and just to forgive us our sins and to cleanse us from all unrighteousness.</a:t>
            </a:r>
            <a:br>
              <a:rPr lang="en-US" sz="4000" b="1" dirty="0">
                <a:effectLst>
                  <a:outerShdw blurRad="38100" dist="38100" dir="2700000" algn="tl">
                    <a:srgbClr val="000000">
                      <a:alpha val="43137"/>
                    </a:srgbClr>
                  </a:outerShdw>
                </a:effectLst>
                <a:latin typeface="+mn-lt"/>
              </a:rPr>
            </a:br>
            <a:r>
              <a:rPr lang="en-US" sz="4000" b="1" dirty="0">
                <a:effectLst>
                  <a:outerShdw blurRad="38100" dist="38100" dir="2700000" algn="tl">
                    <a:srgbClr val="000000">
                      <a:alpha val="43137"/>
                    </a:srgbClr>
                  </a:outerShdw>
                </a:effectLst>
                <a:latin typeface="+mn-lt"/>
              </a:rPr>
              <a:t/>
            </a:r>
            <a:br>
              <a:rPr lang="en-US" sz="4000" b="1" dirty="0">
                <a:effectLst>
                  <a:outerShdw blurRad="38100" dist="38100" dir="2700000" algn="tl">
                    <a:srgbClr val="000000">
                      <a:alpha val="43137"/>
                    </a:srgbClr>
                  </a:outerShdw>
                </a:effectLst>
                <a:latin typeface="+mn-lt"/>
              </a:rPr>
            </a:br>
            <a:r>
              <a:rPr lang="en-US" sz="3200" b="1" dirty="0" smtClean="0">
                <a:effectLst>
                  <a:outerShdw blurRad="38100" dist="38100" dir="2700000" algn="tl">
                    <a:srgbClr val="000000">
                      <a:alpha val="43137"/>
                    </a:srgbClr>
                  </a:outerShdw>
                </a:effectLst>
                <a:latin typeface="+mn-lt"/>
              </a:rPr>
              <a:t>1 John 1:9 ESV</a:t>
            </a:r>
            <a:endParaRPr lang="en-US" sz="32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6467633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TotalTime>
  <Words>40</Words>
  <Application>Microsoft Office PowerPoint</Application>
  <PresentationFormat>On-screen Show (4:3)</PresentationFormat>
  <Paragraphs>6</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PowerPoint Presentation</vt:lpstr>
      <vt:lpstr>11 For I would have you know, brothers, that the gospel that was preached by me is not man's gospel.  12 For I did not receive it from any man, nor was I taught it, but I received it through a revelation of Jesus Christ.  Galatians 1:11-12 ESV </vt:lpstr>
      <vt:lpstr>It was declared at first by the Lord, and it was attested to us by those who heard  Hebrews 2:3b ESV </vt:lpstr>
      <vt:lpstr>16 All Scripture is breathed out by God and profitable for teaching, for reproof, for correction, and for training in righteousness, 17 that the man of God may be complete, equipped for every good work.  2 Timothy 3:16-17 ESV </vt:lpstr>
      <vt:lpstr>22 I appeal to you, brothers, bear with my word of exhortation, for I have written to you briefly.  Hebrews 13:22 ESV</vt:lpstr>
      <vt:lpstr>For you had compassion on those in prison, and you joyfully accepted the plundering of your property, since you knew that you yourselves had a better possession and an abiding one.  Hebrews 10:34 ESV</vt:lpstr>
      <vt:lpstr>9 If we confess our sins, he is faithful and just to forgive us our sins and to cleanse us from all unrighteousness.  1 John 1:9 ESV</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2</cp:revision>
  <dcterms:created xsi:type="dcterms:W3CDTF">2016-05-15T10:01:02Z</dcterms:created>
  <dcterms:modified xsi:type="dcterms:W3CDTF">2016-05-15T10:11:28Z</dcterms:modified>
</cp:coreProperties>
</file>