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41" r:id="rId2"/>
    <p:sldId id="442" r:id="rId3"/>
    <p:sldId id="409" r:id="rId4"/>
    <p:sldId id="443" r:id="rId5"/>
    <p:sldId id="444" r:id="rId6"/>
    <p:sldId id="445" r:id="rId7"/>
    <p:sldId id="446" r:id="rId8"/>
    <p:sldId id="42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A6B"/>
    <a:srgbClr val="FCFCC8"/>
    <a:srgbClr val="808366"/>
    <a:srgbClr val="E7F3F1"/>
    <a:srgbClr val="F8F8F8"/>
    <a:srgbClr val="32F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46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8/27/2017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8/27/2017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971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0598321">
            <a:off x="1479737" y="2282387"/>
            <a:ext cx="6508734" cy="286783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653" y="293517"/>
            <a:ext cx="2057400" cy="2228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728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 y="2793547"/>
            <a:ext cx="9057825" cy="1325563"/>
          </a:xfrm>
        </p:spPr>
        <p:txBody>
          <a:bodyPr>
            <a:noAutofit/>
          </a:bodyPr>
          <a:lstStyle/>
          <a:p>
            <a:pPr lvl="1" algn="ctr"/>
            <a:r>
              <a:rPr lang="en-US" sz="1900" b="1" dirty="0">
                <a:effectLst>
                  <a:outerShdw blurRad="38100" dist="38100" dir="2700000" algn="tl">
                    <a:srgbClr val="000000">
                      <a:alpha val="43137"/>
                    </a:srgbClr>
                  </a:outerShdw>
                </a:effectLst>
              </a:rPr>
              <a:t>Therefore, since we are surrounded by so great a cloud of witnesses, let us also lay aside every weight, and sin which clings so closely, and let us run with endurance the race that is set before us, </a:t>
            </a:r>
            <a:r>
              <a:rPr lang="en-US" sz="1900" b="1" baseline="30000" dirty="0">
                <a:effectLst>
                  <a:outerShdw blurRad="38100" dist="38100" dir="2700000" algn="tl">
                    <a:srgbClr val="000000">
                      <a:alpha val="43137"/>
                    </a:srgbClr>
                  </a:outerShdw>
                </a:effectLst>
              </a:rPr>
              <a:t>2 </a:t>
            </a:r>
            <a:r>
              <a:rPr lang="en-US" sz="1900" b="1" dirty="0">
                <a:effectLst>
                  <a:outerShdw blurRad="38100" dist="38100" dir="2700000" algn="tl">
                    <a:srgbClr val="000000">
                      <a:alpha val="43137"/>
                    </a:srgbClr>
                  </a:outerShdw>
                </a:effectLst>
              </a:rPr>
              <a:t>looking to Jesus, the founder and </a:t>
            </a:r>
            <a:r>
              <a:rPr lang="en-US" sz="1900" b="1" dirty="0" err="1">
                <a:effectLst>
                  <a:outerShdw blurRad="38100" dist="38100" dir="2700000" algn="tl">
                    <a:srgbClr val="000000">
                      <a:alpha val="43137"/>
                    </a:srgbClr>
                  </a:outerShdw>
                </a:effectLst>
              </a:rPr>
              <a:t>perfecter</a:t>
            </a:r>
            <a:r>
              <a:rPr lang="en-US" sz="1900" b="1" dirty="0">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  </a:t>
            </a:r>
            <a:r>
              <a:rPr lang="en-US" sz="1900" b="1" baseline="30000" dirty="0">
                <a:effectLst>
                  <a:outerShdw blurRad="38100" dist="38100" dir="2700000" algn="tl">
                    <a:srgbClr val="000000">
                      <a:alpha val="43137"/>
                    </a:srgbClr>
                  </a:outerShdw>
                </a:effectLst>
              </a:rPr>
              <a:t>3 </a:t>
            </a:r>
            <a:r>
              <a:rPr lang="en-US" sz="1900" b="1" dirty="0">
                <a:effectLst>
                  <a:outerShdw blurRad="38100" dist="38100" dir="2700000" algn="tl">
                    <a:srgbClr val="000000">
                      <a:alpha val="43137"/>
                    </a:srgbClr>
                  </a:outerShdw>
                </a:effectLst>
              </a:rPr>
              <a:t>Consider him who endured from sinners such hostility against himself, so that you may not grow weary or fainthearted. </a:t>
            </a:r>
            <a:r>
              <a:rPr lang="en-US" sz="1900" b="1" baseline="30000" dirty="0">
                <a:effectLst>
                  <a:outerShdw blurRad="38100" dist="38100" dir="2700000" algn="tl">
                    <a:srgbClr val="000000">
                      <a:alpha val="43137"/>
                    </a:srgbClr>
                  </a:outerShdw>
                </a:effectLst>
              </a:rPr>
              <a:t>4 </a:t>
            </a:r>
            <a:r>
              <a:rPr lang="en-US" sz="1900" b="1" dirty="0">
                <a:effectLst>
                  <a:outerShdw blurRad="38100" dist="38100" dir="2700000" algn="tl">
                    <a:srgbClr val="000000">
                      <a:alpha val="43137"/>
                    </a:srgbClr>
                  </a:outerShdw>
                </a:effectLst>
              </a:rPr>
              <a:t>In your struggle against sin you have not yet resisted to the point of shedding your blood.  </a:t>
            </a:r>
            <a:r>
              <a:rPr lang="en-US" sz="1900" b="1" baseline="30000" dirty="0">
                <a:effectLst>
                  <a:outerShdw blurRad="38100" dist="38100" dir="2700000" algn="tl">
                    <a:srgbClr val="000000">
                      <a:alpha val="43137"/>
                    </a:srgbClr>
                  </a:outerShdw>
                </a:effectLst>
              </a:rPr>
              <a:t>5 </a:t>
            </a:r>
            <a:r>
              <a:rPr lang="en-US" sz="1900" b="1" dirty="0">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1900" b="1" baseline="30000" dirty="0">
                <a:effectLst>
                  <a:outerShdw blurRad="38100" dist="38100" dir="2700000" algn="tl">
                    <a:srgbClr val="000000">
                      <a:alpha val="43137"/>
                    </a:srgbClr>
                  </a:outerShdw>
                </a:effectLst>
              </a:rPr>
              <a:t>6 </a:t>
            </a:r>
            <a:r>
              <a:rPr lang="en-US" sz="1900" b="1" dirty="0">
                <a:effectLst>
                  <a:outerShdw blurRad="38100" dist="38100" dir="2700000" algn="tl">
                    <a:srgbClr val="000000">
                      <a:alpha val="43137"/>
                    </a:srgbClr>
                  </a:outerShdw>
                </a:effectLst>
              </a:rPr>
              <a:t>For the Lord disciplines the one he loves, and chastises every son whom he receives.”  </a:t>
            </a:r>
            <a:r>
              <a:rPr lang="en-US" sz="1900" b="1" baseline="30000" dirty="0">
                <a:effectLst>
                  <a:outerShdw blurRad="38100" dist="38100" dir="2700000" algn="tl">
                    <a:srgbClr val="000000">
                      <a:alpha val="43137"/>
                    </a:srgbClr>
                  </a:outerShdw>
                </a:effectLst>
              </a:rPr>
              <a:t>7 </a:t>
            </a:r>
            <a:r>
              <a:rPr lang="en-US" sz="1900" b="1" dirty="0">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1900" b="1" baseline="30000" dirty="0">
                <a:effectLst>
                  <a:outerShdw blurRad="38100" dist="38100" dir="2700000" algn="tl">
                    <a:srgbClr val="000000">
                      <a:alpha val="43137"/>
                    </a:srgbClr>
                  </a:outerShdw>
                </a:effectLst>
              </a:rPr>
              <a:t>8 </a:t>
            </a:r>
            <a:r>
              <a:rPr lang="en-US" sz="1900" b="1" dirty="0">
                <a:effectLst>
                  <a:outerShdw blurRad="38100" dist="38100" dir="2700000" algn="tl">
                    <a:srgbClr val="000000">
                      <a:alpha val="43137"/>
                    </a:srgbClr>
                  </a:outerShdw>
                </a:effectLst>
              </a:rPr>
              <a:t>If you are left without discipline, in which all have participated, then you are illegitimate children and not sons. </a:t>
            </a:r>
            <a:r>
              <a:rPr lang="en-US" sz="1900" b="1" baseline="30000" dirty="0">
                <a:effectLst>
                  <a:outerShdw blurRad="38100" dist="38100" dir="2700000" algn="tl">
                    <a:srgbClr val="000000">
                      <a:alpha val="43137"/>
                    </a:srgbClr>
                  </a:outerShdw>
                </a:effectLst>
              </a:rPr>
              <a:t>9 </a:t>
            </a:r>
            <a:r>
              <a:rPr lang="en-US" sz="1900" b="1" dirty="0">
                <a:effectLst>
                  <a:outerShdw blurRad="38100" dist="38100" dir="2700000" algn="tl">
                    <a:srgbClr val="000000">
                      <a:alpha val="43137"/>
                    </a:srgbClr>
                  </a:outerShdw>
                </a:effectLst>
              </a:rPr>
              <a:t>Besides this, we have had earthly fathers who disciplined us and we respected them. Shall we not much more be subject to the Father of spirits and live? </a:t>
            </a:r>
            <a:r>
              <a:rPr lang="en-US" sz="1900" b="1" baseline="30000" dirty="0">
                <a:effectLst>
                  <a:outerShdw blurRad="38100" dist="38100" dir="2700000" algn="tl">
                    <a:srgbClr val="000000">
                      <a:alpha val="43137"/>
                    </a:srgbClr>
                  </a:outerShdw>
                </a:effectLst>
              </a:rPr>
              <a:t>10 </a:t>
            </a:r>
            <a:r>
              <a:rPr lang="en-US" sz="1900" b="1" dirty="0">
                <a:effectLst>
                  <a:outerShdw blurRad="38100" dist="38100" dir="2700000" algn="tl">
                    <a:srgbClr val="000000">
                      <a:alpha val="43137"/>
                    </a:srgbClr>
                  </a:outerShdw>
                </a:effectLst>
              </a:rPr>
              <a:t>For they disciplined us for a short time as it seemed best to them, but he disciplines us for our good, that we may share his holiness. </a:t>
            </a:r>
            <a:r>
              <a:rPr lang="en-US" sz="1900" b="1" baseline="30000" dirty="0">
                <a:effectLst>
                  <a:outerShdw blurRad="38100" dist="38100" dir="2700000" algn="tl">
                    <a:srgbClr val="000000">
                      <a:alpha val="43137"/>
                    </a:srgbClr>
                  </a:outerShdw>
                </a:effectLst>
              </a:rPr>
              <a:t>11 </a:t>
            </a:r>
            <a:r>
              <a:rPr lang="en-US" sz="1900" b="1" dirty="0">
                <a:effectLst>
                  <a:outerShdw blurRad="38100" dist="38100" dir="2700000" algn="tl">
                    <a:srgbClr val="000000">
                      <a:alpha val="43137"/>
                    </a:srgbClr>
                  </a:outerShdw>
                </a:effectLst>
              </a:rPr>
              <a:t>For the moment all discipline seems painful rather than pleasant, but later it yields the peaceful fruit of righteousness to those who have been trained by it.</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1600" b="1" dirty="0" smtClean="0">
                <a:effectLst>
                  <a:outerShdw blurRad="38100" dist="38100" dir="2700000" algn="tl">
                    <a:srgbClr val="000000">
                      <a:alpha val="43137"/>
                    </a:srgbClr>
                  </a:outerShdw>
                </a:effectLst>
              </a:rPr>
              <a:t/>
            </a:r>
            <a:br>
              <a:rPr lang="en-US" sz="1600"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Hebrews </a:t>
            </a:r>
            <a:r>
              <a:rPr lang="en-US" b="1" dirty="0" smtClean="0">
                <a:effectLst>
                  <a:outerShdw blurRad="38100" dist="38100" dir="2700000" algn="tl">
                    <a:srgbClr val="000000">
                      <a:alpha val="43137"/>
                    </a:srgbClr>
                  </a:outerShdw>
                </a:effectLst>
                <a:latin typeface="+mn-lt"/>
              </a:rPr>
              <a:t>12:1-11 </a:t>
            </a:r>
            <a:r>
              <a:rPr lang="en-US" b="1" dirty="0" smtClean="0">
                <a:effectLst>
                  <a:outerShdw blurRad="38100" dist="38100" dir="2700000" algn="tl">
                    <a:srgbClr val="000000">
                      <a:alpha val="43137"/>
                    </a:srgbClr>
                  </a:outerShdw>
                </a:effectLst>
                <a:latin typeface="+mn-lt"/>
              </a:rPr>
              <a:t>ESV</a:t>
            </a:r>
            <a:endParaRPr lang="en-US"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1022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 y="2793547"/>
            <a:ext cx="9057825" cy="1325563"/>
          </a:xfrm>
        </p:spPr>
        <p:txBody>
          <a:bodyPr>
            <a:noAutofit/>
          </a:bodyPr>
          <a:lstStyle/>
          <a:p>
            <a:pPr lvl="1" algn="ctr"/>
            <a:r>
              <a:rPr lang="en-US" sz="1900" b="1" dirty="0">
                <a:effectLst>
                  <a:outerShdw blurRad="38100" dist="38100" dir="2700000" algn="tl">
                    <a:srgbClr val="000000">
                      <a:alpha val="43137"/>
                    </a:srgbClr>
                  </a:outerShdw>
                </a:effectLst>
              </a:rPr>
              <a:t>Therefore, since we are surrounded by so great a cloud of witnesses, let us also lay aside every weight, and sin which clings so closely, and </a:t>
            </a:r>
            <a:r>
              <a:rPr lang="en-US" sz="1900" b="1" dirty="0">
                <a:solidFill>
                  <a:srgbClr val="FF0000"/>
                </a:solidFill>
                <a:effectLst>
                  <a:outerShdw blurRad="38100" dist="38100" dir="2700000" algn="tl">
                    <a:srgbClr val="000000">
                      <a:alpha val="43137"/>
                    </a:srgbClr>
                  </a:outerShdw>
                </a:effectLst>
              </a:rPr>
              <a:t>let us run with endurance the race that is set before us</a:t>
            </a:r>
            <a:r>
              <a:rPr lang="en-US" sz="1900" b="1" dirty="0">
                <a:effectLst>
                  <a:outerShdw blurRad="38100" dist="38100" dir="2700000" algn="tl">
                    <a:srgbClr val="000000">
                      <a:alpha val="43137"/>
                    </a:srgbClr>
                  </a:outerShdw>
                </a:effectLst>
              </a:rPr>
              <a:t>, </a:t>
            </a:r>
            <a:r>
              <a:rPr lang="en-US" sz="1900" b="1" baseline="30000" dirty="0">
                <a:effectLst>
                  <a:outerShdw blurRad="38100" dist="38100" dir="2700000" algn="tl">
                    <a:srgbClr val="000000">
                      <a:alpha val="43137"/>
                    </a:srgbClr>
                  </a:outerShdw>
                </a:effectLst>
              </a:rPr>
              <a:t>2 </a:t>
            </a:r>
            <a:r>
              <a:rPr lang="en-US" sz="1900" b="1" dirty="0">
                <a:effectLst>
                  <a:outerShdw blurRad="38100" dist="38100" dir="2700000" algn="tl">
                    <a:srgbClr val="000000">
                      <a:alpha val="43137"/>
                    </a:srgbClr>
                  </a:outerShdw>
                </a:effectLst>
              </a:rPr>
              <a:t>looking to Jesus, the founder and </a:t>
            </a:r>
            <a:r>
              <a:rPr lang="en-US" sz="1900" b="1" dirty="0" err="1">
                <a:effectLst>
                  <a:outerShdw blurRad="38100" dist="38100" dir="2700000" algn="tl">
                    <a:srgbClr val="000000">
                      <a:alpha val="43137"/>
                    </a:srgbClr>
                  </a:outerShdw>
                </a:effectLst>
              </a:rPr>
              <a:t>perfecter</a:t>
            </a:r>
            <a:r>
              <a:rPr lang="en-US" sz="1900" b="1" dirty="0">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  </a:t>
            </a:r>
            <a:r>
              <a:rPr lang="en-US" sz="1900" b="1" baseline="30000" dirty="0">
                <a:effectLst>
                  <a:outerShdw blurRad="38100" dist="38100" dir="2700000" algn="tl">
                    <a:srgbClr val="000000">
                      <a:alpha val="43137"/>
                    </a:srgbClr>
                  </a:outerShdw>
                </a:effectLst>
              </a:rPr>
              <a:t>3 </a:t>
            </a:r>
            <a:r>
              <a:rPr lang="en-US" sz="1900" b="1" dirty="0">
                <a:effectLst>
                  <a:outerShdw blurRad="38100" dist="38100" dir="2700000" algn="tl">
                    <a:srgbClr val="000000">
                      <a:alpha val="43137"/>
                    </a:srgbClr>
                  </a:outerShdw>
                </a:effectLst>
              </a:rPr>
              <a:t>Consider him who endured from sinners such hostility against himself, so that you may not grow weary or fainthearted. </a:t>
            </a:r>
            <a:r>
              <a:rPr lang="en-US" sz="1900" b="1" baseline="30000" dirty="0">
                <a:effectLst>
                  <a:outerShdw blurRad="38100" dist="38100" dir="2700000" algn="tl">
                    <a:srgbClr val="000000">
                      <a:alpha val="43137"/>
                    </a:srgbClr>
                  </a:outerShdw>
                </a:effectLst>
              </a:rPr>
              <a:t>4 </a:t>
            </a:r>
            <a:r>
              <a:rPr lang="en-US" sz="1900" b="1" dirty="0">
                <a:effectLst>
                  <a:outerShdw blurRad="38100" dist="38100" dir="2700000" algn="tl">
                    <a:srgbClr val="000000">
                      <a:alpha val="43137"/>
                    </a:srgbClr>
                  </a:outerShdw>
                </a:effectLst>
              </a:rPr>
              <a:t>In your struggle against sin you have not yet resisted to the point of shedding your blood.  </a:t>
            </a:r>
            <a:r>
              <a:rPr lang="en-US" sz="1900" b="1" baseline="30000" dirty="0">
                <a:effectLst>
                  <a:outerShdw blurRad="38100" dist="38100" dir="2700000" algn="tl">
                    <a:srgbClr val="000000">
                      <a:alpha val="43137"/>
                    </a:srgbClr>
                  </a:outerShdw>
                </a:effectLst>
              </a:rPr>
              <a:t>5 </a:t>
            </a:r>
            <a:r>
              <a:rPr lang="en-US" sz="1900" b="1" dirty="0">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1900" b="1" baseline="30000" dirty="0">
                <a:effectLst>
                  <a:outerShdw blurRad="38100" dist="38100" dir="2700000" algn="tl">
                    <a:srgbClr val="000000">
                      <a:alpha val="43137"/>
                    </a:srgbClr>
                  </a:outerShdw>
                </a:effectLst>
              </a:rPr>
              <a:t>6 </a:t>
            </a:r>
            <a:r>
              <a:rPr lang="en-US" sz="1900" b="1" dirty="0">
                <a:effectLst>
                  <a:outerShdw blurRad="38100" dist="38100" dir="2700000" algn="tl">
                    <a:srgbClr val="000000">
                      <a:alpha val="43137"/>
                    </a:srgbClr>
                  </a:outerShdw>
                </a:effectLst>
              </a:rPr>
              <a:t>For the Lord disciplines the one he loves, and chastises every son whom he receives.”  </a:t>
            </a:r>
            <a:r>
              <a:rPr lang="en-US" sz="1900" b="1" baseline="30000" dirty="0">
                <a:effectLst>
                  <a:outerShdw blurRad="38100" dist="38100" dir="2700000" algn="tl">
                    <a:srgbClr val="000000">
                      <a:alpha val="43137"/>
                    </a:srgbClr>
                  </a:outerShdw>
                </a:effectLst>
              </a:rPr>
              <a:t>7 </a:t>
            </a:r>
            <a:r>
              <a:rPr lang="en-US" sz="1900" b="1" dirty="0">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1900" b="1" baseline="30000" dirty="0">
                <a:effectLst>
                  <a:outerShdw blurRad="38100" dist="38100" dir="2700000" algn="tl">
                    <a:srgbClr val="000000">
                      <a:alpha val="43137"/>
                    </a:srgbClr>
                  </a:outerShdw>
                </a:effectLst>
              </a:rPr>
              <a:t>8 </a:t>
            </a:r>
            <a:r>
              <a:rPr lang="en-US" sz="1900" b="1" dirty="0">
                <a:effectLst>
                  <a:outerShdw blurRad="38100" dist="38100" dir="2700000" algn="tl">
                    <a:srgbClr val="000000">
                      <a:alpha val="43137"/>
                    </a:srgbClr>
                  </a:outerShdw>
                </a:effectLst>
              </a:rPr>
              <a:t>If you are left without discipline, in which all have participated, then you are illegitimate children and not sons. </a:t>
            </a:r>
            <a:r>
              <a:rPr lang="en-US" sz="1900" b="1" baseline="30000" dirty="0">
                <a:effectLst>
                  <a:outerShdw blurRad="38100" dist="38100" dir="2700000" algn="tl">
                    <a:srgbClr val="000000">
                      <a:alpha val="43137"/>
                    </a:srgbClr>
                  </a:outerShdw>
                </a:effectLst>
              </a:rPr>
              <a:t>9 </a:t>
            </a:r>
            <a:r>
              <a:rPr lang="en-US" sz="1900" b="1" dirty="0">
                <a:effectLst>
                  <a:outerShdw blurRad="38100" dist="38100" dir="2700000" algn="tl">
                    <a:srgbClr val="000000">
                      <a:alpha val="43137"/>
                    </a:srgbClr>
                  </a:outerShdw>
                </a:effectLst>
              </a:rPr>
              <a:t>Besides this, we have had earthly fathers who disciplined us and we respected them. Shall we not much more be subject to the Father of spirits and live? </a:t>
            </a:r>
            <a:r>
              <a:rPr lang="en-US" sz="1900" b="1" baseline="30000" dirty="0">
                <a:effectLst>
                  <a:outerShdw blurRad="38100" dist="38100" dir="2700000" algn="tl">
                    <a:srgbClr val="000000">
                      <a:alpha val="43137"/>
                    </a:srgbClr>
                  </a:outerShdw>
                </a:effectLst>
              </a:rPr>
              <a:t>10 </a:t>
            </a:r>
            <a:r>
              <a:rPr lang="en-US" sz="1900" b="1" dirty="0">
                <a:effectLst>
                  <a:outerShdw blurRad="38100" dist="38100" dir="2700000" algn="tl">
                    <a:srgbClr val="000000">
                      <a:alpha val="43137"/>
                    </a:srgbClr>
                  </a:outerShdw>
                </a:effectLst>
              </a:rPr>
              <a:t>For they disciplined us for a short time as it seemed best to them, but he disciplines us for our good, that we may share his holiness. </a:t>
            </a:r>
            <a:r>
              <a:rPr lang="en-US" sz="1900" b="1" baseline="30000" dirty="0">
                <a:effectLst>
                  <a:outerShdw blurRad="38100" dist="38100" dir="2700000" algn="tl">
                    <a:srgbClr val="000000">
                      <a:alpha val="43137"/>
                    </a:srgbClr>
                  </a:outerShdw>
                </a:effectLst>
              </a:rPr>
              <a:t>11 </a:t>
            </a:r>
            <a:r>
              <a:rPr lang="en-US" sz="1900" b="1" dirty="0">
                <a:effectLst>
                  <a:outerShdw blurRad="38100" dist="38100" dir="2700000" algn="tl">
                    <a:srgbClr val="000000">
                      <a:alpha val="43137"/>
                    </a:srgbClr>
                  </a:outerShdw>
                </a:effectLst>
              </a:rPr>
              <a:t>For the moment all discipline seems painful rather than pleasant, but later it yields the peaceful fruit of righteousness to those who have been trained by it.</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1600" b="1" dirty="0" smtClean="0">
                <a:effectLst>
                  <a:outerShdw blurRad="38100" dist="38100" dir="2700000" algn="tl">
                    <a:srgbClr val="000000">
                      <a:alpha val="43137"/>
                    </a:srgbClr>
                  </a:outerShdw>
                </a:effectLst>
              </a:rPr>
              <a:t/>
            </a:r>
            <a:br>
              <a:rPr lang="en-US" sz="1600"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Hebrews </a:t>
            </a:r>
            <a:r>
              <a:rPr lang="en-US" b="1" dirty="0" smtClean="0">
                <a:effectLst>
                  <a:outerShdw blurRad="38100" dist="38100" dir="2700000" algn="tl">
                    <a:srgbClr val="000000">
                      <a:alpha val="43137"/>
                    </a:srgbClr>
                  </a:outerShdw>
                </a:effectLst>
                <a:latin typeface="+mn-lt"/>
              </a:rPr>
              <a:t>12:1-11 </a:t>
            </a:r>
            <a:r>
              <a:rPr lang="en-US" b="1" dirty="0" smtClean="0">
                <a:effectLst>
                  <a:outerShdw blurRad="38100" dist="38100" dir="2700000" algn="tl">
                    <a:srgbClr val="000000">
                      <a:alpha val="43137"/>
                    </a:srgbClr>
                  </a:outerShdw>
                </a:effectLst>
                <a:latin typeface="+mn-lt"/>
              </a:rPr>
              <a:t>ESV</a:t>
            </a:r>
            <a:endParaRPr lang="en-US"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7655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 y="2793547"/>
            <a:ext cx="9057825" cy="1325563"/>
          </a:xfrm>
        </p:spPr>
        <p:txBody>
          <a:bodyPr>
            <a:noAutofit/>
          </a:bodyPr>
          <a:lstStyle/>
          <a:p>
            <a:pPr lvl="1" algn="ctr"/>
            <a:r>
              <a:rPr lang="en-US" sz="1900" b="1" dirty="0">
                <a:solidFill>
                  <a:schemeClr val="tx1">
                    <a:lumMod val="50000"/>
                    <a:lumOff val="50000"/>
                  </a:schemeClr>
                </a:solidFill>
                <a:effectLst>
                  <a:outerShdw blurRad="38100" dist="38100" dir="2700000" algn="tl">
                    <a:srgbClr val="000000">
                      <a:alpha val="43137"/>
                    </a:srgbClr>
                  </a:outerShdw>
                </a:effectLst>
              </a:rPr>
              <a:t>Therefore, since we are surrounded by so great a cloud of witnesses, let us also lay aside every weight, and sin which clings so closely, and let us run with endurance the race that is set before us, </a:t>
            </a:r>
            <a:r>
              <a:rPr lang="en-US" sz="1900" b="1" baseline="30000" dirty="0">
                <a:solidFill>
                  <a:schemeClr val="tx1">
                    <a:lumMod val="50000"/>
                    <a:lumOff val="50000"/>
                  </a:schemeClr>
                </a:solidFill>
                <a:effectLst>
                  <a:outerShdw blurRad="38100" dist="38100" dir="2700000" algn="tl">
                    <a:srgbClr val="000000">
                      <a:alpha val="43137"/>
                    </a:srgbClr>
                  </a:outerShdw>
                </a:effectLst>
              </a:rPr>
              <a:t>2 </a:t>
            </a:r>
            <a:r>
              <a:rPr lang="en-US" sz="1900" b="1" dirty="0">
                <a:solidFill>
                  <a:schemeClr val="tx1">
                    <a:lumMod val="50000"/>
                    <a:lumOff val="50000"/>
                  </a:schemeClr>
                </a:solidFill>
                <a:effectLst>
                  <a:outerShdw blurRad="38100" dist="38100" dir="2700000" algn="tl">
                    <a:srgbClr val="000000">
                      <a:alpha val="43137"/>
                    </a:srgbClr>
                  </a:outerShdw>
                </a:effectLst>
              </a:rPr>
              <a:t>looking to Jesus, the founder and </a:t>
            </a:r>
            <a:r>
              <a:rPr lang="en-US" sz="1900" b="1" dirty="0" err="1">
                <a:solidFill>
                  <a:schemeClr val="tx1">
                    <a:lumMod val="50000"/>
                    <a:lumOff val="50000"/>
                  </a:schemeClr>
                </a:solidFill>
                <a:effectLst>
                  <a:outerShdw blurRad="38100" dist="38100" dir="2700000" algn="tl">
                    <a:srgbClr val="000000">
                      <a:alpha val="43137"/>
                    </a:srgbClr>
                  </a:outerShdw>
                </a:effectLst>
              </a:rPr>
              <a:t>perfecter</a:t>
            </a:r>
            <a:r>
              <a:rPr lang="en-US" sz="1900" b="1" dirty="0">
                <a:solidFill>
                  <a:schemeClr val="tx1">
                    <a:lumMod val="50000"/>
                    <a:lumOff val="50000"/>
                  </a:schemeClr>
                </a:solidFill>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  </a:t>
            </a:r>
            <a:r>
              <a:rPr lang="en-US" sz="1900" b="1" baseline="30000" dirty="0">
                <a:solidFill>
                  <a:schemeClr val="tx1">
                    <a:lumMod val="50000"/>
                    <a:lumOff val="50000"/>
                  </a:schemeClr>
                </a:solidFill>
                <a:effectLst>
                  <a:outerShdw blurRad="38100" dist="38100" dir="2700000" algn="tl">
                    <a:srgbClr val="000000">
                      <a:alpha val="43137"/>
                    </a:srgbClr>
                  </a:outerShdw>
                </a:effectLst>
              </a:rPr>
              <a:t>3 </a:t>
            </a:r>
            <a:r>
              <a:rPr lang="en-US" sz="1900" b="1" dirty="0">
                <a:solidFill>
                  <a:schemeClr val="tx1">
                    <a:lumMod val="50000"/>
                    <a:lumOff val="50000"/>
                  </a:schemeClr>
                </a:solidFill>
                <a:effectLst>
                  <a:outerShdw blurRad="38100" dist="38100" dir="2700000" algn="tl">
                    <a:srgbClr val="000000">
                      <a:alpha val="43137"/>
                    </a:srgbClr>
                  </a:outerShdw>
                </a:effectLst>
              </a:rPr>
              <a:t>Consider him who endured from sinners such hostility against himself, so that you may not grow weary or fainthearted. </a:t>
            </a:r>
            <a:r>
              <a:rPr lang="en-US" sz="1900" b="1" baseline="30000" dirty="0">
                <a:solidFill>
                  <a:schemeClr val="tx1">
                    <a:lumMod val="50000"/>
                    <a:lumOff val="50000"/>
                  </a:schemeClr>
                </a:solidFill>
                <a:effectLst>
                  <a:outerShdw blurRad="38100" dist="38100" dir="2700000" algn="tl">
                    <a:srgbClr val="000000">
                      <a:alpha val="43137"/>
                    </a:srgbClr>
                  </a:outerShdw>
                </a:effectLst>
              </a:rPr>
              <a:t>4 </a:t>
            </a:r>
            <a:r>
              <a:rPr lang="en-US" sz="1900" b="1" dirty="0">
                <a:solidFill>
                  <a:schemeClr val="tx1">
                    <a:lumMod val="50000"/>
                    <a:lumOff val="50000"/>
                  </a:schemeClr>
                </a:solidFill>
                <a:effectLst>
                  <a:outerShdw blurRad="38100" dist="38100" dir="2700000" algn="tl">
                    <a:srgbClr val="000000">
                      <a:alpha val="43137"/>
                    </a:srgbClr>
                  </a:outerShdw>
                </a:effectLst>
              </a:rPr>
              <a:t>In your struggle against sin you have not yet resisted to the point of shedding your blood.  </a:t>
            </a:r>
            <a:r>
              <a:rPr lang="en-US" sz="1900" b="1" baseline="30000" dirty="0">
                <a:solidFill>
                  <a:schemeClr val="tx1">
                    <a:lumMod val="50000"/>
                    <a:lumOff val="50000"/>
                  </a:schemeClr>
                </a:solidFill>
                <a:effectLst>
                  <a:outerShdw blurRad="38100" dist="38100" dir="2700000" algn="tl">
                    <a:srgbClr val="000000">
                      <a:alpha val="43137"/>
                    </a:srgbClr>
                  </a:outerShdw>
                </a:effectLst>
              </a:rPr>
              <a:t>5 </a:t>
            </a:r>
            <a:r>
              <a:rPr lang="en-US" sz="1900" b="1" dirty="0">
                <a:solidFill>
                  <a:schemeClr val="tx1">
                    <a:lumMod val="50000"/>
                    <a:lumOff val="50000"/>
                  </a:schemeClr>
                </a:solidFill>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1900" b="1" baseline="30000" dirty="0">
                <a:solidFill>
                  <a:schemeClr val="tx1">
                    <a:lumMod val="50000"/>
                    <a:lumOff val="50000"/>
                  </a:schemeClr>
                </a:solidFill>
                <a:effectLst>
                  <a:outerShdw blurRad="38100" dist="38100" dir="2700000" algn="tl">
                    <a:srgbClr val="000000">
                      <a:alpha val="43137"/>
                    </a:srgbClr>
                  </a:outerShdw>
                </a:effectLst>
              </a:rPr>
              <a:t>6 </a:t>
            </a:r>
            <a:r>
              <a:rPr lang="en-US" sz="1900" b="1" dirty="0">
                <a:solidFill>
                  <a:schemeClr val="tx1">
                    <a:lumMod val="50000"/>
                    <a:lumOff val="50000"/>
                  </a:schemeClr>
                </a:solidFill>
                <a:effectLst>
                  <a:outerShdw blurRad="38100" dist="38100" dir="2700000" algn="tl">
                    <a:srgbClr val="000000">
                      <a:alpha val="43137"/>
                    </a:srgbClr>
                  </a:outerShdw>
                </a:effectLst>
              </a:rPr>
              <a:t>For the Lord disciplines the one he loves, and chastises every son whom he receives.”  </a:t>
            </a:r>
            <a:r>
              <a:rPr lang="en-US" sz="1900" b="1" baseline="30000" dirty="0">
                <a:solidFill>
                  <a:schemeClr val="tx1">
                    <a:lumMod val="50000"/>
                    <a:lumOff val="50000"/>
                  </a:schemeClr>
                </a:solidFill>
                <a:effectLst>
                  <a:outerShdw blurRad="38100" dist="38100" dir="2700000" algn="tl">
                    <a:srgbClr val="000000">
                      <a:alpha val="43137"/>
                    </a:srgbClr>
                  </a:outerShdw>
                </a:effectLst>
              </a:rPr>
              <a:t>7 </a:t>
            </a:r>
            <a:r>
              <a:rPr lang="en-US" sz="1900" b="1" dirty="0">
                <a:solidFill>
                  <a:schemeClr val="tx1">
                    <a:lumMod val="50000"/>
                    <a:lumOff val="50000"/>
                  </a:schemeClr>
                </a:solidFill>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1900" b="1" baseline="30000" dirty="0">
                <a:solidFill>
                  <a:schemeClr val="tx1">
                    <a:lumMod val="50000"/>
                    <a:lumOff val="50000"/>
                  </a:schemeClr>
                </a:solidFill>
                <a:effectLst>
                  <a:outerShdw blurRad="38100" dist="38100" dir="2700000" algn="tl">
                    <a:srgbClr val="000000">
                      <a:alpha val="43137"/>
                    </a:srgbClr>
                  </a:outerShdw>
                </a:effectLst>
              </a:rPr>
              <a:t>8 </a:t>
            </a:r>
            <a:r>
              <a:rPr lang="en-US" sz="1900" b="1" dirty="0">
                <a:solidFill>
                  <a:schemeClr val="tx1">
                    <a:lumMod val="50000"/>
                    <a:lumOff val="50000"/>
                  </a:schemeClr>
                </a:solidFill>
                <a:effectLst>
                  <a:outerShdw blurRad="38100" dist="38100" dir="2700000" algn="tl">
                    <a:srgbClr val="000000">
                      <a:alpha val="43137"/>
                    </a:srgbClr>
                  </a:outerShdw>
                </a:effectLst>
              </a:rPr>
              <a:t>If you are left without discipline, in which all have participated, then you are illegitimate children and not sons. </a:t>
            </a:r>
            <a:r>
              <a:rPr lang="en-US" sz="1900" b="1" baseline="30000" dirty="0">
                <a:solidFill>
                  <a:schemeClr val="tx1">
                    <a:lumMod val="50000"/>
                    <a:lumOff val="50000"/>
                  </a:schemeClr>
                </a:solidFill>
                <a:effectLst>
                  <a:outerShdw blurRad="38100" dist="38100" dir="2700000" algn="tl">
                    <a:srgbClr val="000000">
                      <a:alpha val="43137"/>
                    </a:srgbClr>
                  </a:outerShdw>
                </a:effectLst>
              </a:rPr>
              <a:t>9 </a:t>
            </a:r>
            <a:r>
              <a:rPr lang="en-US" sz="1900" b="1" dirty="0">
                <a:solidFill>
                  <a:schemeClr val="tx1">
                    <a:lumMod val="50000"/>
                    <a:lumOff val="50000"/>
                  </a:schemeClr>
                </a:solidFill>
                <a:effectLst>
                  <a:outerShdw blurRad="38100" dist="38100" dir="2700000" algn="tl">
                    <a:srgbClr val="000000">
                      <a:alpha val="43137"/>
                    </a:srgbClr>
                  </a:outerShdw>
                </a:effectLst>
              </a:rPr>
              <a:t>Besides this, we have had earthly fathers who disciplined us and we respected them. Shall we not much more be subject to the Father of spirits and live? </a:t>
            </a:r>
            <a:r>
              <a:rPr lang="en-US" sz="1900" b="1" baseline="30000" dirty="0">
                <a:solidFill>
                  <a:schemeClr val="tx1">
                    <a:lumMod val="50000"/>
                    <a:lumOff val="50000"/>
                  </a:schemeClr>
                </a:solidFill>
                <a:effectLst>
                  <a:outerShdw blurRad="38100" dist="38100" dir="2700000" algn="tl">
                    <a:srgbClr val="000000">
                      <a:alpha val="43137"/>
                    </a:srgbClr>
                  </a:outerShdw>
                </a:effectLst>
              </a:rPr>
              <a:t>10 </a:t>
            </a:r>
            <a:r>
              <a:rPr lang="en-US" sz="1900" b="1" dirty="0">
                <a:solidFill>
                  <a:schemeClr val="tx1">
                    <a:lumMod val="50000"/>
                    <a:lumOff val="50000"/>
                  </a:schemeClr>
                </a:solidFill>
                <a:effectLst>
                  <a:outerShdw blurRad="38100" dist="38100" dir="2700000" algn="tl">
                    <a:srgbClr val="000000">
                      <a:alpha val="43137"/>
                    </a:srgbClr>
                  </a:outerShdw>
                </a:effectLst>
              </a:rPr>
              <a:t>For they disciplined us for a short time as it seemed best to them, but he disciplines us for our good, that we may share his holiness.</a:t>
            </a:r>
            <a:r>
              <a:rPr lang="en-US" sz="1900" b="1" dirty="0">
                <a:effectLst>
                  <a:outerShdw blurRad="38100" dist="38100" dir="2700000" algn="tl">
                    <a:srgbClr val="000000">
                      <a:alpha val="43137"/>
                    </a:srgbClr>
                  </a:outerShdw>
                </a:effectLst>
              </a:rPr>
              <a:t> </a:t>
            </a:r>
            <a:r>
              <a:rPr lang="en-US" sz="1900" b="1" baseline="30000" dirty="0">
                <a:effectLst>
                  <a:outerShdw blurRad="38100" dist="38100" dir="2700000" algn="tl">
                    <a:srgbClr val="000000">
                      <a:alpha val="43137"/>
                    </a:srgbClr>
                  </a:outerShdw>
                </a:effectLst>
              </a:rPr>
              <a:t>11 </a:t>
            </a:r>
            <a:r>
              <a:rPr lang="en-US" sz="1900" b="1" dirty="0">
                <a:effectLst>
                  <a:outerShdw blurRad="38100" dist="38100" dir="2700000" algn="tl">
                    <a:srgbClr val="000000">
                      <a:alpha val="43137"/>
                    </a:srgbClr>
                  </a:outerShdw>
                </a:effectLst>
              </a:rPr>
              <a:t>For the moment all discipline seems painful rather than pleasant</a:t>
            </a:r>
            <a:r>
              <a:rPr lang="en-US" sz="1900" b="1" dirty="0">
                <a:solidFill>
                  <a:schemeClr val="tx1">
                    <a:lumMod val="50000"/>
                    <a:lumOff val="50000"/>
                  </a:schemeClr>
                </a:solidFill>
                <a:effectLst>
                  <a:outerShdw blurRad="38100" dist="38100" dir="2700000" algn="tl">
                    <a:srgbClr val="000000">
                      <a:alpha val="43137"/>
                    </a:srgbClr>
                  </a:outerShdw>
                </a:effectLst>
              </a:rPr>
              <a:t>, but later it yields the peaceful fruit of righteousness to those who have been trained by it.</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1600" b="1" dirty="0" smtClean="0">
                <a:effectLst>
                  <a:outerShdw blurRad="38100" dist="38100" dir="2700000" algn="tl">
                    <a:srgbClr val="000000">
                      <a:alpha val="43137"/>
                    </a:srgbClr>
                  </a:outerShdw>
                </a:effectLst>
              </a:rPr>
              <a:t/>
            </a:r>
            <a:br>
              <a:rPr lang="en-US" sz="1600"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Hebrews </a:t>
            </a:r>
            <a:r>
              <a:rPr lang="en-US" b="1" dirty="0" smtClean="0">
                <a:effectLst>
                  <a:outerShdw blurRad="38100" dist="38100" dir="2700000" algn="tl">
                    <a:srgbClr val="000000">
                      <a:alpha val="43137"/>
                    </a:srgbClr>
                  </a:outerShdw>
                </a:effectLst>
                <a:latin typeface="+mn-lt"/>
              </a:rPr>
              <a:t>12:1-11 </a:t>
            </a:r>
            <a:r>
              <a:rPr lang="en-US" b="1" dirty="0" smtClean="0">
                <a:effectLst>
                  <a:outerShdw blurRad="38100" dist="38100" dir="2700000" algn="tl">
                    <a:srgbClr val="000000">
                      <a:alpha val="43137"/>
                    </a:srgbClr>
                  </a:outerShdw>
                </a:effectLst>
                <a:latin typeface="+mn-lt"/>
              </a:rPr>
              <a:t>ESV</a:t>
            </a:r>
            <a:endParaRPr lang="en-US"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2131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 y="2793547"/>
            <a:ext cx="9057825" cy="1325563"/>
          </a:xfrm>
        </p:spPr>
        <p:txBody>
          <a:bodyPr>
            <a:noAutofit/>
          </a:bodyPr>
          <a:lstStyle/>
          <a:p>
            <a:pPr lvl="1" algn="ctr"/>
            <a:r>
              <a:rPr lang="en-US" sz="1900" b="1" dirty="0">
                <a:solidFill>
                  <a:schemeClr val="tx1">
                    <a:lumMod val="50000"/>
                    <a:lumOff val="50000"/>
                  </a:schemeClr>
                </a:solidFill>
                <a:effectLst>
                  <a:outerShdw blurRad="38100" dist="38100" dir="2700000" algn="tl">
                    <a:srgbClr val="000000">
                      <a:alpha val="43137"/>
                    </a:srgbClr>
                  </a:outerShdw>
                </a:effectLst>
              </a:rPr>
              <a:t>Therefore, since we are surrounded by so great a cloud of witnesses, let us also lay aside every weight, and sin which clings so closely, and let us run with endurance the race that is set before us, </a:t>
            </a:r>
            <a:r>
              <a:rPr lang="en-US" sz="1900" b="1" baseline="30000" dirty="0">
                <a:solidFill>
                  <a:schemeClr val="tx1">
                    <a:lumMod val="50000"/>
                    <a:lumOff val="50000"/>
                  </a:schemeClr>
                </a:solidFill>
                <a:effectLst>
                  <a:outerShdw blurRad="38100" dist="38100" dir="2700000" algn="tl">
                    <a:srgbClr val="000000">
                      <a:alpha val="43137"/>
                    </a:srgbClr>
                  </a:outerShdw>
                </a:effectLst>
              </a:rPr>
              <a:t>2 </a:t>
            </a:r>
            <a:r>
              <a:rPr lang="en-US" sz="1900" b="1" dirty="0">
                <a:solidFill>
                  <a:schemeClr val="tx1">
                    <a:lumMod val="50000"/>
                    <a:lumOff val="50000"/>
                  </a:schemeClr>
                </a:solidFill>
                <a:effectLst>
                  <a:outerShdw blurRad="38100" dist="38100" dir="2700000" algn="tl">
                    <a:srgbClr val="000000">
                      <a:alpha val="43137"/>
                    </a:srgbClr>
                  </a:outerShdw>
                </a:effectLst>
              </a:rPr>
              <a:t>looking to Jesus, the founder and </a:t>
            </a:r>
            <a:r>
              <a:rPr lang="en-US" sz="1900" b="1" dirty="0" err="1">
                <a:solidFill>
                  <a:schemeClr val="tx1">
                    <a:lumMod val="50000"/>
                    <a:lumOff val="50000"/>
                  </a:schemeClr>
                </a:solidFill>
                <a:effectLst>
                  <a:outerShdw blurRad="38100" dist="38100" dir="2700000" algn="tl">
                    <a:srgbClr val="000000">
                      <a:alpha val="43137"/>
                    </a:srgbClr>
                  </a:outerShdw>
                </a:effectLst>
              </a:rPr>
              <a:t>perfecter</a:t>
            </a:r>
            <a:r>
              <a:rPr lang="en-US" sz="1900" b="1" dirty="0">
                <a:solidFill>
                  <a:schemeClr val="tx1">
                    <a:lumMod val="50000"/>
                    <a:lumOff val="50000"/>
                  </a:schemeClr>
                </a:solidFill>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  </a:t>
            </a:r>
            <a:r>
              <a:rPr lang="en-US" sz="1900" b="1" baseline="30000" dirty="0">
                <a:solidFill>
                  <a:schemeClr val="tx1">
                    <a:lumMod val="50000"/>
                    <a:lumOff val="50000"/>
                  </a:schemeClr>
                </a:solidFill>
                <a:effectLst>
                  <a:outerShdw blurRad="38100" dist="38100" dir="2700000" algn="tl">
                    <a:srgbClr val="000000">
                      <a:alpha val="43137"/>
                    </a:srgbClr>
                  </a:outerShdw>
                </a:effectLst>
              </a:rPr>
              <a:t>3 </a:t>
            </a:r>
            <a:r>
              <a:rPr lang="en-US" sz="1900" b="1" dirty="0">
                <a:solidFill>
                  <a:schemeClr val="tx1">
                    <a:lumMod val="50000"/>
                    <a:lumOff val="50000"/>
                  </a:schemeClr>
                </a:solidFill>
                <a:effectLst>
                  <a:outerShdw blurRad="38100" dist="38100" dir="2700000" algn="tl">
                    <a:srgbClr val="000000">
                      <a:alpha val="43137"/>
                    </a:srgbClr>
                  </a:outerShdw>
                </a:effectLst>
              </a:rPr>
              <a:t>Consider him who endured from sinners such hostility against himself, so that you may not grow weary or fainthearted. </a:t>
            </a:r>
            <a:r>
              <a:rPr lang="en-US" sz="1900" b="1" baseline="30000" dirty="0">
                <a:solidFill>
                  <a:schemeClr val="tx1">
                    <a:lumMod val="50000"/>
                    <a:lumOff val="50000"/>
                  </a:schemeClr>
                </a:solidFill>
                <a:effectLst>
                  <a:outerShdw blurRad="38100" dist="38100" dir="2700000" algn="tl">
                    <a:srgbClr val="000000">
                      <a:alpha val="43137"/>
                    </a:srgbClr>
                  </a:outerShdw>
                </a:effectLst>
              </a:rPr>
              <a:t>4 </a:t>
            </a:r>
            <a:r>
              <a:rPr lang="en-US" sz="1900" b="1" dirty="0">
                <a:solidFill>
                  <a:schemeClr val="tx1">
                    <a:lumMod val="50000"/>
                    <a:lumOff val="50000"/>
                  </a:schemeClr>
                </a:solidFill>
                <a:effectLst>
                  <a:outerShdw blurRad="38100" dist="38100" dir="2700000" algn="tl">
                    <a:srgbClr val="000000">
                      <a:alpha val="43137"/>
                    </a:srgbClr>
                  </a:outerShdw>
                </a:effectLst>
              </a:rPr>
              <a:t>In your struggle against sin you have not yet resisted to the point of shedding your blood.  </a:t>
            </a:r>
            <a:r>
              <a:rPr lang="en-US" sz="1900" b="1" baseline="30000" dirty="0">
                <a:effectLst>
                  <a:outerShdw blurRad="38100" dist="38100" dir="2700000" algn="tl">
                    <a:srgbClr val="000000">
                      <a:alpha val="43137"/>
                    </a:srgbClr>
                  </a:outerShdw>
                </a:effectLst>
              </a:rPr>
              <a:t>5 </a:t>
            </a:r>
            <a:r>
              <a:rPr lang="en-US" sz="1900" b="1" dirty="0">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1900" b="1" baseline="30000" dirty="0">
                <a:effectLst>
                  <a:outerShdw blurRad="38100" dist="38100" dir="2700000" algn="tl">
                    <a:srgbClr val="000000">
                      <a:alpha val="43137"/>
                    </a:srgbClr>
                  </a:outerShdw>
                </a:effectLst>
              </a:rPr>
              <a:t>6 </a:t>
            </a:r>
            <a:r>
              <a:rPr lang="en-US" sz="1900" b="1" dirty="0">
                <a:effectLst>
                  <a:outerShdw blurRad="38100" dist="38100" dir="2700000" algn="tl">
                    <a:srgbClr val="000000">
                      <a:alpha val="43137"/>
                    </a:srgbClr>
                  </a:outerShdw>
                </a:effectLst>
              </a:rPr>
              <a:t>For the Lord disciplines the one he loves, and chastises every son whom he receives.”  </a:t>
            </a:r>
            <a:r>
              <a:rPr lang="en-US" sz="1900" b="1" baseline="30000" dirty="0">
                <a:effectLst>
                  <a:outerShdw blurRad="38100" dist="38100" dir="2700000" algn="tl">
                    <a:srgbClr val="000000">
                      <a:alpha val="43137"/>
                    </a:srgbClr>
                  </a:outerShdw>
                </a:effectLst>
              </a:rPr>
              <a:t>7 </a:t>
            </a:r>
            <a:r>
              <a:rPr lang="en-US" sz="1900" b="1" dirty="0">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1900" b="1" baseline="30000" dirty="0">
                <a:solidFill>
                  <a:schemeClr val="tx1">
                    <a:lumMod val="50000"/>
                    <a:lumOff val="50000"/>
                  </a:schemeClr>
                </a:solidFill>
                <a:effectLst>
                  <a:outerShdw blurRad="38100" dist="38100" dir="2700000" algn="tl">
                    <a:srgbClr val="000000">
                      <a:alpha val="43137"/>
                    </a:srgbClr>
                  </a:outerShdw>
                </a:effectLst>
              </a:rPr>
              <a:t>8 </a:t>
            </a:r>
            <a:r>
              <a:rPr lang="en-US" sz="1900" b="1" dirty="0">
                <a:solidFill>
                  <a:schemeClr val="tx1">
                    <a:lumMod val="50000"/>
                    <a:lumOff val="50000"/>
                  </a:schemeClr>
                </a:solidFill>
                <a:effectLst>
                  <a:outerShdw blurRad="38100" dist="38100" dir="2700000" algn="tl">
                    <a:srgbClr val="000000">
                      <a:alpha val="43137"/>
                    </a:srgbClr>
                  </a:outerShdw>
                </a:effectLst>
              </a:rPr>
              <a:t>If you are left without discipline, in which all have participated, then you are illegitimate children and not sons. </a:t>
            </a:r>
            <a:r>
              <a:rPr lang="en-US" sz="1900" b="1" baseline="30000" dirty="0">
                <a:solidFill>
                  <a:schemeClr val="tx1">
                    <a:lumMod val="50000"/>
                    <a:lumOff val="50000"/>
                  </a:schemeClr>
                </a:solidFill>
                <a:effectLst>
                  <a:outerShdw blurRad="38100" dist="38100" dir="2700000" algn="tl">
                    <a:srgbClr val="000000">
                      <a:alpha val="43137"/>
                    </a:srgbClr>
                  </a:outerShdw>
                </a:effectLst>
              </a:rPr>
              <a:t>9 </a:t>
            </a:r>
            <a:r>
              <a:rPr lang="en-US" sz="1900" b="1" dirty="0">
                <a:solidFill>
                  <a:schemeClr val="tx1">
                    <a:lumMod val="50000"/>
                    <a:lumOff val="50000"/>
                  </a:schemeClr>
                </a:solidFill>
                <a:effectLst>
                  <a:outerShdw blurRad="38100" dist="38100" dir="2700000" algn="tl">
                    <a:srgbClr val="000000">
                      <a:alpha val="43137"/>
                    </a:srgbClr>
                  </a:outerShdw>
                </a:effectLst>
              </a:rPr>
              <a:t>Besides this, we have had earthly fathers who disciplined us and we respected them. Shall we not much more be subject to the Father of spirits and live? </a:t>
            </a:r>
            <a:r>
              <a:rPr lang="en-US" sz="1900" b="1" baseline="30000" dirty="0">
                <a:solidFill>
                  <a:schemeClr val="tx1">
                    <a:lumMod val="50000"/>
                    <a:lumOff val="50000"/>
                  </a:schemeClr>
                </a:solidFill>
                <a:effectLst>
                  <a:outerShdw blurRad="38100" dist="38100" dir="2700000" algn="tl">
                    <a:srgbClr val="000000">
                      <a:alpha val="43137"/>
                    </a:srgbClr>
                  </a:outerShdw>
                </a:effectLst>
              </a:rPr>
              <a:t>10 </a:t>
            </a:r>
            <a:r>
              <a:rPr lang="en-US" sz="1900" b="1" dirty="0">
                <a:solidFill>
                  <a:schemeClr val="tx1">
                    <a:lumMod val="50000"/>
                    <a:lumOff val="50000"/>
                  </a:schemeClr>
                </a:solidFill>
                <a:effectLst>
                  <a:outerShdw blurRad="38100" dist="38100" dir="2700000" algn="tl">
                    <a:srgbClr val="000000">
                      <a:alpha val="43137"/>
                    </a:srgbClr>
                  </a:outerShdw>
                </a:effectLst>
              </a:rPr>
              <a:t>For they disciplined us for a short time as it seemed best to them, but he disciplines us for our good, that we may share his holiness. </a:t>
            </a:r>
            <a:r>
              <a:rPr lang="en-US" sz="1900" b="1" baseline="30000" dirty="0">
                <a:solidFill>
                  <a:schemeClr val="tx1">
                    <a:lumMod val="50000"/>
                    <a:lumOff val="50000"/>
                  </a:schemeClr>
                </a:solidFill>
                <a:effectLst>
                  <a:outerShdw blurRad="38100" dist="38100" dir="2700000" algn="tl">
                    <a:srgbClr val="000000">
                      <a:alpha val="43137"/>
                    </a:srgbClr>
                  </a:outerShdw>
                </a:effectLst>
              </a:rPr>
              <a:t>11 </a:t>
            </a:r>
            <a:r>
              <a:rPr lang="en-US" sz="1900" b="1" dirty="0">
                <a:solidFill>
                  <a:schemeClr val="tx1">
                    <a:lumMod val="50000"/>
                    <a:lumOff val="50000"/>
                  </a:schemeClr>
                </a:solidFill>
                <a:effectLst>
                  <a:outerShdw blurRad="38100" dist="38100" dir="2700000" algn="tl">
                    <a:srgbClr val="000000">
                      <a:alpha val="43137"/>
                    </a:srgbClr>
                  </a:outerShdw>
                </a:effectLst>
              </a:rPr>
              <a:t>For the moment all discipline seems painful rather than pleasant, but later it yields the peaceful fruit of righteousness to those who have been trained by it.</a:t>
            </a:r>
            <a:r>
              <a:rPr lang="en-US" dirty="0">
                <a:solidFill>
                  <a:schemeClr val="tx1">
                    <a:lumMod val="50000"/>
                    <a:lumOff val="50000"/>
                  </a:schemeClr>
                </a:solidFill>
                <a:effectLst>
                  <a:outerShdw blurRad="38100" dist="38100" dir="2700000" algn="tl">
                    <a:srgbClr val="000000">
                      <a:alpha val="43137"/>
                    </a:srgbClr>
                  </a:outerShdw>
                </a:effectLst>
              </a:rPr>
              <a:t/>
            </a:r>
            <a:br>
              <a:rPr lang="en-US" dirty="0">
                <a:solidFill>
                  <a:schemeClr val="tx1">
                    <a:lumMod val="50000"/>
                    <a:lumOff val="50000"/>
                  </a:schemeClr>
                </a:solidFill>
                <a:effectLst>
                  <a:outerShdw blurRad="38100" dist="38100" dir="2700000" algn="tl">
                    <a:srgbClr val="000000">
                      <a:alpha val="43137"/>
                    </a:srgbClr>
                  </a:outerShdw>
                </a:effectLst>
              </a:rPr>
            </a:br>
            <a:r>
              <a:rPr lang="en-US" sz="1600" b="1" dirty="0" smtClean="0">
                <a:solidFill>
                  <a:schemeClr val="tx1">
                    <a:lumMod val="50000"/>
                    <a:lumOff val="50000"/>
                  </a:schemeClr>
                </a:solidFill>
                <a:effectLst>
                  <a:outerShdw blurRad="38100" dist="38100" dir="2700000" algn="tl">
                    <a:srgbClr val="000000">
                      <a:alpha val="43137"/>
                    </a:srgbClr>
                  </a:outerShdw>
                </a:effectLst>
              </a:rPr>
              <a:t/>
            </a:r>
            <a:br>
              <a:rPr lang="en-US" sz="1600" b="1" dirty="0" smtClean="0">
                <a:solidFill>
                  <a:schemeClr val="tx1">
                    <a:lumMod val="50000"/>
                    <a:lumOff val="50000"/>
                  </a:schemeClr>
                </a:solidFill>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Hebrews </a:t>
            </a:r>
            <a:r>
              <a:rPr lang="en-US" b="1" dirty="0" smtClean="0">
                <a:effectLst>
                  <a:outerShdw blurRad="38100" dist="38100" dir="2700000" algn="tl">
                    <a:srgbClr val="000000">
                      <a:alpha val="43137"/>
                    </a:srgbClr>
                  </a:outerShdw>
                </a:effectLst>
                <a:latin typeface="+mn-lt"/>
              </a:rPr>
              <a:t>12:1-11 </a:t>
            </a:r>
            <a:r>
              <a:rPr lang="en-US" b="1" dirty="0" smtClean="0">
                <a:effectLst>
                  <a:outerShdw blurRad="38100" dist="38100" dir="2700000" algn="tl">
                    <a:srgbClr val="000000">
                      <a:alpha val="43137"/>
                    </a:srgbClr>
                  </a:outerShdw>
                </a:effectLst>
                <a:latin typeface="+mn-lt"/>
              </a:rPr>
              <a:t>ESV</a:t>
            </a:r>
            <a:endParaRPr lang="en-US"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8514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 y="2793547"/>
            <a:ext cx="9057825" cy="1325563"/>
          </a:xfrm>
        </p:spPr>
        <p:txBody>
          <a:bodyPr>
            <a:noAutofit/>
          </a:bodyPr>
          <a:lstStyle/>
          <a:p>
            <a:pPr lvl="1" algn="ctr"/>
            <a:r>
              <a:rPr lang="en-US" sz="1900" b="1" dirty="0">
                <a:effectLst>
                  <a:outerShdw blurRad="38100" dist="38100" dir="2700000" algn="tl">
                    <a:srgbClr val="000000">
                      <a:alpha val="43137"/>
                    </a:srgbClr>
                  </a:outerShdw>
                </a:effectLst>
              </a:rPr>
              <a:t>Therefore, since we are surrounded by so great a cloud of witnesses, let us also lay aside every weight, and sin which clings so closely, and let us run with endurance the race that is set before us, </a:t>
            </a:r>
            <a:r>
              <a:rPr lang="en-US" sz="1900" b="1" baseline="30000" dirty="0">
                <a:effectLst>
                  <a:outerShdw blurRad="38100" dist="38100" dir="2700000" algn="tl">
                    <a:srgbClr val="000000">
                      <a:alpha val="43137"/>
                    </a:srgbClr>
                  </a:outerShdw>
                </a:effectLst>
              </a:rPr>
              <a:t>2 </a:t>
            </a:r>
            <a:r>
              <a:rPr lang="en-US" sz="1900" b="1" dirty="0">
                <a:effectLst>
                  <a:outerShdw blurRad="38100" dist="38100" dir="2700000" algn="tl">
                    <a:srgbClr val="000000">
                      <a:alpha val="43137"/>
                    </a:srgbClr>
                  </a:outerShdw>
                </a:effectLst>
              </a:rPr>
              <a:t>looking to Jesus, the founder and </a:t>
            </a:r>
            <a:r>
              <a:rPr lang="en-US" sz="1900" b="1" dirty="0" err="1">
                <a:effectLst>
                  <a:outerShdw blurRad="38100" dist="38100" dir="2700000" algn="tl">
                    <a:srgbClr val="000000">
                      <a:alpha val="43137"/>
                    </a:srgbClr>
                  </a:outerShdw>
                </a:effectLst>
              </a:rPr>
              <a:t>perfecter</a:t>
            </a:r>
            <a:r>
              <a:rPr lang="en-US" sz="1900" b="1" dirty="0">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  </a:t>
            </a:r>
            <a:r>
              <a:rPr lang="en-US" sz="1900" b="1" baseline="30000" dirty="0">
                <a:effectLst>
                  <a:outerShdw blurRad="38100" dist="38100" dir="2700000" algn="tl">
                    <a:srgbClr val="000000">
                      <a:alpha val="43137"/>
                    </a:srgbClr>
                  </a:outerShdw>
                </a:effectLst>
              </a:rPr>
              <a:t>3 </a:t>
            </a:r>
            <a:r>
              <a:rPr lang="en-US" sz="1900" b="1" dirty="0">
                <a:effectLst>
                  <a:outerShdw blurRad="38100" dist="38100" dir="2700000" algn="tl">
                    <a:srgbClr val="000000">
                      <a:alpha val="43137"/>
                    </a:srgbClr>
                  </a:outerShdw>
                </a:effectLst>
              </a:rPr>
              <a:t>Consider him who endured from sinners such hostility against himself, so that you may not grow weary or fainthearted. </a:t>
            </a:r>
            <a:r>
              <a:rPr lang="en-US" sz="1900" b="1" baseline="30000" dirty="0">
                <a:effectLst>
                  <a:outerShdw blurRad="38100" dist="38100" dir="2700000" algn="tl">
                    <a:srgbClr val="000000">
                      <a:alpha val="43137"/>
                    </a:srgbClr>
                  </a:outerShdw>
                </a:effectLst>
              </a:rPr>
              <a:t>4 </a:t>
            </a:r>
            <a:r>
              <a:rPr lang="en-US" sz="1900" b="1" dirty="0">
                <a:effectLst>
                  <a:outerShdw blurRad="38100" dist="38100" dir="2700000" algn="tl">
                    <a:srgbClr val="000000">
                      <a:alpha val="43137"/>
                    </a:srgbClr>
                  </a:outerShdw>
                </a:effectLst>
              </a:rPr>
              <a:t>In your struggle against sin you have not yet resisted to the point of shedding your blood.  </a:t>
            </a:r>
            <a:r>
              <a:rPr lang="en-US" sz="1900" b="1" baseline="30000" dirty="0">
                <a:effectLst>
                  <a:outerShdw blurRad="38100" dist="38100" dir="2700000" algn="tl">
                    <a:srgbClr val="000000">
                      <a:alpha val="43137"/>
                    </a:srgbClr>
                  </a:outerShdw>
                </a:effectLst>
              </a:rPr>
              <a:t>5 </a:t>
            </a:r>
            <a:r>
              <a:rPr lang="en-US" sz="1900" b="1" dirty="0">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1900" b="1" baseline="30000" dirty="0">
                <a:effectLst>
                  <a:outerShdw blurRad="38100" dist="38100" dir="2700000" algn="tl">
                    <a:srgbClr val="000000">
                      <a:alpha val="43137"/>
                    </a:srgbClr>
                  </a:outerShdw>
                </a:effectLst>
              </a:rPr>
              <a:t>6 </a:t>
            </a:r>
            <a:r>
              <a:rPr lang="en-US" sz="1900" b="1" dirty="0">
                <a:effectLst>
                  <a:outerShdw blurRad="38100" dist="38100" dir="2700000" algn="tl">
                    <a:srgbClr val="000000">
                      <a:alpha val="43137"/>
                    </a:srgbClr>
                  </a:outerShdw>
                </a:effectLst>
              </a:rPr>
              <a:t>For the Lord disciplines the one he loves, and chastises every son whom he receives.”  </a:t>
            </a:r>
            <a:r>
              <a:rPr lang="en-US" sz="1900" b="1" baseline="30000" dirty="0">
                <a:effectLst>
                  <a:outerShdw blurRad="38100" dist="38100" dir="2700000" algn="tl">
                    <a:srgbClr val="000000">
                      <a:alpha val="43137"/>
                    </a:srgbClr>
                  </a:outerShdw>
                </a:effectLst>
              </a:rPr>
              <a:t>7 </a:t>
            </a:r>
            <a:r>
              <a:rPr lang="en-US" sz="1900" b="1" dirty="0">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1900" b="1" baseline="30000" dirty="0">
                <a:effectLst>
                  <a:outerShdw blurRad="38100" dist="38100" dir="2700000" algn="tl">
                    <a:srgbClr val="000000">
                      <a:alpha val="43137"/>
                    </a:srgbClr>
                  </a:outerShdw>
                </a:effectLst>
              </a:rPr>
              <a:t>8 </a:t>
            </a:r>
            <a:r>
              <a:rPr lang="en-US" sz="1900" b="1" dirty="0">
                <a:effectLst>
                  <a:outerShdw blurRad="38100" dist="38100" dir="2700000" algn="tl">
                    <a:srgbClr val="000000">
                      <a:alpha val="43137"/>
                    </a:srgbClr>
                  </a:outerShdw>
                </a:effectLst>
              </a:rPr>
              <a:t>If you are left without discipline, in which all have participated, then you are illegitimate children and not sons. </a:t>
            </a:r>
            <a:r>
              <a:rPr lang="en-US" sz="1900" b="1" baseline="30000" dirty="0">
                <a:effectLst>
                  <a:outerShdw blurRad="38100" dist="38100" dir="2700000" algn="tl">
                    <a:srgbClr val="000000">
                      <a:alpha val="43137"/>
                    </a:srgbClr>
                  </a:outerShdw>
                </a:effectLst>
              </a:rPr>
              <a:t>9 </a:t>
            </a:r>
            <a:r>
              <a:rPr lang="en-US" sz="1900" b="1" dirty="0">
                <a:effectLst>
                  <a:outerShdw blurRad="38100" dist="38100" dir="2700000" algn="tl">
                    <a:srgbClr val="000000">
                      <a:alpha val="43137"/>
                    </a:srgbClr>
                  </a:outerShdw>
                </a:effectLst>
              </a:rPr>
              <a:t>Besides this, we have had earthly fathers who disciplined us and we respected them. Shall we not much more be subject to the Father of spirits and live? </a:t>
            </a:r>
            <a:r>
              <a:rPr lang="en-US" sz="1900" b="1" baseline="30000" dirty="0">
                <a:effectLst>
                  <a:outerShdw blurRad="38100" dist="38100" dir="2700000" algn="tl">
                    <a:srgbClr val="000000">
                      <a:alpha val="43137"/>
                    </a:srgbClr>
                  </a:outerShdw>
                </a:effectLst>
              </a:rPr>
              <a:t>10 </a:t>
            </a:r>
            <a:r>
              <a:rPr lang="en-US" sz="1900" b="1" dirty="0">
                <a:effectLst>
                  <a:outerShdw blurRad="38100" dist="38100" dir="2700000" algn="tl">
                    <a:srgbClr val="000000">
                      <a:alpha val="43137"/>
                    </a:srgbClr>
                  </a:outerShdw>
                </a:effectLst>
              </a:rPr>
              <a:t>For they disciplined us for a short time as it seemed best to them, </a:t>
            </a:r>
            <a:r>
              <a:rPr lang="en-US" sz="1900" b="1" dirty="0">
                <a:solidFill>
                  <a:srgbClr val="FF0000"/>
                </a:solidFill>
                <a:effectLst>
                  <a:outerShdw blurRad="38100" dist="38100" dir="2700000" algn="tl">
                    <a:srgbClr val="000000">
                      <a:alpha val="43137"/>
                    </a:srgbClr>
                  </a:outerShdw>
                </a:effectLst>
              </a:rPr>
              <a:t>but he disciplines us for our good,</a:t>
            </a:r>
            <a:r>
              <a:rPr lang="en-US" sz="1900" b="1" dirty="0">
                <a:effectLst>
                  <a:outerShdw blurRad="38100" dist="38100" dir="2700000" algn="tl">
                    <a:srgbClr val="000000">
                      <a:alpha val="43137"/>
                    </a:srgbClr>
                  </a:outerShdw>
                </a:effectLst>
              </a:rPr>
              <a:t> </a:t>
            </a:r>
            <a:r>
              <a:rPr lang="en-US" sz="1900" b="1" dirty="0">
                <a:solidFill>
                  <a:srgbClr val="FF0000"/>
                </a:solidFill>
                <a:effectLst>
                  <a:outerShdw blurRad="38100" dist="38100" dir="2700000" algn="tl">
                    <a:srgbClr val="000000">
                      <a:alpha val="43137"/>
                    </a:srgbClr>
                  </a:outerShdw>
                </a:effectLst>
              </a:rPr>
              <a:t>that we may share his holiness.</a:t>
            </a:r>
            <a:r>
              <a:rPr lang="en-US" sz="1900" b="1" dirty="0">
                <a:effectLst>
                  <a:outerShdw blurRad="38100" dist="38100" dir="2700000" algn="tl">
                    <a:srgbClr val="000000">
                      <a:alpha val="43137"/>
                    </a:srgbClr>
                  </a:outerShdw>
                </a:effectLst>
              </a:rPr>
              <a:t> </a:t>
            </a:r>
            <a:r>
              <a:rPr lang="en-US" sz="1900" b="1" baseline="30000" dirty="0">
                <a:effectLst>
                  <a:outerShdw blurRad="38100" dist="38100" dir="2700000" algn="tl">
                    <a:srgbClr val="000000">
                      <a:alpha val="43137"/>
                    </a:srgbClr>
                  </a:outerShdw>
                </a:effectLst>
              </a:rPr>
              <a:t>11 </a:t>
            </a:r>
            <a:r>
              <a:rPr lang="en-US" sz="1900" b="1" dirty="0">
                <a:effectLst>
                  <a:outerShdw blurRad="38100" dist="38100" dir="2700000" algn="tl">
                    <a:srgbClr val="000000">
                      <a:alpha val="43137"/>
                    </a:srgbClr>
                  </a:outerShdw>
                </a:effectLst>
              </a:rPr>
              <a:t>For the moment all discipline seems painful rather than pleasant, </a:t>
            </a:r>
            <a:r>
              <a:rPr lang="en-US" sz="1900" b="1" dirty="0">
                <a:solidFill>
                  <a:srgbClr val="FF0000"/>
                </a:solidFill>
                <a:effectLst>
                  <a:outerShdw blurRad="38100" dist="38100" dir="2700000" algn="tl">
                    <a:srgbClr val="000000">
                      <a:alpha val="43137"/>
                    </a:srgbClr>
                  </a:outerShdw>
                </a:effectLst>
              </a:rPr>
              <a:t>but later it yields the peaceful fruit of righteousness</a:t>
            </a:r>
            <a:r>
              <a:rPr lang="en-US" sz="1900" b="1" dirty="0">
                <a:effectLst>
                  <a:outerShdw blurRad="38100" dist="38100" dir="2700000" algn="tl">
                    <a:srgbClr val="000000">
                      <a:alpha val="43137"/>
                    </a:srgbClr>
                  </a:outerShdw>
                </a:effectLst>
              </a:rPr>
              <a:t> to those who have been trained by it.</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1600" b="1" dirty="0" smtClean="0">
                <a:effectLst>
                  <a:outerShdw blurRad="38100" dist="38100" dir="2700000" algn="tl">
                    <a:srgbClr val="000000">
                      <a:alpha val="43137"/>
                    </a:srgbClr>
                  </a:outerShdw>
                </a:effectLst>
              </a:rPr>
              <a:t/>
            </a:r>
            <a:br>
              <a:rPr lang="en-US" sz="1600"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Hebrews </a:t>
            </a:r>
            <a:r>
              <a:rPr lang="en-US" b="1" dirty="0" smtClean="0">
                <a:effectLst>
                  <a:outerShdw blurRad="38100" dist="38100" dir="2700000" algn="tl">
                    <a:srgbClr val="000000">
                      <a:alpha val="43137"/>
                    </a:srgbClr>
                  </a:outerShdw>
                </a:effectLst>
                <a:latin typeface="+mn-lt"/>
              </a:rPr>
              <a:t>12:1-11 </a:t>
            </a:r>
            <a:r>
              <a:rPr lang="en-US" b="1" dirty="0" smtClean="0">
                <a:effectLst>
                  <a:outerShdw blurRad="38100" dist="38100" dir="2700000" algn="tl">
                    <a:srgbClr val="000000">
                      <a:alpha val="43137"/>
                    </a:srgbClr>
                  </a:outerShdw>
                </a:effectLst>
                <a:latin typeface="+mn-lt"/>
              </a:rPr>
              <a:t>ESV</a:t>
            </a:r>
            <a:endParaRPr lang="en-US" sz="1600" dirty="0">
              <a:effectLst>
                <a:outerShdw blurRad="38100" dist="38100" dir="2700000" algn="tl">
                  <a:srgbClr val="000000">
                    <a:alpha val="43137"/>
                  </a:srgbClr>
                </a:outerShdw>
              </a:effectLst>
              <a:latin typeface="+mn-lt"/>
            </a:endParaRPr>
          </a:p>
        </p:txBody>
      </p:sp>
      <p:sp>
        <p:nvSpPr>
          <p:cNvPr id="3" name="Oval 2"/>
          <p:cNvSpPr/>
          <p:nvPr/>
        </p:nvSpPr>
        <p:spPr>
          <a:xfrm>
            <a:off x="3590367" y="5889812"/>
            <a:ext cx="4545104" cy="41685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rot="7614767">
            <a:off x="7490083" y="6101092"/>
            <a:ext cx="389965" cy="83371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rot="12664820">
            <a:off x="6163305" y="6192845"/>
            <a:ext cx="389965" cy="83371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0800000">
            <a:off x="6821723" y="6286500"/>
            <a:ext cx="389965" cy="83371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709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anim calcmode="lin" valueType="num">
                                      <p:cBhvr>
                                        <p:cTn id="23" dur="750" fill="hold"/>
                                        <p:tgtEl>
                                          <p:spTgt spid="4"/>
                                        </p:tgtEl>
                                        <p:attrNameLst>
                                          <p:attrName>ppt_x</p:attrName>
                                        </p:attrNameLst>
                                      </p:cBhvr>
                                      <p:tavLst>
                                        <p:tav tm="0">
                                          <p:val>
                                            <p:strVal val="#ppt_x"/>
                                          </p:val>
                                        </p:tav>
                                        <p:tav tm="100000">
                                          <p:val>
                                            <p:strVal val="#ppt_x"/>
                                          </p:val>
                                        </p:tav>
                                      </p:tavLst>
                                    </p:anim>
                                    <p:anim calcmode="lin" valueType="num">
                                      <p:cBhvr>
                                        <p:cTn id="24"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1825360"/>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6 </a:t>
            </a:r>
            <a:r>
              <a:rPr lang="en-US" sz="3200" b="1" dirty="0">
                <a:effectLst>
                  <a:outerShdw blurRad="38100" dist="38100" dir="2700000" algn="tl">
                    <a:srgbClr val="000000">
                      <a:alpha val="43137"/>
                    </a:srgbClr>
                  </a:outerShdw>
                </a:effectLst>
              </a:rPr>
              <a:t>In this you rejoice, though now for a little while, if necessary, you have been grieved by various trials, </a:t>
            </a:r>
            <a:r>
              <a:rPr lang="en-US" sz="3200" b="1" baseline="30000" dirty="0">
                <a:effectLst>
                  <a:outerShdw blurRad="38100" dist="38100" dir="2700000" algn="tl">
                    <a:srgbClr val="000000">
                      <a:alpha val="43137"/>
                    </a:srgbClr>
                  </a:outerShdw>
                </a:effectLst>
              </a:rPr>
              <a:t>7 </a:t>
            </a:r>
            <a:r>
              <a:rPr lang="en-US" sz="3200" b="1" dirty="0">
                <a:effectLst>
                  <a:outerShdw blurRad="38100" dist="38100" dir="2700000" algn="tl">
                    <a:srgbClr val="000000">
                      <a:alpha val="43137"/>
                    </a:srgbClr>
                  </a:outerShdw>
                </a:effectLst>
              </a:rPr>
              <a:t>so that the tested genuineness of your faith—more precious than gold that perishes though it is tested by fire—may be found to result in praise and glory and honor at the revelation of Jesus Christ.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Peter 1:6-7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571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890</TotalTime>
  <Words>116</Words>
  <Application>Microsoft Office PowerPoint</Application>
  <PresentationFormat>On-screen Show (4:3)</PresentationFormat>
  <Paragraphs>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3 Consider him who endured from sinners such hostility against himself, so that you may not grow weary or fainthearted. 4 In your struggle against sin you have not yet resisted to the point of shedding your blood.  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9 Besides this, we have had earthly fathers who disciplined us and we respected them. Shall we not much more be subject to the Father of spirits and live? 10 For they disciplined us for a short time as it seemed best to them, but he disciplines us for our good, that we may share his holiness. 11 For the moment all discipline seems painful rather than pleasant, but later it yields the peaceful fruit of righteousness to those who have been trained by it.  Hebrews 12:1-11 ESV</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3 Consider him who endured from sinners such hostility against himself, so that you may not grow weary or fainthearted. 4 In your struggle against sin you have not yet resisted to the point of shedding your blood.  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9 Besides this, we have had earthly fathers who disciplined us and we respected them. Shall we not much more be subject to the Father of spirits and live? 10 For they disciplined us for a short time as it seemed best to them, but he disciplines us for our good, that we may share his holiness. 11 For the moment all discipline seems painful rather than pleasant, but later it yields the peaceful fruit of righteousness to those who have been trained by it.  Hebrews 12:1-11 ESV</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3 Consider him who endured from sinners such hostility against himself, so that you may not grow weary or fainthearted. 4 In your struggle against sin you have not yet resisted to the point of shedding your blood.  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9 Besides this, we have had earthly fathers who disciplined us and we respected them. Shall we not much more be subject to the Father of spirits and live? 10 For they disciplined us for a short time as it seemed best to them, but he disciplines us for our good, that we may share his holiness. 11 For the moment all discipline seems painful rather than pleasant, but later it yields the peaceful fruit of righteousness to those who have been trained by it.  Hebrews 12:1-11 ESV</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3 Consider him who endured from sinners such hostility against himself, so that you may not grow weary or fainthearted. 4 In your struggle against sin you have not yet resisted to the point of shedding your blood.  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9 Besides this, we have had earthly fathers who disciplined us and we respected them. Shall we not much more be subject to the Father of spirits and live? 10 For they disciplined us for a short time as it seemed best to them, but he disciplines us for our good, that we may share his holiness. 11 For the moment all discipline seems painful rather than pleasant, but later it yields the peaceful fruit of righteousness to those who have been trained by it.  Hebrews 12:1-11 ESV</vt:lpstr>
      <vt:lpstr>Therefore, since we are surrounded by so great a cloud of witnesses, let us also lay aside every weight, and sin which clings so closely, and let us run with endurance the race that is set before us, 2 looking to Jesus, the founder and perfecter of our faith, who for the joy that was set before him endured the cross, despising the shame, and is seated at the right hand of the throne of God.  3 Consider him who endured from sinners such hostility against himself, so that you may not grow weary or fainthearted. 4 In your struggle against sin you have not yet resisted to the point of shedding your blood.  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9 Besides this, we have had earthly fathers who disciplined us and we respected them. Shall we not much more be subject to the Father of spirits and live? 10 For they disciplined us for a short time as it seemed best to them, but he disciplines us for our good, that we may share his holiness. 11 For the moment all discipline seems painful rather than pleasant, but later it yields the peaceful fruit of righteousness to those who have been trained by it.  Hebrews 12:1-11 ESV</vt:lpstr>
      <vt:lpstr>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1 Peter 1:6-7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114</cp:revision>
  <dcterms:created xsi:type="dcterms:W3CDTF">2016-05-15T10:01:02Z</dcterms:created>
  <dcterms:modified xsi:type="dcterms:W3CDTF">2017-08-27T10:17:57Z</dcterms:modified>
</cp:coreProperties>
</file>