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56" r:id="rId2"/>
    <p:sldId id="445" r:id="rId3"/>
    <p:sldId id="457" r:id="rId4"/>
    <p:sldId id="459" r:id="rId5"/>
    <p:sldId id="467" r:id="rId6"/>
    <p:sldId id="468" r:id="rId7"/>
    <p:sldId id="469" r:id="rId8"/>
    <p:sldId id="470" r:id="rId9"/>
    <p:sldId id="471" r:id="rId10"/>
    <p:sldId id="4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940"/>
    <a:srgbClr val="CAD62E"/>
    <a:srgbClr val="DBDB67"/>
    <a:srgbClr val="6B5B55"/>
    <a:srgbClr val="808366"/>
    <a:srgbClr val="A59989"/>
    <a:srgbClr val="898A6B"/>
    <a:srgbClr val="FCFCC8"/>
    <a:srgbClr val="E7F3F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10/1/2017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Oval 2"/>
          <p:cNvSpPr/>
          <p:nvPr/>
        </p:nvSpPr>
        <p:spPr>
          <a:xfrm>
            <a:off x="837080" y="416858"/>
            <a:ext cx="6999194" cy="5782235"/>
          </a:xfrm>
          <a:prstGeom prst="ellipse">
            <a:avLst/>
          </a:prstGeom>
          <a:solidFill>
            <a:srgbClr val="10294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4471" y="2645193"/>
            <a:ext cx="8942296" cy="1325563"/>
          </a:xfrm>
        </p:spPr>
        <p:txBody>
          <a:bodyPr>
            <a:noAutofit/>
          </a:bodyPr>
          <a:lstStyle/>
          <a:p>
            <a:pPr algn="ctr"/>
            <a:r>
              <a:rPr lang="en-US" sz="7200" dirty="0" smtClean="0">
                <a:ln>
                  <a:solidFill>
                    <a:srgbClr val="808366"/>
                  </a:solidFill>
                </a:ln>
                <a:solidFill>
                  <a:schemeClr val="bg1"/>
                </a:solidFill>
                <a:effectLst>
                  <a:glow>
                    <a:schemeClr val="bg1">
                      <a:alpha val="43000"/>
                    </a:schemeClr>
                  </a:glow>
                </a:effectLst>
                <a:latin typeface="Prime" pitchFamily="50" charset="0"/>
              </a:rPr>
              <a:t>Be Good </a:t>
            </a:r>
            <a:r>
              <a:rPr lang="en-US" sz="5400" dirty="0" smtClean="0">
                <a:ln>
                  <a:solidFill>
                    <a:srgbClr val="808366"/>
                  </a:solidFill>
                </a:ln>
                <a:solidFill>
                  <a:schemeClr val="bg1"/>
                </a:solidFill>
                <a:effectLst>
                  <a:glow>
                    <a:schemeClr val="bg1">
                      <a:alpha val="43000"/>
                    </a:schemeClr>
                  </a:glow>
                </a:effectLst>
                <a:latin typeface="Prime" pitchFamily="50" charset="0"/>
              </a:rPr>
              <a:t>and</a:t>
            </a:r>
            <a:r>
              <a:rPr lang="en-US" sz="6600" dirty="0" smtClean="0">
                <a:ln>
                  <a:solidFill>
                    <a:srgbClr val="808366"/>
                  </a:solidFill>
                </a:ln>
                <a:solidFill>
                  <a:schemeClr val="bg1"/>
                </a:solidFill>
                <a:effectLst>
                  <a:glow>
                    <a:schemeClr val="bg1">
                      <a:alpha val="43000"/>
                    </a:schemeClr>
                  </a:glow>
                </a:effectLst>
                <a:latin typeface="Prime" pitchFamily="50" charset="0"/>
              </a:rPr>
              <a:t> </a:t>
            </a:r>
            <a:br>
              <a:rPr lang="en-US" sz="6600" dirty="0" smtClean="0">
                <a:ln>
                  <a:solidFill>
                    <a:srgbClr val="808366"/>
                  </a:solidFill>
                </a:ln>
                <a:solidFill>
                  <a:schemeClr val="bg1"/>
                </a:solidFill>
                <a:effectLst>
                  <a:glow>
                    <a:schemeClr val="bg1">
                      <a:alpha val="43000"/>
                    </a:schemeClr>
                  </a:glow>
                </a:effectLst>
                <a:latin typeface="Prime" pitchFamily="50" charset="0"/>
              </a:rPr>
            </a:br>
            <a:r>
              <a:rPr lang="en-US" sz="7200" dirty="0" smtClean="0">
                <a:ln>
                  <a:solidFill>
                    <a:srgbClr val="808366"/>
                  </a:solidFill>
                </a:ln>
                <a:solidFill>
                  <a:schemeClr val="bg1"/>
                </a:solidFill>
                <a:effectLst>
                  <a:glow>
                    <a:schemeClr val="bg1">
                      <a:alpha val="43000"/>
                    </a:schemeClr>
                  </a:glow>
                </a:effectLst>
                <a:latin typeface="Prime" pitchFamily="50" charset="0"/>
              </a:rPr>
              <a:t>Do Good Stuff</a:t>
            </a:r>
            <a:endParaRPr lang="en-US" sz="6000" dirty="0">
              <a:ln>
                <a:solidFill>
                  <a:srgbClr val="808366"/>
                </a:solidFill>
              </a:ln>
              <a:solidFill>
                <a:schemeClr val="bg1"/>
              </a:solidFill>
              <a:effectLst>
                <a:glow>
                  <a:schemeClr val="bg1">
                    <a:alpha val="43000"/>
                  </a:schemeClr>
                </a:glow>
              </a:effectLst>
              <a:latin typeface="Prime" pitchFamily="50" charset="0"/>
            </a:endParaRPr>
          </a:p>
        </p:txBody>
      </p:sp>
      <p:sp>
        <p:nvSpPr>
          <p:cNvPr id="4" name="TextBox 3"/>
          <p:cNvSpPr txBox="1"/>
          <p:nvPr/>
        </p:nvSpPr>
        <p:spPr>
          <a:xfrm>
            <a:off x="2978524" y="4530926"/>
            <a:ext cx="2716306" cy="369332"/>
          </a:xfrm>
          <a:prstGeom prst="rect">
            <a:avLst/>
          </a:prstGeom>
          <a:noFill/>
        </p:spPr>
        <p:txBody>
          <a:bodyPr wrap="square" rtlCol="0">
            <a:spAutoFit/>
          </a:bodyPr>
          <a:lstStyle/>
          <a:p>
            <a:pPr algn="ctr"/>
            <a:r>
              <a:rPr lang="en-US" dirty="0" smtClean="0">
                <a:solidFill>
                  <a:schemeClr val="bg1"/>
                </a:solidFill>
                <a:latin typeface="Prime" pitchFamily="50" charset="0"/>
              </a:rPr>
              <a:t>Hebrews 13</a:t>
            </a:r>
            <a:endParaRPr lang="en-US" dirty="0">
              <a:solidFill>
                <a:schemeClr val="bg1"/>
              </a:solidFill>
              <a:latin typeface="Prime" pitchFamily="50" charset="0"/>
            </a:endParaRPr>
          </a:p>
        </p:txBody>
      </p:sp>
    </p:spTree>
    <p:extLst>
      <p:ext uri="{BB962C8B-B14F-4D97-AF65-F5344CB8AC3E}">
        <p14:creationId xmlns:p14="http://schemas.microsoft.com/office/powerpoint/2010/main" val="340226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1085777"/>
            <a:ext cx="8304790" cy="1325563"/>
          </a:xfrm>
        </p:spPr>
        <p:txBody>
          <a:bodyPr>
            <a:noAutofit/>
          </a:bodyPr>
          <a:lstStyle/>
          <a:p>
            <a:pPr lvl="1" algn="ctr"/>
            <a:r>
              <a:rPr lang="en-US" sz="3600" b="1" baseline="30000" dirty="0">
                <a:effectLst>
                  <a:outerShdw blurRad="38100" dist="38100" dir="2700000" algn="tl">
                    <a:srgbClr val="000000">
                      <a:alpha val="43137"/>
                    </a:srgbClr>
                  </a:outerShdw>
                </a:effectLst>
              </a:rPr>
              <a:t>16 </a:t>
            </a:r>
            <a:r>
              <a:rPr lang="en-US" sz="3600" b="1" dirty="0">
                <a:effectLst>
                  <a:outerShdw blurRad="38100" dist="38100" dir="2700000" algn="tl">
                    <a:srgbClr val="000000">
                      <a:alpha val="43137"/>
                    </a:srgbClr>
                  </a:outerShdw>
                </a:effectLst>
              </a:rPr>
              <a:t>Do not neglect to do good and </a:t>
            </a:r>
            <a:r>
              <a:rPr lang="en-US" sz="3600" b="1" dirty="0" smtClean="0">
                <a:effectLst>
                  <a:outerShdw blurRad="38100" dist="38100" dir="2700000" algn="tl">
                    <a:srgbClr val="000000">
                      <a:alpha val="43137"/>
                    </a:srgbClr>
                  </a:outerShdw>
                </a:effectLst>
              </a:rPr>
              <a:t>to share what you have, for such sacrifices are pleasing to God.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13:16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781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966" y="1785025"/>
            <a:ext cx="8304790" cy="1325563"/>
          </a:xfrm>
        </p:spPr>
        <p:txBody>
          <a:bodyPr>
            <a:noAutofit/>
          </a:bodyPr>
          <a:lstStyle/>
          <a:p>
            <a:pPr lvl="1" algn="ctr"/>
            <a:r>
              <a:rPr lang="en-US" sz="3600" b="1" baseline="30000" dirty="0">
                <a:effectLst>
                  <a:outerShdw blurRad="38100" dist="38100" dir="2700000" algn="tl">
                    <a:srgbClr val="000000">
                      <a:alpha val="43137"/>
                    </a:srgbClr>
                  </a:outerShdw>
                </a:effectLst>
              </a:rPr>
              <a:t>28 </a:t>
            </a:r>
            <a:r>
              <a:rPr lang="en-US" sz="3600" b="1" dirty="0">
                <a:effectLst>
                  <a:outerShdw blurRad="38100" dist="38100" dir="2700000" algn="tl">
                    <a:srgbClr val="000000">
                      <a:alpha val="43137"/>
                    </a:srgbClr>
                  </a:outerShdw>
                </a:effectLst>
              </a:rPr>
              <a:t>Therefore let us be grateful for receiving a kingdom that cannot be shaken, and thus let us offer to God acceptable worship, with reverence and awe, </a:t>
            </a:r>
            <a:r>
              <a:rPr lang="en-US" sz="3600" b="1" baseline="30000" dirty="0" smtClean="0">
                <a:effectLst>
                  <a:outerShdw blurRad="38100" dist="38100" dir="2700000" algn="tl">
                    <a:srgbClr val="000000">
                      <a:alpha val="43137"/>
                    </a:srgbClr>
                  </a:outerShdw>
                </a:effectLst>
              </a:rPr>
              <a:t>29 </a:t>
            </a:r>
            <a:r>
              <a:rPr lang="en-US" sz="3600" b="1" dirty="0" smtClean="0">
                <a:effectLst>
                  <a:outerShdw blurRad="38100" dist="38100" dir="2700000" algn="tl">
                    <a:srgbClr val="000000">
                      <a:alpha val="43137"/>
                    </a:srgbClr>
                  </a:outerShdw>
                </a:effectLst>
              </a:rPr>
              <a:t>for our God is a consuming fire.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12:28-29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1624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2766659"/>
            <a:ext cx="8955742" cy="1325563"/>
          </a:xfrm>
        </p:spPr>
        <p:txBody>
          <a:bodyPr>
            <a:noAutofit/>
          </a:bodyPr>
          <a:lstStyle/>
          <a:p>
            <a:pPr lvl="1" algn="ctr"/>
            <a:r>
              <a:rPr lang="en-US" sz="1900" b="1" baseline="30000" dirty="0">
                <a:effectLst>
                  <a:outerShdw blurRad="38100" dist="38100" dir="2700000" algn="tl">
                    <a:srgbClr val="000000">
                      <a:alpha val="43137"/>
                    </a:srgbClr>
                  </a:outerShdw>
                </a:effectLst>
              </a:rPr>
              <a:t>7</a:t>
            </a:r>
            <a:r>
              <a:rPr lang="en-US" sz="1900" b="1" dirty="0">
                <a:effectLst>
                  <a:outerShdw blurRad="38100" dist="38100" dir="2700000" algn="tl">
                    <a:srgbClr val="000000">
                      <a:alpha val="43137"/>
                    </a:srgbClr>
                  </a:outerShdw>
                </a:effectLst>
              </a:rPr>
              <a:t> Remember your leaders, those who spoke to you the word of God. Consider the outcome of their way of life, and imitate their faith. </a:t>
            </a:r>
            <a:r>
              <a:rPr lang="en-US" sz="1900" b="1" baseline="30000" dirty="0">
                <a:effectLst>
                  <a:outerShdw blurRad="38100" dist="38100" dir="2700000" algn="tl">
                    <a:srgbClr val="000000">
                      <a:alpha val="43137"/>
                    </a:srgbClr>
                  </a:outerShdw>
                </a:effectLst>
              </a:rPr>
              <a:t>8</a:t>
            </a:r>
            <a:r>
              <a:rPr lang="en-US" sz="1900" b="1" dirty="0">
                <a:effectLst>
                  <a:outerShdw blurRad="38100" dist="38100" dir="2700000" algn="tl">
                    <a:srgbClr val="000000">
                      <a:alpha val="43137"/>
                    </a:srgbClr>
                  </a:outerShdw>
                </a:effectLst>
              </a:rPr>
              <a:t> Jesus Christ is the same yesterday and today and forever. </a:t>
            </a:r>
            <a:r>
              <a:rPr lang="en-US" sz="1900" b="1" baseline="30000" dirty="0">
                <a:effectLst>
                  <a:outerShdw blurRad="38100" dist="38100" dir="2700000" algn="tl">
                    <a:srgbClr val="000000">
                      <a:alpha val="43137"/>
                    </a:srgbClr>
                  </a:outerShdw>
                </a:effectLst>
              </a:rPr>
              <a:t>9</a:t>
            </a:r>
            <a:r>
              <a:rPr lang="en-US" sz="1900" b="1" dirty="0">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1900" b="1" baseline="30000" dirty="0">
                <a:effectLst>
                  <a:outerShdw blurRad="38100" dist="38100" dir="2700000" algn="tl">
                    <a:srgbClr val="000000">
                      <a:alpha val="43137"/>
                    </a:srgbClr>
                  </a:outerShdw>
                </a:effectLst>
              </a:rPr>
              <a:t>10</a:t>
            </a:r>
            <a:r>
              <a:rPr lang="en-US" sz="1900" b="1" dirty="0">
                <a:effectLst>
                  <a:outerShdw blurRad="38100" dist="38100" dir="2700000" algn="tl">
                    <a:srgbClr val="000000">
                      <a:alpha val="43137"/>
                    </a:srgbClr>
                  </a:outerShdw>
                </a:effectLst>
              </a:rPr>
              <a:t> We have an altar from which those who serve the tent have no right to eat. </a:t>
            </a:r>
            <a:r>
              <a:rPr lang="en-US" sz="1900" b="1" baseline="30000" dirty="0">
                <a:effectLst>
                  <a:outerShdw blurRad="38100" dist="38100" dir="2700000" algn="tl">
                    <a:srgbClr val="000000">
                      <a:alpha val="43137"/>
                    </a:srgbClr>
                  </a:outerShdw>
                </a:effectLst>
              </a:rPr>
              <a:t>11</a:t>
            </a:r>
            <a:r>
              <a:rPr lang="en-US" sz="1900" b="1" dirty="0">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1900" b="1" baseline="30000" dirty="0">
                <a:effectLst>
                  <a:outerShdw blurRad="38100" dist="38100" dir="2700000" algn="tl">
                    <a:srgbClr val="000000">
                      <a:alpha val="43137"/>
                    </a:srgbClr>
                  </a:outerShdw>
                </a:effectLst>
              </a:rPr>
              <a:t>12</a:t>
            </a:r>
            <a:r>
              <a:rPr lang="en-US" sz="1900" b="1" dirty="0">
                <a:effectLst>
                  <a:outerShdw blurRad="38100" dist="38100" dir="2700000" algn="tl">
                    <a:srgbClr val="000000">
                      <a:alpha val="43137"/>
                    </a:srgbClr>
                  </a:outerShdw>
                </a:effectLst>
              </a:rPr>
              <a:t> So Jesus also suffered outside the gate in order to sanctify the people through his own blood. </a:t>
            </a:r>
            <a:r>
              <a:rPr lang="en-US" sz="1900" b="1" baseline="30000" dirty="0">
                <a:effectLst>
                  <a:outerShdw blurRad="38100" dist="38100" dir="2700000" algn="tl">
                    <a:srgbClr val="000000">
                      <a:alpha val="43137"/>
                    </a:srgbClr>
                  </a:outerShdw>
                </a:effectLst>
              </a:rPr>
              <a:t>13</a:t>
            </a:r>
            <a:r>
              <a:rPr lang="en-US" sz="1900" b="1" dirty="0">
                <a:effectLst>
                  <a:outerShdw blurRad="38100" dist="38100" dir="2700000" algn="tl">
                    <a:srgbClr val="000000">
                      <a:alpha val="43137"/>
                    </a:srgbClr>
                  </a:outerShdw>
                </a:effectLst>
              </a:rPr>
              <a:t> Therefore let us go to him outside the camp and bear the reproach he endured.</a:t>
            </a:r>
            <a:r>
              <a:rPr lang="en-US" sz="1900" b="1" baseline="30000" dirty="0">
                <a:effectLst>
                  <a:outerShdw blurRad="38100" dist="38100" dir="2700000" algn="tl">
                    <a:srgbClr val="000000">
                      <a:alpha val="43137"/>
                    </a:srgbClr>
                  </a:outerShdw>
                </a:effectLst>
              </a:rPr>
              <a:t>14</a:t>
            </a:r>
            <a:r>
              <a:rPr lang="en-US" sz="1900" b="1" dirty="0">
                <a:effectLst>
                  <a:outerShdw blurRad="38100" dist="38100" dir="2700000" algn="tl">
                    <a:srgbClr val="000000">
                      <a:alpha val="43137"/>
                    </a:srgbClr>
                  </a:outerShdw>
                </a:effectLst>
              </a:rPr>
              <a:t> For here we have no lasting city, but we seek the city that is to come.</a:t>
            </a:r>
            <a:r>
              <a:rPr lang="en-US" sz="1900" b="1" baseline="30000" dirty="0">
                <a:effectLst>
                  <a:outerShdw blurRad="38100" dist="38100" dir="2700000" algn="tl">
                    <a:srgbClr val="000000">
                      <a:alpha val="43137"/>
                    </a:srgbClr>
                  </a:outerShdw>
                </a:effectLst>
              </a:rPr>
              <a:t>15</a:t>
            </a:r>
            <a:r>
              <a:rPr lang="en-US" sz="1900" b="1" dirty="0">
                <a:effectLst>
                  <a:outerShdw blurRad="38100" dist="38100" dir="2700000" algn="tl">
                    <a:srgbClr val="000000">
                      <a:alpha val="43137"/>
                    </a:srgbClr>
                  </a:outerShdw>
                </a:effectLst>
              </a:rPr>
              <a:t> Through him then let us continually offer up a sacrifice of praise to God, that is, the fruit of lips that acknowledge his name. </a:t>
            </a:r>
            <a:r>
              <a:rPr lang="en-US" sz="1900" b="1" baseline="30000" dirty="0">
                <a:effectLst>
                  <a:outerShdw blurRad="38100" dist="38100" dir="2700000" algn="tl">
                    <a:srgbClr val="000000">
                      <a:alpha val="43137"/>
                    </a:srgbClr>
                  </a:outerShdw>
                </a:effectLst>
              </a:rPr>
              <a:t>16</a:t>
            </a:r>
            <a:r>
              <a:rPr lang="en-US" sz="1900" b="1" dirty="0">
                <a:effectLst>
                  <a:outerShdw blurRad="38100" dist="38100" dir="2700000" algn="tl">
                    <a:srgbClr val="000000">
                      <a:alpha val="43137"/>
                    </a:srgbClr>
                  </a:outerShdw>
                </a:effectLst>
              </a:rPr>
              <a:t> Do not neglect to do good and to share what you have, for such sacrifices are pleasing to God.  </a:t>
            </a:r>
            <a:r>
              <a:rPr lang="en-US" sz="1900" b="1" baseline="30000" dirty="0">
                <a:effectLst>
                  <a:outerShdw blurRad="38100" dist="38100" dir="2700000" algn="tl">
                    <a:srgbClr val="000000">
                      <a:alpha val="43137"/>
                    </a:srgbClr>
                  </a:outerShdw>
                </a:effectLst>
              </a:rPr>
              <a:t>17</a:t>
            </a:r>
            <a:r>
              <a:rPr lang="en-US" sz="1900" b="1" dirty="0">
                <a:effectLst>
                  <a:outerShdw blurRad="38100" dist="38100" dir="2700000" algn="tl">
                    <a:srgbClr val="000000">
                      <a:alpha val="43137"/>
                    </a:srgbClr>
                  </a:outerShdw>
                </a:effectLst>
              </a:rPr>
              <a:t> Obey your leaders and submit to them, for they are keeping watch over your souls, as those who will have to give an account. Let them do this with joy and not with groaning, for that would be of no advantage to you.  </a:t>
            </a:r>
            <a:r>
              <a:rPr lang="en-US" sz="1900" b="1" baseline="30000" dirty="0">
                <a:effectLst>
                  <a:outerShdw blurRad="38100" dist="38100" dir="2700000" algn="tl">
                    <a:srgbClr val="000000">
                      <a:alpha val="43137"/>
                    </a:srgbClr>
                  </a:outerShdw>
                </a:effectLst>
              </a:rPr>
              <a:t>18</a:t>
            </a:r>
            <a:r>
              <a:rPr lang="en-US" sz="1900" b="1" dirty="0">
                <a:effectLst>
                  <a:outerShdw blurRad="38100" dist="38100" dir="2700000" algn="tl">
                    <a:srgbClr val="000000">
                      <a:alpha val="43137"/>
                    </a:srgbClr>
                  </a:outerShdw>
                </a:effectLst>
              </a:rPr>
              <a:t> Pray for us, for we are sure that we have a clear conscience, desiring to act honorably in all things. </a:t>
            </a:r>
            <a:r>
              <a:rPr lang="en-US" sz="1900" b="1" baseline="30000" dirty="0">
                <a:effectLst>
                  <a:outerShdw blurRad="38100" dist="38100" dir="2700000" algn="tl">
                    <a:srgbClr val="000000">
                      <a:alpha val="43137"/>
                    </a:srgbClr>
                  </a:outerShdw>
                </a:effectLst>
              </a:rPr>
              <a:t>19</a:t>
            </a:r>
            <a:r>
              <a:rPr lang="en-US" sz="1900" b="1" dirty="0">
                <a:effectLst>
                  <a:outerShdw blurRad="38100" dist="38100" dir="2700000" algn="tl">
                    <a:srgbClr val="000000">
                      <a:alpha val="43137"/>
                    </a:srgbClr>
                  </a:outerShdw>
                </a:effectLst>
              </a:rPr>
              <a:t> I urge you the more earnestly to do this in order that I may be restored to you the sooner. </a:t>
            </a:r>
            <a:r>
              <a:rPr lang="en-US" sz="1900" dirty="0">
                <a:effectLst>
                  <a:outerShdw blurRad="38100" dist="38100" dir="2700000" algn="tl">
                    <a:srgbClr val="000000">
                      <a:alpha val="43137"/>
                    </a:srgbClr>
                  </a:outerShdw>
                </a:effectLst>
              </a:rPr>
              <a:t/>
            </a:r>
            <a:br>
              <a:rPr lang="en-US" sz="1900" dirty="0">
                <a:effectLst>
                  <a:outerShdw blurRad="38100" dist="38100" dir="2700000" algn="tl">
                    <a:srgbClr val="000000">
                      <a:alpha val="43137"/>
                    </a:srgbClr>
                  </a:outerShdw>
                </a:effectLst>
              </a:rPr>
            </a:br>
            <a:r>
              <a:rPr lang="en-US" sz="1900" b="1" dirty="0">
                <a:solidFill>
                  <a:schemeClr val="tx1">
                    <a:lumMod val="50000"/>
                    <a:lumOff val="50000"/>
                  </a:schemeClr>
                </a:solidFill>
                <a:effectLst>
                  <a:outerShdw blurRad="38100" dist="38100" dir="2700000" algn="tl">
                    <a:srgbClr val="000000">
                      <a:alpha val="43137"/>
                    </a:srgbClr>
                  </a:outerShdw>
                </a:effectLst>
                <a:latin typeface="+mn-lt"/>
              </a:rPr>
              <a:t/>
            </a:r>
            <a:br>
              <a:rPr lang="en-US" sz="1900" b="1" dirty="0">
                <a:solidFill>
                  <a:schemeClr val="tx1">
                    <a:lumMod val="50000"/>
                    <a:lumOff val="50000"/>
                  </a:schemeClr>
                </a:solidFill>
                <a:effectLst>
                  <a:outerShdw blurRad="38100" dist="38100" dir="2700000" algn="tl">
                    <a:srgbClr val="000000">
                      <a:alpha val="43137"/>
                    </a:srgbClr>
                  </a:outerShdw>
                </a:effectLst>
                <a:latin typeface="+mn-lt"/>
              </a:rPr>
            </a:br>
            <a:r>
              <a:rPr lang="en-US" sz="1900" b="1" dirty="0" smtClean="0">
                <a:effectLst>
                  <a:outerShdw blurRad="38100" dist="38100" dir="2700000" algn="tl">
                    <a:srgbClr val="000000">
                      <a:alpha val="43137"/>
                    </a:srgbClr>
                  </a:outerShdw>
                </a:effectLst>
                <a:latin typeface="+mn-lt"/>
              </a:rPr>
              <a:t>Hebrews </a:t>
            </a:r>
            <a:r>
              <a:rPr lang="en-US" sz="1900" b="1" dirty="0" smtClean="0">
                <a:effectLst>
                  <a:outerShdw blurRad="38100" dist="38100" dir="2700000" algn="tl">
                    <a:srgbClr val="000000">
                      <a:alpha val="43137"/>
                    </a:srgbClr>
                  </a:outerShdw>
                </a:effectLst>
                <a:latin typeface="+mn-lt"/>
              </a:rPr>
              <a:t>13:7-19 </a:t>
            </a:r>
            <a:r>
              <a:rPr lang="en-US" sz="1900" b="1" dirty="0" smtClean="0">
                <a:effectLst>
                  <a:outerShdw blurRad="38100" dist="38100" dir="2700000" algn="tl">
                    <a:srgbClr val="000000">
                      <a:alpha val="43137"/>
                    </a:srgbClr>
                  </a:outerShdw>
                </a:effectLst>
                <a:latin typeface="+mn-lt"/>
              </a:rPr>
              <a:t>ESV</a:t>
            </a:r>
            <a:endParaRPr lang="en-US" sz="19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143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2766659"/>
            <a:ext cx="8955742" cy="1325563"/>
          </a:xfrm>
        </p:spPr>
        <p:txBody>
          <a:bodyPr>
            <a:noAutofit/>
          </a:bodyPr>
          <a:lstStyle/>
          <a:p>
            <a:pPr lvl="1" algn="ctr"/>
            <a:r>
              <a:rPr lang="en-US" sz="1900" b="1" baseline="30000" dirty="0">
                <a:effectLst>
                  <a:outerShdw blurRad="38100" dist="38100" dir="2700000" algn="tl">
                    <a:srgbClr val="000000">
                      <a:alpha val="43137"/>
                    </a:srgbClr>
                  </a:outerShdw>
                </a:effectLst>
              </a:rPr>
              <a:t>7</a:t>
            </a:r>
            <a:r>
              <a:rPr lang="en-US" sz="1900" b="1" dirty="0">
                <a:effectLst>
                  <a:outerShdw blurRad="38100" dist="38100" dir="2700000" algn="tl">
                    <a:srgbClr val="000000">
                      <a:alpha val="43137"/>
                    </a:srgbClr>
                  </a:outerShdw>
                </a:effectLst>
              </a:rPr>
              <a:t> Remember your leaders, those who spoke to you the word of God. Consider the outcome of their way of life, and imitate their faith. </a:t>
            </a:r>
            <a:r>
              <a:rPr lang="en-US" sz="1900" b="1" baseline="30000" dirty="0">
                <a:solidFill>
                  <a:schemeClr val="bg2">
                    <a:lumMod val="75000"/>
                  </a:schemeClr>
                </a:solidFill>
                <a:effectLst>
                  <a:outerShdw blurRad="38100" dist="38100" dir="2700000" algn="tl">
                    <a:srgbClr val="000000">
                      <a:alpha val="43137"/>
                    </a:srgbClr>
                  </a:outerShdw>
                </a:effectLst>
              </a:rPr>
              <a:t>8</a:t>
            </a:r>
            <a:r>
              <a:rPr lang="en-US" sz="1900" b="1" dirty="0">
                <a:solidFill>
                  <a:schemeClr val="bg2">
                    <a:lumMod val="75000"/>
                  </a:schemeClr>
                </a:solidFill>
                <a:effectLst>
                  <a:outerShdw blurRad="38100" dist="38100" dir="2700000" algn="tl">
                    <a:srgbClr val="000000">
                      <a:alpha val="43137"/>
                    </a:srgbClr>
                  </a:outerShdw>
                </a:effectLst>
              </a:rPr>
              <a:t> Jesus Christ is the same yesterday and today and forever. </a:t>
            </a:r>
            <a:r>
              <a:rPr lang="en-US" sz="1900" b="1" baseline="30000" dirty="0">
                <a:solidFill>
                  <a:schemeClr val="bg2">
                    <a:lumMod val="75000"/>
                  </a:schemeClr>
                </a:solidFill>
                <a:effectLst>
                  <a:outerShdw blurRad="38100" dist="38100" dir="2700000" algn="tl">
                    <a:srgbClr val="000000">
                      <a:alpha val="43137"/>
                    </a:srgbClr>
                  </a:outerShdw>
                </a:effectLst>
              </a:rPr>
              <a:t>9</a:t>
            </a:r>
            <a:r>
              <a:rPr lang="en-US" sz="19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1900" b="1" baseline="30000" dirty="0">
                <a:solidFill>
                  <a:schemeClr val="bg2">
                    <a:lumMod val="75000"/>
                  </a:schemeClr>
                </a:solidFill>
                <a:effectLst>
                  <a:outerShdw blurRad="38100" dist="38100" dir="2700000" algn="tl">
                    <a:srgbClr val="000000">
                      <a:alpha val="43137"/>
                    </a:srgbClr>
                  </a:outerShdw>
                </a:effectLst>
              </a:rPr>
              <a:t>10</a:t>
            </a:r>
            <a:r>
              <a:rPr lang="en-US" sz="1900" b="1" dirty="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1900" b="1" baseline="30000" dirty="0">
                <a:solidFill>
                  <a:schemeClr val="bg2">
                    <a:lumMod val="75000"/>
                  </a:schemeClr>
                </a:solidFill>
                <a:effectLst>
                  <a:outerShdw blurRad="38100" dist="38100" dir="2700000" algn="tl">
                    <a:srgbClr val="000000">
                      <a:alpha val="43137"/>
                    </a:srgbClr>
                  </a:outerShdw>
                </a:effectLst>
              </a:rPr>
              <a:t>11</a:t>
            </a:r>
            <a:r>
              <a:rPr lang="en-US" sz="1900" b="1" dirty="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1900" b="1" baseline="30000" dirty="0">
                <a:solidFill>
                  <a:schemeClr val="bg2">
                    <a:lumMod val="75000"/>
                  </a:schemeClr>
                </a:solidFill>
                <a:effectLst>
                  <a:outerShdw blurRad="38100" dist="38100" dir="2700000" algn="tl">
                    <a:srgbClr val="000000">
                      <a:alpha val="43137"/>
                    </a:srgbClr>
                  </a:outerShdw>
                </a:effectLst>
              </a:rPr>
              <a:t>12</a:t>
            </a:r>
            <a:r>
              <a:rPr lang="en-US" sz="1900" b="1" dirty="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1900" b="1" baseline="30000" dirty="0">
                <a:solidFill>
                  <a:schemeClr val="bg2">
                    <a:lumMod val="75000"/>
                  </a:schemeClr>
                </a:solidFill>
                <a:effectLst>
                  <a:outerShdw blurRad="38100" dist="38100" dir="2700000" algn="tl">
                    <a:srgbClr val="000000">
                      <a:alpha val="43137"/>
                    </a:srgbClr>
                  </a:outerShdw>
                </a:effectLst>
              </a:rPr>
              <a:t>13</a:t>
            </a:r>
            <a:r>
              <a:rPr lang="en-US" sz="1900" b="1" dirty="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a:t>
            </a:r>
            <a:r>
              <a:rPr lang="en-US" sz="1900" b="1" baseline="30000" dirty="0">
                <a:solidFill>
                  <a:schemeClr val="bg2">
                    <a:lumMod val="75000"/>
                  </a:schemeClr>
                </a:solidFill>
                <a:effectLst>
                  <a:outerShdw blurRad="38100" dist="38100" dir="2700000" algn="tl">
                    <a:srgbClr val="000000">
                      <a:alpha val="43137"/>
                    </a:srgbClr>
                  </a:outerShdw>
                </a:effectLst>
              </a:rPr>
              <a:t>14</a:t>
            </a:r>
            <a:r>
              <a:rPr lang="en-US" sz="1900" b="1" dirty="0">
                <a:solidFill>
                  <a:schemeClr val="bg2">
                    <a:lumMod val="75000"/>
                  </a:schemeClr>
                </a:solidFill>
                <a:effectLst>
                  <a:outerShdw blurRad="38100" dist="38100" dir="2700000" algn="tl">
                    <a:srgbClr val="000000">
                      <a:alpha val="43137"/>
                    </a:srgbClr>
                  </a:outerShdw>
                </a:effectLst>
              </a:rPr>
              <a:t> For here we have no lasting city, but we seek the city that is to come.</a:t>
            </a:r>
            <a:r>
              <a:rPr lang="en-US" sz="1900" b="1" baseline="30000" dirty="0">
                <a:solidFill>
                  <a:schemeClr val="bg2">
                    <a:lumMod val="75000"/>
                  </a:schemeClr>
                </a:solidFill>
                <a:effectLst>
                  <a:outerShdw blurRad="38100" dist="38100" dir="2700000" algn="tl">
                    <a:srgbClr val="000000">
                      <a:alpha val="43137"/>
                    </a:srgbClr>
                  </a:outerShdw>
                </a:effectLst>
              </a:rPr>
              <a:t>15</a:t>
            </a:r>
            <a:r>
              <a:rPr lang="en-US" sz="1900" b="1" dirty="0">
                <a:solidFill>
                  <a:schemeClr val="bg2">
                    <a:lumMod val="75000"/>
                  </a:schemeClr>
                </a:solidFill>
                <a:effectLst>
                  <a:outerShdw blurRad="38100" dist="38100" dir="2700000" algn="tl">
                    <a:srgbClr val="000000">
                      <a:alpha val="43137"/>
                    </a:srgbClr>
                  </a:outerShdw>
                </a:effectLst>
              </a:rPr>
              <a:t> Through him then let us continually offer up a sacrifice of praise to God, that is, the fruit of lips that acknowledge his name. </a:t>
            </a:r>
            <a:r>
              <a:rPr lang="en-US" sz="1900" b="1" baseline="30000" dirty="0">
                <a:solidFill>
                  <a:schemeClr val="bg2">
                    <a:lumMod val="75000"/>
                  </a:schemeClr>
                </a:solidFill>
                <a:effectLst>
                  <a:outerShdw blurRad="38100" dist="38100" dir="2700000" algn="tl">
                    <a:srgbClr val="000000">
                      <a:alpha val="43137"/>
                    </a:srgbClr>
                  </a:outerShdw>
                </a:effectLst>
              </a:rPr>
              <a:t>16</a:t>
            </a:r>
            <a:r>
              <a:rPr lang="en-US" sz="1900" b="1" dirty="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  </a:t>
            </a:r>
            <a:r>
              <a:rPr lang="en-US" sz="1900" b="1" baseline="30000" dirty="0">
                <a:solidFill>
                  <a:schemeClr val="bg2">
                    <a:lumMod val="75000"/>
                  </a:schemeClr>
                </a:solidFill>
                <a:effectLst>
                  <a:outerShdw blurRad="38100" dist="38100" dir="2700000" algn="tl">
                    <a:srgbClr val="000000">
                      <a:alpha val="43137"/>
                    </a:srgbClr>
                  </a:outerShdw>
                </a:effectLst>
              </a:rPr>
              <a:t>17</a:t>
            </a:r>
            <a:r>
              <a:rPr lang="en-US" sz="1900" b="1" dirty="0">
                <a:solidFill>
                  <a:schemeClr val="bg2">
                    <a:lumMod val="75000"/>
                  </a:schemeClr>
                </a:solidFill>
                <a:effectLst>
                  <a:outerShdw blurRad="38100" dist="38100" dir="2700000" algn="tl">
                    <a:srgbClr val="000000">
                      <a:alpha val="43137"/>
                    </a:srgbClr>
                  </a:outerShdw>
                </a:effectLst>
              </a:rPr>
              <a:t> Obey your leaders and submit to them, for they are keeping watch over your souls, as those who will have to give an account. Let them do this with joy and not with groaning, for that would be of no advantage to you.  </a:t>
            </a:r>
            <a:r>
              <a:rPr lang="en-US" sz="1900" b="1" baseline="30000" dirty="0">
                <a:solidFill>
                  <a:schemeClr val="bg2">
                    <a:lumMod val="75000"/>
                  </a:schemeClr>
                </a:solidFill>
                <a:effectLst>
                  <a:outerShdw blurRad="38100" dist="38100" dir="2700000" algn="tl">
                    <a:srgbClr val="000000">
                      <a:alpha val="43137"/>
                    </a:srgbClr>
                  </a:outerShdw>
                </a:effectLst>
              </a:rPr>
              <a:t>18</a:t>
            </a:r>
            <a:r>
              <a:rPr lang="en-US" sz="1900" b="1" dirty="0">
                <a:solidFill>
                  <a:schemeClr val="bg2">
                    <a:lumMod val="75000"/>
                  </a:schemeClr>
                </a:solidFill>
                <a:effectLst>
                  <a:outerShdw blurRad="38100" dist="38100" dir="2700000" algn="tl">
                    <a:srgbClr val="000000">
                      <a:alpha val="43137"/>
                    </a:srgbClr>
                  </a:outerShdw>
                </a:effectLst>
              </a:rPr>
              <a:t> Pray for us, for we are sure that we have a clear conscience, desiring to act honorably in all things. </a:t>
            </a:r>
            <a:r>
              <a:rPr lang="en-US" sz="1900" b="1" baseline="30000" dirty="0">
                <a:solidFill>
                  <a:schemeClr val="bg2">
                    <a:lumMod val="75000"/>
                  </a:schemeClr>
                </a:solidFill>
                <a:effectLst>
                  <a:outerShdw blurRad="38100" dist="38100" dir="2700000" algn="tl">
                    <a:srgbClr val="000000">
                      <a:alpha val="43137"/>
                    </a:srgbClr>
                  </a:outerShdw>
                </a:effectLst>
              </a:rPr>
              <a:t>19</a:t>
            </a:r>
            <a:r>
              <a:rPr lang="en-US" sz="1900" b="1" dirty="0">
                <a:solidFill>
                  <a:schemeClr val="bg2">
                    <a:lumMod val="75000"/>
                  </a:schemeClr>
                </a:solidFill>
                <a:effectLst>
                  <a:outerShdw blurRad="38100" dist="38100" dir="2700000" algn="tl">
                    <a:srgbClr val="000000">
                      <a:alpha val="43137"/>
                    </a:srgbClr>
                  </a:outerShdw>
                </a:effectLst>
              </a:rPr>
              <a:t> I urge you the more earnestly to do this in order that I may be restored to you the sooner. </a:t>
            </a:r>
            <a:r>
              <a:rPr lang="en-US" sz="1900" dirty="0">
                <a:solidFill>
                  <a:schemeClr val="bg2">
                    <a:lumMod val="75000"/>
                  </a:schemeClr>
                </a:solidFill>
                <a:effectLst>
                  <a:outerShdw blurRad="38100" dist="38100" dir="2700000" algn="tl">
                    <a:srgbClr val="000000">
                      <a:alpha val="43137"/>
                    </a:srgbClr>
                  </a:outerShdw>
                </a:effectLst>
              </a:rPr>
              <a:t/>
            </a:r>
            <a:br>
              <a:rPr lang="en-US" sz="1900" dirty="0">
                <a:solidFill>
                  <a:schemeClr val="bg2">
                    <a:lumMod val="75000"/>
                  </a:schemeClr>
                </a:solidFill>
                <a:effectLst>
                  <a:outerShdw blurRad="38100" dist="38100" dir="2700000" algn="tl">
                    <a:srgbClr val="000000">
                      <a:alpha val="43137"/>
                    </a:srgbClr>
                  </a:outerShdw>
                </a:effectLst>
              </a:rPr>
            </a:br>
            <a:r>
              <a:rPr lang="en-US" sz="1900" b="1" dirty="0">
                <a:solidFill>
                  <a:schemeClr val="tx1">
                    <a:lumMod val="50000"/>
                    <a:lumOff val="50000"/>
                  </a:schemeClr>
                </a:solidFill>
                <a:effectLst>
                  <a:outerShdw blurRad="38100" dist="38100" dir="2700000" algn="tl">
                    <a:srgbClr val="000000">
                      <a:alpha val="43137"/>
                    </a:srgbClr>
                  </a:outerShdw>
                </a:effectLst>
                <a:latin typeface="+mn-lt"/>
              </a:rPr>
              <a:t/>
            </a:r>
            <a:br>
              <a:rPr lang="en-US" sz="1900" b="1" dirty="0">
                <a:solidFill>
                  <a:schemeClr val="tx1">
                    <a:lumMod val="50000"/>
                    <a:lumOff val="50000"/>
                  </a:schemeClr>
                </a:solidFill>
                <a:effectLst>
                  <a:outerShdw blurRad="38100" dist="38100" dir="2700000" algn="tl">
                    <a:srgbClr val="000000">
                      <a:alpha val="43137"/>
                    </a:srgbClr>
                  </a:outerShdw>
                </a:effectLst>
                <a:latin typeface="+mn-lt"/>
              </a:rPr>
            </a:br>
            <a:r>
              <a:rPr lang="en-US" sz="1900" b="1" dirty="0" smtClean="0">
                <a:effectLst>
                  <a:outerShdw blurRad="38100" dist="38100" dir="2700000" algn="tl">
                    <a:srgbClr val="000000">
                      <a:alpha val="43137"/>
                    </a:srgbClr>
                  </a:outerShdw>
                </a:effectLst>
                <a:latin typeface="+mn-lt"/>
              </a:rPr>
              <a:t>Hebrews </a:t>
            </a:r>
            <a:r>
              <a:rPr lang="en-US" sz="1900" b="1" dirty="0" smtClean="0">
                <a:effectLst>
                  <a:outerShdw blurRad="38100" dist="38100" dir="2700000" algn="tl">
                    <a:srgbClr val="000000">
                      <a:alpha val="43137"/>
                    </a:srgbClr>
                  </a:outerShdw>
                </a:effectLst>
                <a:latin typeface="+mn-lt"/>
              </a:rPr>
              <a:t>13:7-19 </a:t>
            </a:r>
            <a:r>
              <a:rPr lang="en-US" sz="1900" b="1" dirty="0" smtClean="0">
                <a:effectLst>
                  <a:outerShdw blurRad="38100" dist="38100" dir="2700000" algn="tl">
                    <a:srgbClr val="000000">
                      <a:alpha val="43137"/>
                    </a:srgbClr>
                  </a:outerShdw>
                </a:effectLst>
                <a:latin typeface="+mn-lt"/>
              </a:rPr>
              <a:t>ESV</a:t>
            </a:r>
            <a:endParaRPr lang="en-US" sz="19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355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2766659"/>
            <a:ext cx="8955742" cy="1325563"/>
          </a:xfrm>
        </p:spPr>
        <p:txBody>
          <a:bodyPr>
            <a:noAutofit/>
          </a:bodyPr>
          <a:lstStyle/>
          <a:p>
            <a:pPr lvl="1" algn="ctr"/>
            <a:r>
              <a:rPr lang="en-US" sz="1900" b="1" baseline="30000" dirty="0">
                <a:solidFill>
                  <a:schemeClr val="bg2">
                    <a:lumMod val="75000"/>
                  </a:schemeClr>
                </a:solidFill>
                <a:effectLst>
                  <a:outerShdw blurRad="38100" dist="38100" dir="2700000" algn="tl">
                    <a:srgbClr val="000000">
                      <a:alpha val="43137"/>
                    </a:srgbClr>
                  </a:outerShdw>
                </a:effectLst>
              </a:rPr>
              <a:t>7</a:t>
            </a:r>
            <a:r>
              <a:rPr lang="en-US" sz="1900" b="1" dirty="0">
                <a:solidFill>
                  <a:schemeClr val="bg2">
                    <a:lumMod val="75000"/>
                  </a:schemeClr>
                </a:solidFill>
                <a:effectLst>
                  <a:outerShdw blurRad="38100" dist="38100" dir="2700000" algn="tl">
                    <a:srgbClr val="000000">
                      <a:alpha val="43137"/>
                    </a:srgbClr>
                  </a:outerShdw>
                </a:effectLst>
              </a:rPr>
              <a:t> Remember your leaders, those who spoke to you the word of God. Consider the outcome of their way of life, and imitate their faith. </a:t>
            </a:r>
            <a:r>
              <a:rPr lang="en-US" sz="1900" b="1" baseline="30000" dirty="0">
                <a:effectLst>
                  <a:outerShdw blurRad="38100" dist="38100" dir="2700000" algn="tl">
                    <a:srgbClr val="000000">
                      <a:alpha val="43137"/>
                    </a:srgbClr>
                  </a:outerShdw>
                </a:effectLst>
              </a:rPr>
              <a:t>8</a:t>
            </a:r>
            <a:r>
              <a:rPr lang="en-US" sz="1900" b="1" dirty="0">
                <a:effectLst>
                  <a:outerShdw blurRad="38100" dist="38100" dir="2700000" algn="tl">
                    <a:srgbClr val="000000">
                      <a:alpha val="43137"/>
                    </a:srgbClr>
                  </a:outerShdw>
                </a:effectLst>
              </a:rPr>
              <a:t> Jesus Christ is the same yesterday and today and forever. </a:t>
            </a:r>
            <a:r>
              <a:rPr lang="en-US" sz="1900" b="1" baseline="30000" dirty="0">
                <a:effectLst>
                  <a:outerShdw blurRad="38100" dist="38100" dir="2700000" algn="tl">
                    <a:srgbClr val="000000">
                      <a:alpha val="43137"/>
                    </a:srgbClr>
                  </a:outerShdw>
                </a:effectLst>
              </a:rPr>
              <a:t>9</a:t>
            </a:r>
            <a:r>
              <a:rPr lang="en-US" sz="1900" b="1" dirty="0">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1900" b="1" baseline="30000" dirty="0">
                <a:solidFill>
                  <a:schemeClr val="bg2">
                    <a:lumMod val="75000"/>
                  </a:schemeClr>
                </a:solidFill>
                <a:effectLst>
                  <a:outerShdw blurRad="38100" dist="38100" dir="2700000" algn="tl">
                    <a:srgbClr val="000000">
                      <a:alpha val="43137"/>
                    </a:srgbClr>
                  </a:outerShdw>
                </a:effectLst>
              </a:rPr>
              <a:t>10</a:t>
            </a:r>
            <a:r>
              <a:rPr lang="en-US" sz="1900" b="1" dirty="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1900" b="1" baseline="30000" dirty="0">
                <a:solidFill>
                  <a:schemeClr val="bg2">
                    <a:lumMod val="75000"/>
                  </a:schemeClr>
                </a:solidFill>
                <a:effectLst>
                  <a:outerShdw blurRad="38100" dist="38100" dir="2700000" algn="tl">
                    <a:srgbClr val="000000">
                      <a:alpha val="43137"/>
                    </a:srgbClr>
                  </a:outerShdw>
                </a:effectLst>
              </a:rPr>
              <a:t>11</a:t>
            </a:r>
            <a:r>
              <a:rPr lang="en-US" sz="1900" b="1" dirty="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1900" b="1" baseline="30000" dirty="0">
                <a:solidFill>
                  <a:schemeClr val="bg2">
                    <a:lumMod val="75000"/>
                  </a:schemeClr>
                </a:solidFill>
                <a:effectLst>
                  <a:outerShdw blurRad="38100" dist="38100" dir="2700000" algn="tl">
                    <a:srgbClr val="000000">
                      <a:alpha val="43137"/>
                    </a:srgbClr>
                  </a:outerShdw>
                </a:effectLst>
              </a:rPr>
              <a:t>12</a:t>
            </a:r>
            <a:r>
              <a:rPr lang="en-US" sz="1900" b="1" dirty="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1900" b="1" baseline="30000" dirty="0">
                <a:solidFill>
                  <a:schemeClr val="bg2">
                    <a:lumMod val="75000"/>
                  </a:schemeClr>
                </a:solidFill>
                <a:effectLst>
                  <a:outerShdw blurRad="38100" dist="38100" dir="2700000" algn="tl">
                    <a:srgbClr val="000000">
                      <a:alpha val="43137"/>
                    </a:srgbClr>
                  </a:outerShdw>
                </a:effectLst>
              </a:rPr>
              <a:t>13</a:t>
            </a:r>
            <a:r>
              <a:rPr lang="en-US" sz="1900" b="1" dirty="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a:t>
            </a:r>
            <a:r>
              <a:rPr lang="en-US" sz="1900" b="1" baseline="30000" dirty="0">
                <a:solidFill>
                  <a:schemeClr val="bg2">
                    <a:lumMod val="75000"/>
                  </a:schemeClr>
                </a:solidFill>
                <a:effectLst>
                  <a:outerShdw blurRad="38100" dist="38100" dir="2700000" algn="tl">
                    <a:srgbClr val="000000">
                      <a:alpha val="43137"/>
                    </a:srgbClr>
                  </a:outerShdw>
                </a:effectLst>
              </a:rPr>
              <a:t>14</a:t>
            </a:r>
            <a:r>
              <a:rPr lang="en-US" sz="1900" b="1" dirty="0">
                <a:solidFill>
                  <a:schemeClr val="bg2">
                    <a:lumMod val="75000"/>
                  </a:schemeClr>
                </a:solidFill>
                <a:effectLst>
                  <a:outerShdw blurRad="38100" dist="38100" dir="2700000" algn="tl">
                    <a:srgbClr val="000000">
                      <a:alpha val="43137"/>
                    </a:srgbClr>
                  </a:outerShdw>
                </a:effectLst>
              </a:rPr>
              <a:t> For here we have no lasting city, but we seek the city that is to come.</a:t>
            </a:r>
            <a:r>
              <a:rPr lang="en-US" sz="1900" b="1" baseline="30000" dirty="0">
                <a:solidFill>
                  <a:schemeClr val="bg2">
                    <a:lumMod val="75000"/>
                  </a:schemeClr>
                </a:solidFill>
                <a:effectLst>
                  <a:outerShdw blurRad="38100" dist="38100" dir="2700000" algn="tl">
                    <a:srgbClr val="000000">
                      <a:alpha val="43137"/>
                    </a:srgbClr>
                  </a:outerShdw>
                </a:effectLst>
              </a:rPr>
              <a:t>15</a:t>
            </a:r>
            <a:r>
              <a:rPr lang="en-US" sz="1900" b="1" dirty="0">
                <a:solidFill>
                  <a:schemeClr val="bg2">
                    <a:lumMod val="75000"/>
                  </a:schemeClr>
                </a:solidFill>
                <a:effectLst>
                  <a:outerShdw blurRad="38100" dist="38100" dir="2700000" algn="tl">
                    <a:srgbClr val="000000">
                      <a:alpha val="43137"/>
                    </a:srgbClr>
                  </a:outerShdw>
                </a:effectLst>
              </a:rPr>
              <a:t> Through him then let us continually offer up a sacrifice of praise to God, that is, the fruit of lips that acknowledge his name. </a:t>
            </a:r>
            <a:r>
              <a:rPr lang="en-US" sz="1900" b="1" baseline="30000" dirty="0">
                <a:solidFill>
                  <a:schemeClr val="bg2">
                    <a:lumMod val="75000"/>
                  </a:schemeClr>
                </a:solidFill>
                <a:effectLst>
                  <a:outerShdw blurRad="38100" dist="38100" dir="2700000" algn="tl">
                    <a:srgbClr val="000000">
                      <a:alpha val="43137"/>
                    </a:srgbClr>
                  </a:outerShdw>
                </a:effectLst>
              </a:rPr>
              <a:t>16</a:t>
            </a:r>
            <a:r>
              <a:rPr lang="en-US" sz="1900" b="1" dirty="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  </a:t>
            </a:r>
            <a:r>
              <a:rPr lang="en-US" sz="1900" b="1" baseline="30000" dirty="0">
                <a:solidFill>
                  <a:schemeClr val="bg2">
                    <a:lumMod val="75000"/>
                  </a:schemeClr>
                </a:solidFill>
                <a:effectLst>
                  <a:outerShdw blurRad="38100" dist="38100" dir="2700000" algn="tl">
                    <a:srgbClr val="000000">
                      <a:alpha val="43137"/>
                    </a:srgbClr>
                  </a:outerShdw>
                </a:effectLst>
              </a:rPr>
              <a:t>17</a:t>
            </a:r>
            <a:r>
              <a:rPr lang="en-US" sz="1900" b="1" dirty="0">
                <a:solidFill>
                  <a:schemeClr val="bg2">
                    <a:lumMod val="75000"/>
                  </a:schemeClr>
                </a:solidFill>
                <a:effectLst>
                  <a:outerShdw blurRad="38100" dist="38100" dir="2700000" algn="tl">
                    <a:srgbClr val="000000">
                      <a:alpha val="43137"/>
                    </a:srgbClr>
                  </a:outerShdw>
                </a:effectLst>
              </a:rPr>
              <a:t> Obey your leaders and submit to them, for they are keeping watch over your souls, as those who will have to give an account. Let them do this with joy and not with groaning, for that would be of no advantage to you.  </a:t>
            </a:r>
            <a:r>
              <a:rPr lang="en-US" sz="1900" b="1" baseline="30000" dirty="0">
                <a:solidFill>
                  <a:schemeClr val="bg2">
                    <a:lumMod val="75000"/>
                  </a:schemeClr>
                </a:solidFill>
                <a:effectLst>
                  <a:outerShdw blurRad="38100" dist="38100" dir="2700000" algn="tl">
                    <a:srgbClr val="000000">
                      <a:alpha val="43137"/>
                    </a:srgbClr>
                  </a:outerShdw>
                </a:effectLst>
              </a:rPr>
              <a:t>18</a:t>
            </a:r>
            <a:r>
              <a:rPr lang="en-US" sz="1900" b="1" dirty="0">
                <a:solidFill>
                  <a:schemeClr val="bg2">
                    <a:lumMod val="75000"/>
                  </a:schemeClr>
                </a:solidFill>
                <a:effectLst>
                  <a:outerShdw blurRad="38100" dist="38100" dir="2700000" algn="tl">
                    <a:srgbClr val="000000">
                      <a:alpha val="43137"/>
                    </a:srgbClr>
                  </a:outerShdw>
                </a:effectLst>
              </a:rPr>
              <a:t> Pray for us, for we are sure that we have a clear conscience, desiring to act honorably in all things. </a:t>
            </a:r>
            <a:r>
              <a:rPr lang="en-US" sz="1900" b="1" baseline="30000" dirty="0">
                <a:solidFill>
                  <a:schemeClr val="bg2">
                    <a:lumMod val="75000"/>
                  </a:schemeClr>
                </a:solidFill>
                <a:effectLst>
                  <a:outerShdw blurRad="38100" dist="38100" dir="2700000" algn="tl">
                    <a:srgbClr val="000000">
                      <a:alpha val="43137"/>
                    </a:srgbClr>
                  </a:outerShdw>
                </a:effectLst>
              </a:rPr>
              <a:t>19</a:t>
            </a:r>
            <a:r>
              <a:rPr lang="en-US" sz="1900" b="1" dirty="0">
                <a:solidFill>
                  <a:schemeClr val="bg2">
                    <a:lumMod val="75000"/>
                  </a:schemeClr>
                </a:solidFill>
                <a:effectLst>
                  <a:outerShdw blurRad="38100" dist="38100" dir="2700000" algn="tl">
                    <a:srgbClr val="000000">
                      <a:alpha val="43137"/>
                    </a:srgbClr>
                  </a:outerShdw>
                </a:effectLst>
              </a:rPr>
              <a:t> I urge you the more earnestly to do this in order that I may be restored to you the sooner. </a:t>
            </a:r>
            <a:r>
              <a:rPr lang="en-US" sz="1900" dirty="0">
                <a:solidFill>
                  <a:schemeClr val="bg2">
                    <a:lumMod val="75000"/>
                  </a:schemeClr>
                </a:solidFill>
                <a:effectLst>
                  <a:outerShdw blurRad="38100" dist="38100" dir="2700000" algn="tl">
                    <a:srgbClr val="000000">
                      <a:alpha val="43137"/>
                    </a:srgbClr>
                  </a:outerShdw>
                </a:effectLst>
              </a:rPr>
              <a:t/>
            </a:r>
            <a:br>
              <a:rPr lang="en-US" sz="1900" dirty="0">
                <a:solidFill>
                  <a:schemeClr val="bg2">
                    <a:lumMod val="75000"/>
                  </a:schemeClr>
                </a:solidFill>
                <a:effectLst>
                  <a:outerShdw blurRad="38100" dist="38100" dir="2700000" algn="tl">
                    <a:srgbClr val="000000">
                      <a:alpha val="43137"/>
                    </a:srgbClr>
                  </a:outerShdw>
                </a:effectLst>
              </a:rPr>
            </a:br>
            <a:r>
              <a:rPr lang="en-US" sz="1900" b="1" dirty="0">
                <a:solidFill>
                  <a:schemeClr val="bg2">
                    <a:lumMod val="75000"/>
                  </a:schemeClr>
                </a:solidFill>
                <a:effectLst>
                  <a:outerShdw blurRad="38100" dist="38100" dir="2700000" algn="tl">
                    <a:srgbClr val="000000">
                      <a:alpha val="43137"/>
                    </a:srgbClr>
                  </a:outerShdw>
                </a:effectLst>
                <a:latin typeface="+mn-lt"/>
              </a:rPr>
              <a:t/>
            </a:r>
            <a:br>
              <a:rPr lang="en-US" sz="1900" b="1" dirty="0">
                <a:solidFill>
                  <a:schemeClr val="bg2">
                    <a:lumMod val="75000"/>
                  </a:schemeClr>
                </a:solidFill>
                <a:effectLst>
                  <a:outerShdw blurRad="38100" dist="38100" dir="2700000" algn="tl">
                    <a:srgbClr val="000000">
                      <a:alpha val="43137"/>
                    </a:srgbClr>
                  </a:outerShdw>
                </a:effectLst>
                <a:latin typeface="+mn-lt"/>
              </a:rPr>
            </a:br>
            <a:r>
              <a:rPr lang="en-US" sz="1900" b="1" dirty="0" smtClean="0">
                <a:effectLst>
                  <a:outerShdw blurRad="38100" dist="38100" dir="2700000" algn="tl">
                    <a:srgbClr val="000000">
                      <a:alpha val="43137"/>
                    </a:srgbClr>
                  </a:outerShdw>
                </a:effectLst>
                <a:latin typeface="+mn-lt"/>
              </a:rPr>
              <a:t>Hebrews </a:t>
            </a:r>
            <a:r>
              <a:rPr lang="en-US" sz="1900" b="1" dirty="0" smtClean="0">
                <a:effectLst>
                  <a:outerShdw blurRad="38100" dist="38100" dir="2700000" algn="tl">
                    <a:srgbClr val="000000">
                      <a:alpha val="43137"/>
                    </a:srgbClr>
                  </a:outerShdw>
                </a:effectLst>
                <a:latin typeface="+mn-lt"/>
              </a:rPr>
              <a:t>13:7-19 </a:t>
            </a:r>
            <a:r>
              <a:rPr lang="en-US" sz="1900" b="1" dirty="0" smtClean="0">
                <a:effectLst>
                  <a:outerShdw blurRad="38100" dist="38100" dir="2700000" algn="tl">
                    <a:srgbClr val="000000">
                      <a:alpha val="43137"/>
                    </a:srgbClr>
                  </a:outerShdw>
                </a:effectLst>
                <a:latin typeface="+mn-lt"/>
              </a:rPr>
              <a:t>ESV</a:t>
            </a:r>
            <a:endParaRPr lang="en-US" sz="19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358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2766659"/>
            <a:ext cx="8955742" cy="1325563"/>
          </a:xfrm>
        </p:spPr>
        <p:txBody>
          <a:bodyPr>
            <a:noAutofit/>
          </a:bodyPr>
          <a:lstStyle/>
          <a:p>
            <a:pPr lvl="1" algn="ctr"/>
            <a:r>
              <a:rPr lang="en-US" sz="1900" b="1" baseline="30000" dirty="0">
                <a:solidFill>
                  <a:schemeClr val="bg2">
                    <a:lumMod val="75000"/>
                  </a:schemeClr>
                </a:solidFill>
                <a:effectLst>
                  <a:outerShdw blurRad="38100" dist="38100" dir="2700000" algn="tl">
                    <a:srgbClr val="000000">
                      <a:alpha val="43137"/>
                    </a:srgbClr>
                  </a:outerShdw>
                </a:effectLst>
              </a:rPr>
              <a:t>7</a:t>
            </a:r>
            <a:r>
              <a:rPr lang="en-US" sz="1900" b="1" dirty="0">
                <a:solidFill>
                  <a:schemeClr val="bg2">
                    <a:lumMod val="75000"/>
                  </a:schemeClr>
                </a:solidFill>
                <a:effectLst>
                  <a:outerShdw blurRad="38100" dist="38100" dir="2700000" algn="tl">
                    <a:srgbClr val="000000">
                      <a:alpha val="43137"/>
                    </a:srgbClr>
                  </a:outerShdw>
                </a:effectLst>
              </a:rPr>
              <a:t> Remember your leaders, those who spoke to you the word of God. Consider the outcome of their way of life, and imitate their faith. </a:t>
            </a:r>
            <a:r>
              <a:rPr lang="en-US" sz="1900" b="1" baseline="30000" dirty="0">
                <a:solidFill>
                  <a:schemeClr val="bg2">
                    <a:lumMod val="75000"/>
                  </a:schemeClr>
                </a:solidFill>
                <a:effectLst>
                  <a:outerShdw blurRad="38100" dist="38100" dir="2700000" algn="tl">
                    <a:srgbClr val="000000">
                      <a:alpha val="43137"/>
                    </a:srgbClr>
                  </a:outerShdw>
                </a:effectLst>
              </a:rPr>
              <a:t>8</a:t>
            </a:r>
            <a:r>
              <a:rPr lang="en-US" sz="1900" b="1" dirty="0">
                <a:solidFill>
                  <a:schemeClr val="bg2">
                    <a:lumMod val="75000"/>
                  </a:schemeClr>
                </a:solidFill>
                <a:effectLst>
                  <a:outerShdw blurRad="38100" dist="38100" dir="2700000" algn="tl">
                    <a:srgbClr val="000000">
                      <a:alpha val="43137"/>
                    </a:srgbClr>
                  </a:outerShdw>
                </a:effectLst>
              </a:rPr>
              <a:t> Jesus Christ is the same yesterday and today and forever. </a:t>
            </a:r>
            <a:r>
              <a:rPr lang="en-US" sz="1900" b="1" baseline="30000" dirty="0">
                <a:solidFill>
                  <a:schemeClr val="bg2">
                    <a:lumMod val="75000"/>
                  </a:schemeClr>
                </a:solidFill>
                <a:effectLst>
                  <a:outerShdw blurRad="38100" dist="38100" dir="2700000" algn="tl">
                    <a:srgbClr val="000000">
                      <a:alpha val="43137"/>
                    </a:srgbClr>
                  </a:outerShdw>
                </a:effectLst>
              </a:rPr>
              <a:t>9</a:t>
            </a:r>
            <a:r>
              <a:rPr lang="en-US" sz="19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1900" b="1" baseline="30000" dirty="0">
                <a:solidFill>
                  <a:schemeClr val="bg2">
                    <a:lumMod val="75000"/>
                  </a:schemeClr>
                </a:solidFill>
                <a:effectLst>
                  <a:outerShdw blurRad="38100" dist="38100" dir="2700000" algn="tl">
                    <a:srgbClr val="000000">
                      <a:alpha val="43137"/>
                    </a:srgbClr>
                  </a:outerShdw>
                </a:effectLst>
              </a:rPr>
              <a:t>10</a:t>
            </a:r>
            <a:r>
              <a:rPr lang="en-US" sz="1900" b="1" dirty="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1900" b="1" baseline="30000" dirty="0">
                <a:solidFill>
                  <a:schemeClr val="bg2">
                    <a:lumMod val="75000"/>
                  </a:schemeClr>
                </a:solidFill>
                <a:effectLst>
                  <a:outerShdw blurRad="38100" dist="38100" dir="2700000" algn="tl">
                    <a:srgbClr val="000000">
                      <a:alpha val="43137"/>
                    </a:srgbClr>
                  </a:outerShdw>
                </a:effectLst>
              </a:rPr>
              <a:t>11</a:t>
            </a:r>
            <a:r>
              <a:rPr lang="en-US" sz="1900" b="1" dirty="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a:t>
            </a:r>
            <a:r>
              <a:rPr lang="en-US" sz="1900" b="1" dirty="0" smtClean="0">
                <a:solidFill>
                  <a:schemeClr val="bg2">
                    <a:lumMod val="75000"/>
                  </a:schemeClr>
                </a:solidFill>
                <a:effectLst>
                  <a:outerShdw blurRad="38100" dist="38100" dir="2700000" algn="tl">
                    <a:srgbClr val="000000">
                      <a:alpha val="43137"/>
                    </a:srgbClr>
                  </a:outerShdw>
                </a:effectLst>
              </a:rPr>
              <a:t>priest </a:t>
            </a:r>
            <a:r>
              <a:rPr lang="en-US" sz="1900" b="1" dirty="0">
                <a:solidFill>
                  <a:schemeClr val="bg2">
                    <a:lumMod val="75000"/>
                  </a:schemeClr>
                </a:solidFill>
                <a:effectLst>
                  <a:outerShdw blurRad="38100" dist="38100" dir="2700000" algn="tl">
                    <a:srgbClr val="000000">
                      <a:alpha val="43137"/>
                    </a:srgbClr>
                  </a:outerShdw>
                </a:effectLst>
              </a:rPr>
              <a:t>as a sacrifice for sin are burned outside the camp. </a:t>
            </a:r>
            <a:r>
              <a:rPr lang="en-US" sz="1900" b="1" baseline="30000" dirty="0">
                <a:solidFill>
                  <a:schemeClr val="bg2">
                    <a:lumMod val="75000"/>
                  </a:schemeClr>
                </a:solidFill>
                <a:effectLst>
                  <a:outerShdw blurRad="38100" dist="38100" dir="2700000" algn="tl">
                    <a:srgbClr val="000000">
                      <a:alpha val="43137"/>
                    </a:srgbClr>
                  </a:outerShdw>
                </a:effectLst>
              </a:rPr>
              <a:t>12</a:t>
            </a:r>
            <a:r>
              <a:rPr lang="en-US" sz="1900" b="1" dirty="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1900" b="1" baseline="30000" dirty="0">
                <a:solidFill>
                  <a:schemeClr val="bg2">
                    <a:lumMod val="75000"/>
                  </a:schemeClr>
                </a:solidFill>
                <a:effectLst>
                  <a:outerShdw blurRad="38100" dist="38100" dir="2700000" algn="tl">
                    <a:srgbClr val="000000">
                      <a:alpha val="43137"/>
                    </a:srgbClr>
                  </a:outerShdw>
                </a:effectLst>
              </a:rPr>
              <a:t>13</a:t>
            </a:r>
            <a:r>
              <a:rPr lang="en-US" sz="1900" b="1" dirty="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a:t>
            </a:r>
            <a:r>
              <a:rPr lang="en-US" sz="1900" b="1" baseline="30000" dirty="0">
                <a:solidFill>
                  <a:schemeClr val="bg2">
                    <a:lumMod val="75000"/>
                  </a:schemeClr>
                </a:solidFill>
                <a:effectLst>
                  <a:outerShdw blurRad="38100" dist="38100" dir="2700000" algn="tl">
                    <a:srgbClr val="000000">
                      <a:alpha val="43137"/>
                    </a:srgbClr>
                  </a:outerShdw>
                </a:effectLst>
              </a:rPr>
              <a:t>14</a:t>
            </a:r>
            <a:r>
              <a:rPr lang="en-US" sz="1900" b="1" dirty="0">
                <a:solidFill>
                  <a:schemeClr val="bg2">
                    <a:lumMod val="75000"/>
                  </a:schemeClr>
                </a:solidFill>
                <a:effectLst>
                  <a:outerShdw blurRad="38100" dist="38100" dir="2700000" algn="tl">
                    <a:srgbClr val="000000">
                      <a:alpha val="43137"/>
                    </a:srgbClr>
                  </a:outerShdw>
                </a:effectLst>
              </a:rPr>
              <a:t> For here we have no lasting city, but we seek the city that is to come.</a:t>
            </a:r>
            <a:r>
              <a:rPr lang="en-US" sz="1900" b="1" baseline="30000" dirty="0">
                <a:solidFill>
                  <a:schemeClr val="bg2">
                    <a:lumMod val="75000"/>
                  </a:schemeClr>
                </a:solidFill>
                <a:effectLst>
                  <a:outerShdw blurRad="38100" dist="38100" dir="2700000" algn="tl">
                    <a:srgbClr val="000000">
                      <a:alpha val="43137"/>
                    </a:srgbClr>
                  </a:outerShdw>
                </a:effectLst>
              </a:rPr>
              <a:t>15</a:t>
            </a:r>
            <a:r>
              <a:rPr lang="en-US" sz="1900" b="1" dirty="0">
                <a:solidFill>
                  <a:schemeClr val="bg2">
                    <a:lumMod val="75000"/>
                  </a:schemeClr>
                </a:solidFill>
                <a:effectLst>
                  <a:outerShdw blurRad="38100" dist="38100" dir="2700000" algn="tl">
                    <a:srgbClr val="000000">
                      <a:alpha val="43137"/>
                    </a:srgbClr>
                  </a:outerShdw>
                </a:effectLst>
              </a:rPr>
              <a:t> Through him then let us continually offer up a sacrifice of praise to </a:t>
            </a:r>
            <a:r>
              <a:rPr lang="en-US" sz="1900" b="1" dirty="0" smtClean="0">
                <a:solidFill>
                  <a:schemeClr val="bg2">
                    <a:lumMod val="75000"/>
                  </a:schemeClr>
                </a:solidFill>
                <a:effectLst>
                  <a:outerShdw blurRad="38100" dist="38100" dir="2700000" algn="tl">
                    <a:srgbClr val="000000">
                      <a:alpha val="43137"/>
                    </a:srgbClr>
                  </a:outerShdw>
                </a:effectLst>
              </a:rPr>
              <a:t>God, that is, the fruit of lips that acknowledge his name. </a:t>
            </a:r>
            <a:r>
              <a:rPr lang="en-US" sz="1900" b="1" baseline="30000" dirty="0" smtClean="0">
                <a:solidFill>
                  <a:schemeClr val="bg2">
                    <a:lumMod val="75000"/>
                  </a:schemeClr>
                </a:solidFill>
                <a:effectLst>
                  <a:outerShdw blurRad="38100" dist="38100" dir="2700000" algn="tl">
                    <a:srgbClr val="000000">
                      <a:alpha val="43137"/>
                    </a:srgbClr>
                  </a:outerShdw>
                </a:effectLst>
              </a:rPr>
              <a:t>16</a:t>
            </a:r>
            <a:r>
              <a:rPr lang="en-US" sz="1900" b="1" dirty="0" smtClean="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  </a:t>
            </a:r>
            <a:r>
              <a:rPr lang="en-US" sz="1900" b="1" baseline="30000" dirty="0" smtClean="0">
                <a:effectLst>
                  <a:outerShdw blurRad="38100" dist="38100" dir="2700000" algn="tl">
                    <a:srgbClr val="000000">
                      <a:alpha val="43137"/>
                    </a:srgbClr>
                  </a:outerShdw>
                </a:effectLst>
              </a:rPr>
              <a:t>17</a:t>
            </a:r>
            <a:r>
              <a:rPr lang="en-US" sz="1900" b="1" dirty="0">
                <a:effectLst>
                  <a:outerShdw blurRad="38100" dist="38100" dir="2700000" algn="tl">
                    <a:srgbClr val="000000">
                      <a:alpha val="43137"/>
                    </a:srgbClr>
                  </a:outerShdw>
                </a:effectLst>
              </a:rPr>
              <a:t> Obey your leaders and submit to them, for they are keeping watch over your souls, as those who will have to give an account. Let them do this with joy and not with groaning, for that would be of no advantage to you.  </a:t>
            </a:r>
            <a:r>
              <a:rPr lang="en-US" sz="1900" b="1" baseline="30000" dirty="0">
                <a:solidFill>
                  <a:schemeClr val="bg2">
                    <a:lumMod val="75000"/>
                  </a:schemeClr>
                </a:solidFill>
                <a:effectLst>
                  <a:outerShdw blurRad="38100" dist="38100" dir="2700000" algn="tl">
                    <a:srgbClr val="000000">
                      <a:alpha val="43137"/>
                    </a:srgbClr>
                  </a:outerShdw>
                </a:effectLst>
              </a:rPr>
              <a:t>18</a:t>
            </a:r>
            <a:r>
              <a:rPr lang="en-US" sz="1900" b="1" dirty="0">
                <a:solidFill>
                  <a:schemeClr val="bg2">
                    <a:lumMod val="75000"/>
                  </a:schemeClr>
                </a:solidFill>
                <a:effectLst>
                  <a:outerShdw blurRad="38100" dist="38100" dir="2700000" algn="tl">
                    <a:srgbClr val="000000">
                      <a:alpha val="43137"/>
                    </a:srgbClr>
                  </a:outerShdw>
                </a:effectLst>
              </a:rPr>
              <a:t> Pray for us, for we are sure that we have a clear conscience, desiring to act honorably in all things. </a:t>
            </a:r>
            <a:r>
              <a:rPr lang="en-US" sz="1900" b="1" baseline="30000" dirty="0">
                <a:solidFill>
                  <a:schemeClr val="bg2">
                    <a:lumMod val="75000"/>
                  </a:schemeClr>
                </a:solidFill>
                <a:effectLst>
                  <a:outerShdw blurRad="38100" dist="38100" dir="2700000" algn="tl">
                    <a:srgbClr val="000000">
                      <a:alpha val="43137"/>
                    </a:srgbClr>
                  </a:outerShdw>
                </a:effectLst>
              </a:rPr>
              <a:t>19</a:t>
            </a:r>
            <a:r>
              <a:rPr lang="en-US" sz="1900" b="1" dirty="0">
                <a:solidFill>
                  <a:schemeClr val="bg2">
                    <a:lumMod val="75000"/>
                  </a:schemeClr>
                </a:solidFill>
                <a:effectLst>
                  <a:outerShdw blurRad="38100" dist="38100" dir="2700000" algn="tl">
                    <a:srgbClr val="000000">
                      <a:alpha val="43137"/>
                    </a:srgbClr>
                  </a:outerShdw>
                </a:effectLst>
              </a:rPr>
              <a:t> I urge you the more earnestly to do this in order that I may be restored to you the sooner. </a:t>
            </a:r>
            <a:r>
              <a:rPr lang="en-US" sz="1900" dirty="0">
                <a:solidFill>
                  <a:schemeClr val="bg2">
                    <a:lumMod val="75000"/>
                  </a:schemeClr>
                </a:solidFill>
                <a:effectLst>
                  <a:outerShdw blurRad="38100" dist="38100" dir="2700000" algn="tl">
                    <a:srgbClr val="000000">
                      <a:alpha val="43137"/>
                    </a:srgbClr>
                  </a:outerShdw>
                </a:effectLst>
              </a:rPr>
              <a:t/>
            </a:r>
            <a:br>
              <a:rPr lang="en-US" sz="1900" dirty="0">
                <a:solidFill>
                  <a:schemeClr val="bg2">
                    <a:lumMod val="75000"/>
                  </a:schemeClr>
                </a:solidFill>
                <a:effectLst>
                  <a:outerShdw blurRad="38100" dist="38100" dir="2700000" algn="tl">
                    <a:srgbClr val="000000">
                      <a:alpha val="43137"/>
                    </a:srgbClr>
                  </a:outerShdw>
                </a:effectLst>
              </a:rPr>
            </a:br>
            <a:r>
              <a:rPr lang="en-US" sz="1900" b="1" dirty="0">
                <a:solidFill>
                  <a:schemeClr val="tx1">
                    <a:lumMod val="50000"/>
                    <a:lumOff val="50000"/>
                  </a:schemeClr>
                </a:solidFill>
                <a:effectLst>
                  <a:outerShdw blurRad="38100" dist="38100" dir="2700000" algn="tl">
                    <a:srgbClr val="000000">
                      <a:alpha val="43137"/>
                    </a:srgbClr>
                  </a:outerShdw>
                </a:effectLst>
                <a:latin typeface="+mn-lt"/>
              </a:rPr>
              <a:t/>
            </a:r>
            <a:br>
              <a:rPr lang="en-US" sz="1900" b="1" dirty="0">
                <a:solidFill>
                  <a:schemeClr val="tx1">
                    <a:lumMod val="50000"/>
                    <a:lumOff val="50000"/>
                  </a:schemeClr>
                </a:solidFill>
                <a:effectLst>
                  <a:outerShdw blurRad="38100" dist="38100" dir="2700000" algn="tl">
                    <a:srgbClr val="000000">
                      <a:alpha val="43137"/>
                    </a:srgbClr>
                  </a:outerShdw>
                </a:effectLst>
                <a:latin typeface="+mn-lt"/>
              </a:rPr>
            </a:br>
            <a:r>
              <a:rPr lang="en-US" sz="1900" b="1" dirty="0" smtClean="0">
                <a:effectLst>
                  <a:outerShdw blurRad="38100" dist="38100" dir="2700000" algn="tl">
                    <a:srgbClr val="000000">
                      <a:alpha val="43137"/>
                    </a:srgbClr>
                  </a:outerShdw>
                </a:effectLst>
                <a:latin typeface="+mn-lt"/>
              </a:rPr>
              <a:t>Hebrews </a:t>
            </a:r>
            <a:r>
              <a:rPr lang="en-US" sz="1900" b="1" dirty="0" smtClean="0">
                <a:effectLst>
                  <a:outerShdw blurRad="38100" dist="38100" dir="2700000" algn="tl">
                    <a:srgbClr val="000000">
                      <a:alpha val="43137"/>
                    </a:srgbClr>
                  </a:outerShdw>
                </a:effectLst>
                <a:latin typeface="+mn-lt"/>
              </a:rPr>
              <a:t>13:7-19 </a:t>
            </a:r>
            <a:r>
              <a:rPr lang="en-US" sz="1900" b="1" dirty="0" smtClean="0">
                <a:effectLst>
                  <a:outerShdw blurRad="38100" dist="38100" dir="2700000" algn="tl">
                    <a:srgbClr val="000000">
                      <a:alpha val="43137"/>
                    </a:srgbClr>
                  </a:outerShdw>
                </a:effectLst>
                <a:latin typeface="+mn-lt"/>
              </a:rPr>
              <a:t>ESV</a:t>
            </a:r>
            <a:endParaRPr lang="en-US" sz="19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0640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2766659"/>
            <a:ext cx="8955742" cy="1325563"/>
          </a:xfrm>
        </p:spPr>
        <p:txBody>
          <a:bodyPr>
            <a:noAutofit/>
          </a:bodyPr>
          <a:lstStyle/>
          <a:p>
            <a:pPr lvl="1" algn="ctr"/>
            <a:r>
              <a:rPr lang="en-US" sz="1900" b="1" baseline="30000" dirty="0">
                <a:solidFill>
                  <a:schemeClr val="bg2">
                    <a:lumMod val="75000"/>
                  </a:schemeClr>
                </a:solidFill>
                <a:effectLst>
                  <a:outerShdw blurRad="38100" dist="38100" dir="2700000" algn="tl">
                    <a:srgbClr val="000000">
                      <a:alpha val="43137"/>
                    </a:srgbClr>
                  </a:outerShdw>
                </a:effectLst>
              </a:rPr>
              <a:t>7</a:t>
            </a:r>
            <a:r>
              <a:rPr lang="en-US" sz="1900" b="1" dirty="0">
                <a:solidFill>
                  <a:schemeClr val="bg2">
                    <a:lumMod val="75000"/>
                  </a:schemeClr>
                </a:solidFill>
                <a:effectLst>
                  <a:outerShdw blurRad="38100" dist="38100" dir="2700000" algn="tl">
                    <a:srgbClr val="000000">
                      <a:alpha val="43137"/>
                    </a:srgbClr>
                  </a:outerShdw>
                </a:effectLst>
              </a:rPr>
              <a:t> Remember your leaders, those who spoke to you the word of God. Consider the outcome of their way of life, and imitate their faith. </a:t>
            </a:r>
            <a:r>
              <a:rPr lang="en-US" sz="1900" b="1" baseline="30000" dirty="0">
                <a:solidFill>
                  <a:schemeClr val="bg2">
                    <a:lumMod val="75000"/>
                  </a:schemeClr>
                </a:solidFill>
                <a:effectLst>
                  <a:outerShdw blurRad="38100" dist="38100" dir="2700000" algn="tl">
                    <a:srgbClr val="000000">
                      <a:alpha val="43137"/>
                    </a:srgbClr>
                  </a:outerShdw>
                </a:effectLst>
              </a:rPr>
              <a:t>8</a:t>
            </a:r>
            <a:r>
              <a:rPr lang="en-US" sz="1900" b="1" dirty="0">
                <a:solidFill>
                  <a:schemeClr val="bg2">
                    <a:lumMod val="75000"/>
                  </a:schemeClr>
                </a:solidFill>
                <a:effectLst>
                  <a:outerShdw blurRad="38100" dist="38100" dir="2700000" algn="tl">
                    <a:srgbClr val="000000">
                      <a:alpha val="43137"/>
                    </a:srgbClr>
                  </a:outerShdw>
                </a:effectLst>
              </a:rPr>
              <a:t> Jesus Christ is the same yesterday and today and forever. </a:t>
            </a:r>
            <a:r>
              <a:rPr lang="en-US" sz="1900" b="1" baseline="30000" dirty="0">
                <a:solidFill>
                  <a:schemeClr val="bg2">
                    <a:lumMod val="75000"/>
                  </a:schemeClr>
                </a:solidFill>
                <a:effectLst>
                  <a:outerShdw blurRad="38100" dist="38100" dir="2700000" algn="tl">
                    <a:srgbClr val="000000">
                      <a:alpha val="43137"/>
                    </a:srgbClr>
                  </a:outerShdw>
                </a:effectLst>
              </a:rPr>
              <a:t>9</a:t>
            </a:r>
            <a:r>
              <a:rPr lang="en-US" sz="1900" b="1" dirty="0">
                <a:solidFill>
                  <a:schemeClr val="bg2">
                    <a:lumMod val="75000"/>
                  </a:schemeClr>
                </a:solidFill>
                <a:effectLst>
                  <a:outerShdw blurRad="38100" dist="38100" dir="2700000" algn="tl">
                    <a:srgbClr val="000000">
                      <a:alpha val="43137"/>
                    </a:srgbClr>
                  </a:outerShdw>
                </a:effectLst>
              </a:rPr>
              <a:t> Do not be led away by diverse and strange teachings, for it is good for the heart to be strengthened by grace, not by foods, which have not benefited those devoted to them. </a:t>
            </a:r>
            <a:r>
              <a:rPr lang="en-US" sz="1900" b="1" baseline="30000" dirty="0">
                <a:solidFill>
                  <a:schemeClr val="bg2">
                    <a:lumMod val="75000"/>
                  </a:schemeClr>
                </a:solidFill>
                <a:effectLst>
                  <a:outerShdw blurRad="38100" dist="38100" dir="2700000" algn="tl">
                    <a:srgbClr val="000000">
                      <a:alpha val="43137"/>
                    </a:srgbClr>
                  </a:outerShdw>
                </a:effectLst>
              </a:rPr>
              <a:t>10</a:t>
            </a:r>
            <a:r>
              <a:rPr lang="en-US" sz="1900" b="1" dirty="0">
                <a:solidFill>
                  <a:schemeClr val="bg2">
                    <a:lumMod val="75000"/>
                  </a:schemeClr>
                </a:solidFill>
                <a:effectLst>
                  <a:outerShdw blurRad="38100" dist="38100" dir="2700000" algn="tl">
                    <a:srgbClr val="000000">
                      <a:alpha val="43137"/>
                    </a:srgbClr>
                  </a:outerShdw>
                </a:effectLst>
              </a:rPr>
              <a:t> We have an altar from which those who serve the tent have no right to eat. </a:t>
            </a:r>
            <a:r>
              <a:rPr lang="en-US" sz="1900" b="1" baseline="30000" dirty="0">
                <a:solidFill>
                  <a:schemeClr val="bg2">
                    <a:lumMod val="75000"/>
                  </a:schemeClr>
                </a:solidFill>
                <a:effectLst>
                  <a:outerShdw blurRad="38100" dist="38100" dir="2700000" algn="tl">
                    <a:srgbClr val="000000">
                      <a:alpha val="43137"/>
                    </a:srgbClr>
                  </a:outerShdw>
                </a:effectLst>
              </a:rPr>
              <a:t>11</a:t>
            </a:r>
            <a:r>
              <a:rPr lang="en-US" sz="1900" b="1" dirty="0">
                <a:solidFill>
                  <a:schemeClr val="bg2">
                    <a:lumMod val="75000"/>
                  </a:schemeClr>
                </a:solidFill>
                <a:effectLst>
                  <a:outerShdw blurRad="38100" dist="38100" dir="2700000" algn="tl">
                    <a:srgbClr val="000000">
                      <a:alpha val="43137"/>
                    </a:srgbClr>
                  </a:outerShdw>
                </a:effectLst>
              </a:rPr>
              <a:t> For the bodies of those animals whose blood is brought into the holy places by the high priest as a sacrifice for sin are burned outside the camp. </a:t>
            </a:r>
            <a:r>
              <a:rPr lang="en-US" sz="1900" b="1" baseline="30000" dirty="0">
                <a:solidFill>
                  <a:schemeClr val="bg2">
                    <a:lumMod val="75000"/>
                  </a:schemeClr>
                </a:solidFill>
                <a:effectLst>
                  <a:outerShdw blurRad="38100" dist="38100" dir="2700000" algn="tl">
                    <a:srgbClr val="000000">
                      <a:alpha val="43137"/>
                    </a:srgbClr>
                  </a:outerShdw>
                </a:effectLst>
              </a:rPr>
              <a:t>12</a:t>
            </a:r>
            <a:r>
              <a:rPr lang="en-US" sz="1900" b="1" dirty="0">
                <a:solidFill>
                  <a:schemeClr val="bg2">
                    <a:lumMod val="75000"/>
                  </a:schemeClr>
                </a:solidFill>
                <a:effectLst>
                  <a:outerShdw blurRad="38100" dist="38100" dir="2700000" algn="tl">
                    <a:srgbClr val="000000">
                      <a:alpha val="43137"/>
                    </a:srgbClr>
                  </a:outerShdw>
                </a:effectLst>
              </a:rPr>
              <a:t> So Jesus also suffered outside the gate in order to sanctify the people through his own blood. </a:t>
            </a:r>
            <a:r>
              <a:rPr lang="en-US" sz="1900" b="1" baseline="30000" dirty="0">
                <a:solidFill>
                  <a:schemeClr val="bg2">
                    <a:lumMod val="75000"/>
                  </a:schemeClr>
                </a:solidFill>
                <a:effectLst>
                  <a:outerShdw blurRad="38100" dist="38100" dir="2700000" algn="tl">
                    <a:srgbClr val="000000">
                      <a:alpha val="43137"/>
                    </a:srgbClr>
                  </a:outerShdw>
                </a:effectLst>
              </a:rPr>
              <a:t>13</a:t>
            </a:r>
            <a:r>
              <a:rPr lang="en-US" sz="1900" b="1" dirty="0">
                <a:solidFill>
                  <a:schemeClr val="bg2">
                    <a:lumMod val="75000"/>
                  </a:schemeClr>
                </a:solidFill>
                <a:effectLst>
                  <a:outerShdw blurRad="38100" dist="38100" dir="2700000" algn="tl">
                    <a:srgbClr val="000000">
                      <a:alpha val="43137"/>
                    </a:srgbClr>
                  </a:outerShdw>
                </a:effectLst>
              </a:rPr>
              <a:t> Therefore let us go to him outside the camp and bear the reproach he endured.</a:t>
            </a:r>
            <a:r>
              <a:rPr lang="en-US" sz="1900" b="1" baseline="30000" dirty="0">
                <a:solidFill>
                  <a:schemeClr val="bg2">
                    <a:lumMod val="75000"/>
                  </a:schemeClr>
                </a:solidFill>
                <a:effectLst>
                  <a:outerShdw blurRad="38100" dist="38100" dir="2700000" algn="tl">
                    <a:srgbClr val="000000">
                      <a:alpha val="43137"/>
                    </a:srgbClr>
                  </a:outerShdw>
                </a:effectLst>
              </a:rPr>
              <a:t>14</a:t>
            </a:r>
            <a:r>
              <a:rPr lang="en-US" sz="1900" b="1" dirty="0">
                <a:solidFill>
                  <a:schemeClr val="bg2">
                    <a:lumMod val="75000"/>
                  </a:schemeClr>
                </a:solidFill>
                <a:effectLst>
                  <a:outerShdw blurRad="38100" dist="38100" dir="2700000" algn="tl">
                    <a:srgbClr val="000000">
                      <a:alpha val="43137"/>
                    </a:srgbClr>
                  </a:outerShdw>
                </a:effectLst>
              </a:rPr>
              <a:t> For here we have no lasting city, but we seek the city that is to come.</a:t>
            </a:r>
            <a:r>
              <a:rPr lang="en-US" sz="1900" b="1" baseline="30000" dirty="0">
                <a:solidFill>
                  <a:schemeClr val="bg2">
                    <a:lumMod val="75000"/>
                  </a:schemeClr>
                </a:solidFill>
                <a:effectLst>
                  <a:outerShdw blurRad="38100" dist="38100" dir="2700000" algn="tl">
                    <a:srgbClr val="000000">
                      <a:alpha val="43137"/>
                    </a:srgbClr>
                  </a:outerShdw>
                </a:effectLst>
              </a:rPr>
              <a:t>15</a:t>
            </a:r>
            <a:r>
              <a:rPr lang="en-US" sz="1900" b="1" dirty="0">
                <a:solidFill>
                  <a:schemeClr val="bg2">
                    <a:lumMod val="75000"/>
                  </a:schemeClr>
                </a:solidFill>
                <a:effectLst>
                  <a:outerShdw blurRad="38100" dist="38100" dir="2700000" algn="tl">
                    <a:srgbClr val="000000">
                      <a:alpha val="43137"/>
                    </a:srgbClr>
                  </a:outerShdw>
                </a:effectLst>
              </a:rPr>
              <a:t> Through him then let us continually offer up a sacrifice of praise to God, that is, the fruit of lips that acknowledge his name. </a:t>
            </a:r>
            <a:r>
              <a:rPr lang="en-US" sz="1900" b="1" baseline="30000" dirty="0">
                <a:solidFill>
                  <a:schemeClr val="bg2">
                    <a:lumMod val="75000"/>
                  </a:schemeClr>
                </a:solidFill>
                <a:effectLst>
                  <a:outerShdw blurRad="38100" dist="38100" dir="2700000" algn="tl">
                    <a:srgbClr val="000000">
                      <a:alpha val="43137"/>
                    </a:srgbClr>
                  </a:outerShdw>
                </a:effectLst>
              </a:rPr>
              <a:t>16</a:t>
            </a:r>
            <a:r>
              <a:rPr lang="en-US" sz="1900" b="1" dirty="0">
                <a:solidFill>
                  <a:schemeClr val="bg2">
                    <a:lumMod val="75000"/>
                  </a:schemeClr>
                </a:solidFill>
                <a:effectLst>
                  <a:outerShdw blurRad="38100" dist="38100" dir="2700000" algn="tl">
                    <a:srgbClr val="000000">
                      <a:alpha val="43137"/>
                    </a:srgbClr>
                  </a:outerShdw>
                </a:effectLst>
              </a:rPr>
              <a:t> Do not neglect to do good and to share what you have, for such sacrifices are pleasing to God.  </a:t>
            </a:r>
            <a:r>
              <a:rPr lang="en-US" sz="1900" b="1" baseline="30000" dirty="0">
                <a:solidFill>
                  <a:schemeClr val="bg2">
                    <a:lumMod val="75000"/>
                  </a:schemeClr>
                </a:solidFill>
                <a:effectLst>
                  <a:outerShdw blurRad="38100" dist="38100" dir="2700000" algn="tl">
                    <a:srgbClr val="000000">
                      <a:alpha val="43137"/>
                    </a:srgbClr>
                  </a:outerShdw>
                </a:effectLst>
              </a:rPr>
              <a:t>17</a:t>
            </a:r>
            <a:r>
              <a:rPr lang="en-US" sz="1900" b="1" dirty="0">
                <a:solidFill>
                  <a:schemeClr val="bg2">
                    <a:lumMod val="75000"/>
                  </a:schemeClr>
                </a:solidFill>
                <a:effectLst>
                  <a:outerShdw blurRad="38100" dist="38100" dir="2700000" algn="tl">
                    <a:srgbClr val="000000">
                      <a:alpha val="43137"/>
                    </a:srgbClr>
                  </a:outerShdw>
                </a:effectLst>
              </a:rPr>
              <a:t> Obey your leaders and submit to them, for they are keeping watch over your souls, as those who will have to give an account. Let them do this with joy and not with groaning, for that would be of no advantage to you.  </a:t>
            </a:r>
            <a:r>
              <a:rPr lang="en-US" sz="1900" b="1" baseline="30000" dirty="0">
                <a:effectLst>
                  <a:outerShdw blurRad="38100" dist="38100" dir="2700000" algn="tl">
                    <a:srgbClr val="000000">
                      <a:alpha val="43137"/>
                    </a:srgbClr>
                  </a:outerShdw>
                </a:effectLst>
              </a:rPr>
              <a:t>18</a:t>
            </a:r>
            <a:r>
              <a:rPr lang="en-US" sz="1900" b="1" dirty="0">
                <a:effectLst>
                  <a:outerShdw blurRad="38100" dist="38100" dir="2700000" algn="tl">
                    <a:srgbClr val="000000">
                      <a:alpha val="43137"/>
                    </a:srgbClr>
                  </a:outerShdw>
                </a:effectLst>
              </a:rPr>
              <a:t> Pray for us, for we are sure that we have a clear conscience, desiring to act honorably in all things. </a:t>
            </a:r>
            <a:r>
              <a:rPr lang="en-US" sz="1900" b="1" baseline="30000" dirty="0">
                <a:effectLst>
                  <a:outerShdw blurRad="38100" dist="38100" dir="2700000" algn="tl">
                    <a:srgbClr val="000000">
                      <a:alpha val="43137"/>
                    </a:srgbClr>
                  </a:outerShdw>
                </a:effectLst>
              </a:rPr>
              <a:t>19</a:t>
            </a:r>
            <a:r>
              <a:rPr lang="en-US" sz="1900" b="1" dirty="0">
                <a:effectLst>
                  <a:outerShdw blurRad="38100" dist="38100" dir="2700000" algn="tl">
                    <a:srgbClr val="000000">
                      <a:alpha val="43137"/>
                    </a:srgbClr>
                  </a:outerShdw>
                </a:effectLst>
              </a:rPr>
              <a:t> I urge you the more earnestly to do this in order that I may be restored to you the sooner. </a:t>
            </a:r>
            <a:r>
              <a:rPr lang="en-US" sz="1900" dirty="0">
                <a:effectLst>
                  <a:outerShdw blurRad="38100" dist="38100" dir="2700000" algn="tl">
                    <a:srgbClr val="000000">
                      <a:alpha val="43137"/>
                    </a:srgbClr>
                  </a:outerShdw>
                </a:effectLst>
              </a:rPr>
              <a:t/>
            </a:r>
            <a:br>
              <a:rPr lang="en-US" sz="1900" dirty="0">
                <a:effectLst>
                  <a:outerShdw blurRad="38100" dist="38100" dir="2700000" algn="tl">
                    <a:srgbClr val="000000">
                      <a:alpha val="43137"/>
                    </a:srgbClr>
                  </a:outerShdw>
                </a:effectLst>
              </a:rPr>
            </a:br>
            <a:r>
              <a:rPr lang="en-US" sz="1900" b="1" dirty="0">
                <a:solidFill>
                  <a:schemeClr val="tx1">
                    <a:lumMod val="50000"/>
                    <a:lumOff val="50000"/>
                  </a:schemeClr>
                </a:solidFill>
                <a:effectLst>
                  <a:outerShdw blurRad="38100" dist="38100" dir="2700000" algn="tl">
                    <a:srgbClr val="000000">
                      <a:alpha val="43137"/>
                    </a:srgbClr>
                  </a:outerShdw>
                </a:effectLst>
                <a:latin typeface="+mn-lt"/>
              </a:rPr>
              <a:t/>
            </a:r>
            <a:br>
              <a:rPr lang="en-US" sz="1900" b="1" dirty="0">
                <a:solidFill>
                  <a:schemeClr val="tx1">
                    <a:lumMod val="50000"/>
                    <a:lumOff val="50000"/>
                  </a:schemeClr>
                </a:solidFill>
                <a:effectLst>
                  <a:outerShdw blurRad="38100" dist="38100" dir="2700000" algn="tl">
                    <a:srgbClr val="000000">
                      <a:alpha val="43137"/>
                    </a:srgbClr>
                  </a:outerShdw>
                </a:effectLst>
                <a:latin typeface="+mn-lt"/>
              </a:rPr>
            </a:br>
            <a:r>
              <a:rPr lang="en-US" sz="1900" b="1" dirty="0" smtClean="0">
                <a:effectLst>
                  <a:outerShdw blurRad="38100" dist="38100" dir="2700000" algn="tl">
                    <a:srgbClr val="000000">
                      <a:alpha val="43137"/>
                    </a:srgbClr>
                  </a:outerShdw>
                </a:effectLst>
                <a:latin typeface="+mn-lt"/>
              </a:rPr>
              <a:t>Hebrews </a:t>
            </a:r>
            <a:r>
              <a:rPr lang="en-US" sz="1900" b="1" dirty="0" smtClean="0">
                <a:effectLst>
                  <a:outerShdw blurRad="38100" dist="38100" dir="2700000" algn="tl">
                    <a:srgbClr val="000000">
                      <a:alpha val="43137"/>
                    </a:srgbClr>
                  </a:outerShdw>
                </a:effectLst>
                <a:latin typeface="+mn-lt"/>
              </a:rPr>
              <a:t>13:7-19 </a:t>
            </a:r>
            <a:r>
              <a:rPr lang="en-US" sz="1900" b="1" dirty="0" smtClean="0">
                <a:effectLst>
                  <a:outerShdw blurRad="38100" dist="38100" dir="2700000" algn="tl">
                    <a:srgbClr val="000000">
                      <a:alpha val="43137"/>
                    </a:srgbClr>
                  </a:outerShdw>
                </a:effectLst>
                <a:latin typeface="+mn-lt"/>
              </a:rPr>
              <a:t>ESV</a:t>
            </a:r>
            <a:endParaRPr lang="en-US" sz="19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2559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17209"/>
            <a:ext cx="7886700" cy="6384598"/>
          </a:xfrm>
        </p:spPr>
      </p:pic>
    </p:spTree>
    <p:extLst>
      <p:ext uri="{BB962C8B-B14F-4D97-AF65-F5344CB8AC3E}">
        <p14:creationId xmlns:p14="http://schemas.microsoft.com/office/powerpoint/2010/main" val="276727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17" y="1664001"/>
            <a:ext cx="8493050" cy="1325563"/>
          </a:xfrm>
        </p:spPr>
        <p:txBody>
          <a:bodyPr>
            <a:noAutofit/>
          </a:bodyPr>
          <a:lstStyle/>
          <a:p>
            <a:pPr lvl="1" algn="ctr"/>
            <a:r>
              <a:rPr lang="en-US" sz="3600" dirty="0"/>
              <a:t>…</a:t>
            </a:r>
            <a:r>
              <a:rPr lang="en-US" sz="3600" b="1" dirty="0"/>
              <a:t>strike the shepherd, and the sheep of the flock will be scattered.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Matthew 26:31b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986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1016</TotalTime>
  <Words>27</Words>
  <Application>Microsoft Office PowerPoint</Application>
  <PresentationFormat>On-screen Show (4:3)</PresentationFormat>
  <Paragraphs>10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Prime</vt:lpstr>
      <vt:lpstr>Office Theme</vt:lpstr>
      <vt:lpstr>Be Good and  Do Good Stuff</vt:lpstr>
      <vt:lpstr>16 Do not neglect to do good and to share what you have, for such sacrifices are pleasing to God.  Hebrews 13:16 ESV</vt:lpstr>
      <vt:lpstr>28 Therefore let us be grateful for receiving a kingdom that cannot be shaken, and thus let us offer to God acceptable worship, with reverence and awe, 29 for our God is a consuming fire.  Hebrews 12:28-29 ESV</vt:lpstr>
      <vt:lpstr>7 Remember your leaders, those who spoke to you the word of God. Consider the outcome of their way of life, and imitate their faith. 8 Jesus Christ is the same yesterday and today and forever. 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endured.14 For here we have no lasting city, but we seek the city that is to come.15 Through him then let us continually offer up a sacrifice of praise to God, that is, the fruit of lips that acknowledge his name. 16 Do not neglect to do good and to share what you have, for such sacrifices are pleasing to God.  17 Obey your leaders and submit to them, for they are keeping watch over your souls, as those who will have to give an account. Let them do this with joy and not with groaning, for that would be of no advantage to you.  18 Pray for us, for we are sure that we have a clear conscience, desiring to act honorably in all things. 19 I urge you the more earnestly to do this in order that I may be restored to you the sooner.   Hebrews 13:7-19 ESV</vt:lpstr>
      <vt:lpstr>7 Remember your leaders, those who spoke to you the word of God. Consider the outcome of their way of life, and imitate their faith. 8 Jesus Christ is the same yesterday and today and forever. 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endured.14 For here we have no lasting city, but we seek the city that is to come.15 Through him then let us continually offer up a sacrifice of praise to God, that is, the fruit of lips that acknowledge his name. 16 Do not neglect to do good and to share what you have, for such sacrifices are pleasing to God.  17 Obey your leaders and submit to them, for they are keeping watch over your souls, as those who will have to give an account. Let them do this with joy and not with groaning, for that would be of no advantage to you.  18 Pray for us, for we are sure that we have a clear conscience, desiring to act honorably in all things. 19 I urge you the more earnestly to do this in order that I may be restored to you the sooner.   Hebrews 13:7-19 ESV</vt:lpstr>
      <vt:lpstr>7 Remember your leaders, those who spoke to you the word of God. Consider the outcome of their way of life, and imitate their faith. 8 Jesus Christ is the same yesterday and today and forever. 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endured.14 For here we have no lasting city, but we seek the city that is to come.15 Through him then let us continually offer up a sacrifice of praise to God, that is, the fruit of lips that acknowledge his name. 16 Do not neglect to do good and to share what you have, for such sacrifices are pleasing to God.  17 Obey your leaders and submit to them, for they are keeping watch over your souls, as those who will have to give an account. Let them do this with joy and not with groaning, for that would be of no advantage to you.  18 Pray for us, for we are sure that we have a clear conscience, desiring to act honorably in all things. 19 I urge you the more earnestly to do this in order that I may be restored to you the sooner.   Hebrews 13:7-19 ESV</vt:lpstr>
      <vt:lpstr>7 Remember your leaders, those who spoke to you the word of God. Consider the outcome of their way of life, and imitate their faith. 8 Jesus Christ is the same yesterday and today and forever. 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endured.14 For here we have no lasting city, but we seek the city that is to come.15 Through him then let us continually offer up a sacrifice of praise to God, that is, the fruit of lips that acknowledge his name. 16 Do not neglect to do good and to share what you have, for such sacrifices are pleasing to God.  17 Obey your leaders and submit to them, for they are keeping watch over your souls, as those who will have to give an account. Let them do this with joy and not with groaning, for that would be of no advantage to you.  18 Pray for us, for we are sure that we have a clear conscience, desiring to act honorably in all things. 19 I urge you the more earnestly to do this in order that I may be restored to you the sooner.   Hebrews 13:7-19 ESV</vt:lpstr>
      <vt:lpstr>7 Remember your leaders, those who spoke to you the word of God. Consider the outcome of their way of life, and imitate their faith. 8 Jesus Christ is the same yesterday and today and forever. 9 Do not be led away by diverse and strange teachings, for it is good for the heart to be strengthened by grace, not by foods, which have not benefited those devoted to them. 10 We have an altar from which those who serve the tent have no right to eat. 11 For the bodies of those animals whose blood is brought into the holy places by the high priest as a sacrifice for sin are burned outside the camp. 12 So Jesus also suffered outside the gate in order to sanctify the people through his own blood. 13 Therefore let us go to him outside the camp and bear the reproach he endured.14 For here we have no lasting city, but we seek the city that is to come.15 Through him then let us continually offer up a sacrifice of praise to God, that is, the fruit of lips that acknowledge his name. 16 Do not neglect to do good and to share what you have, for such sacrifices are pleasing to God.  17 Obey your leaders and submit to them, for they are keeping watch over your souls, as those who will have to give an account. Let them do this with joy and not with groaning, for that would be of no advantage to you.  18 Pray for us, for we are sure that we have a clear conscience, desiring to act honorably in all things. 19 I urge you the more earnestly to do this in order that I may be restored to you the sooner.   Hebrews 13:7-19 ESV</vt:lpstr>
      <vt:lpstr>PowerPoint Presentation</vt:lpstr>
      <vt:lpstr>…strike the shepherd, and the sheep of the flock will be scattered.  Matthew 26:31b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132</cp:revision>
  <dcterms:created xsi:type="dcterms:W3CDTF">2016-05-15T10:01:02Z</dcterms:created>
  <dcterms:modified xsi:type="dcterms:W3CDTF">2017-10-01T10:26:49Z</dcterms:modified>
</cp:coreProperties>
</file>