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56" r:id="rId2"/>
    <p:sldId id="468" r:id="rId3"/>
    <p:sldId id="445" r:id="rId4"/>
    <p:sldId id="469" r:id="rId5"/>
    <p:sldId id="457" r:id="rId6"/>
    <p:sldId id="470" r:id="rId7"/>
    <p:sldId id="459" r:id="rId8"/>
    <p:sldId id="458" r:id="rId9"/>
    <p:sldId id="471" r:id="rId10"/>
    <p:sldId id="466" r:id="rId11"/>
    <p:sldId id="467" r:id="rId12"/>
    <p:sldId id="472" r:id="rId13"/>
    <p:sldId id="473" r:id="rId14"/>
    <p:sldId id="474" r:id="rId15"/>
    <p:sldId id="47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940"/>
    <a:srgbClr val="CAD62E"/>
    <a:srgbClr val="DBDB67"/>
    <a:srgbClr val="6B5B55"/>
    <a:srgbClr val="808366"/>
    <a:srgbClr val="A59989"/>
    <a:srgbClr val="898A6B"/>
    <a:srgbClr val="FCFCC8"/>
    <a:srgbClr val="E7F3F1"/>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12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10/8/2017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10/8/2017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10/8/2017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10/8/2017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10/8/2017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10/8/2017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10/8/2017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10/8/2017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Oval 2"/>
          <p:cNvSpPr/>
          <p:nvPr/>
        </p:nvSpPr>
        <p:spPr>
          <a:xfrm>
            <a:off x="837080" y="416858"/>
            <a:ext cx="6999194" cy="5782235"/>
          </a:xfrm>
          <a:prstGeom prst="ellipse">
            <a:avLst/>
          </a:prstGeom>
          <a:solidFill>
            <a:srgbClr val="10294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4471" y="2497276"/>
            <a:ext cx="8942296" cy="1325563"/>
          </a:xfrm>
        </p:spPr>
        <p:txBody>
          <a:bodyPr>
            <a:noAutofit/>
          </a:bodyPr>
          <a:lstStyle/>
          <a:p>
            <a:pPr algn="ctr"/>
            <a:r>
              <a:rPr lang="en-US" sz="8800" dirty="0" smtClean="0">
                <a:ln>
                  <a:solidFill>
                    <a:srgbClr val="808366"/>
                  </a:solidFill>
                </a:ln>
                <a:solidFill>
                  <a:schemeClr val="bg1"/>
                </a:solidFill>
                <a:effectLst>
                  <a:glow>
                    <a:schemeClr val="bg1">
                      <a:alpha val="43000"/>
                    </a:schemeClr>
                  </a:glow>
                </a:effectLst>
                <a:latin typeface="Prime" pitchFamily="50" charset="0"/>
              </a:rPr>
              <a:t>Outside the Camp</a:t>
            </a:r>
            <a:endParaRPr lang="en-US" sz="7200" dirty="0">
              <a:ln>
                <a:solidFill>
                  <a:srgbClr val="808366"/>
                </a:solidFill>
              </a:ln>
              <a:solidFill>
                <a:schemeClr val="bg1"/>
              </a:solidFill>
              <a:effectLst>
                <a:glow>
                  <a:schemeClr val="bg1">
                    <a:alpha val="43000"/>
                  </a:schemeClr>
                </a:glow>
              </a:effectLst>
              <a:latin typeface="Prime" pitchFamily="50" charset="0"/>
            </a:endParaRPr>
          </a:p>
        </p:txBody>
      </p:sp>
      <p:sp>
        <p:nvSpPr>
          <p:cNvPr id="4" name="TextBox 3"/>
          <p:cNvSpPr txBox="1"/>
          <p:nvPr/>
        </p:nvSpPr>
        <p:spPr>
          <a:xfrm>
            <a:off x="2978524" y="4530926"/>
            <a:ext cx="2716306" cy="369332"/>
          </a:xfrm>
          <a:prstGeom prst="rect">
            <a:avLst/>
          </a:prstGeom>
          <a:noFill/>
        </p:spPr>
        <p:txBody>
          <a:bodyPr wrap="square" rtlCol="0">
            <a:spAutoFit/>
          </a:bodyPr>
          <a:lstStyle/>
          <a:p>
            <a:pPr algn="ctr"/>
            <a:r>
              <a:rPr lang="en-US" dirty="0" smtClean="0">
                <a:solidFill>
                  <a:schemeClr val="bg1"/>
                </a:solidFill>
                <a:latin typeface="Prime" pitchFamily="50" charset="0"/>
              </a:rPr>
              <a:t>Hebrews 13</a:t>
            </a:r>
            <a:endParaRPr lang="en-US" dirty="0">
              <a:solidFill>
                <a:schemeClr val="bg1"/>
              </a:solidFill>
              <a:latin typeface="Prime" pitchFamily="50" charset="0"/>
            </a:endParaRPr>
          </a:p>
        </p:txBody>
      </p:sp>
    </p:spTree>
    <p:extLst>
      <p:ext uri="{BB962C8B-B14F-4D97-AF65-F5344CB8AC3E}">
        <p14:creationId xmlns:p14="http://schemas.microsoft.com/office/powerpoint/2010/main" val="340226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23176" r="6941"/>
          <a:stretch/>
        </p:blipFill>
        <p:spPr>
          <a:xfrm>
            <a:off x="1815353" y="1690689"/>
            <a:ext cx="5325036" cy="3810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68262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5" y="2793553"/>
            <a:ext cx="8735097" cy="1325563"/>
          </a:xfrm>
        </p:spPr>
        <p:txBody>
          <a:bodyPr>
            <a:noAutofit/>
          </a:bodyPr>
          <a:lstStyle/>
          <a:p>
            <a:pPr lvl="1" algn="ctr"/>
            <a:r>
              <a:rPr lang="en-US" sz="2400" b="1" baseline="30000" dirty="0">
                <a:effectLst>
                  <a:outerShdw blurRad="38100" dist="38100" dir="2700000" algn="tl">
                    <a:srgbClr val="000000">
                      <a:alpha val="43137"/>
                    </a:srgbClr>
                  </a:outerShdw>
                </a:effectLst>
              </a:rPr>
              <a:t>9</a:t>
            </a:r>
            <a:r>
              <a:rPr lang="en-US" sz="2400" b="1" dirty="0">
                <a:effectLst>
                  <a:outerShdw blurRad="38100" dist="38100" dir="2700000" algn="tl">
                    <a:srgbClr val="000000">
                      <a:alpha val="43137"/>
                    </a:srgbClr>
                  </a:outerShdw>
                </a:effectLst>
              </a:rPr>
              <a:t> Do not be led away by diverse and strange teachings, for it is good for the heart to be strengthened by grace, not by foods, which have not benefited those devoted to them. </a:t>
            </a:r>
            <a:r>
              <a:rPr lang="en-US" sz="2400" b="1" baseline="30000" dirty="0" smtClean="0">
                <a:effectLst>
                  <a:outerShdw blurRad="38100" dist="38100" dir="2700000" algn="tl">
                    <a:srgbClr val="000000">
                      <a:alpha val="43137"/>
                    </a:srgbClr>
                  </a:outerShdw>
                </a:effectLst>
              </a:rPr>
              <a:t>10</a:t>
            </a:r>
            <a:r>
              <a:rPr lang="en-US" sz="2400" b="1" dirty="0" smtClean="0">
                <a:effectLst>
                  <a:outerShdw blurRad="38100" dist="38100" dir="2700000" algn="tl">
                    <a:srgbClr val="000000">
                      <a:alpha val="43137"/>
                    </a:srgbClr>
                  </a:outerShdw>
                </a:effectLst>
              </a:rPr>
              <a:t> We have an altar from which those who serve the tent have no right to eat. </a:t>
            </a:r>
            <a:r>
              <a:rPr lang="en-US" sz="2400" b="1" baseline="30000" dirty="0" smtClean="0">
                <a:effectLst>
                  <a:outerShdw blurRad="38100" dist="38100" dir="2700000" algn="tl">
                    <a:srgbClr val="000000">
                      <a:alpha val="43137"/>
                    </a:srgbClr>
                  </a:outerShdw>
                </a:effectLst>
              </a:rPr>
              <a:t>11</a:t>
            </a:r>
            <a:r>
              <a:rPr lang="en-US" sz="2400" b="1" dirty="0" smtClean="0">
                <a:effectLst>
                  <a:outerShdw blurRad="38100" dist="38100" dir="2700000" algn="tl">
                    <a:srgbClr val="000000">
                      <a:alpha val="43137"/>
                    </a:srgbClr>
                  </a:outerShdw>
                </a:effectLst>
              </a:rPr>
              <a:t> For the bodies of those animals whose blood is brought into the holy places by the high priest as a sacrifice for sin are burned outside the camp. </a:t>
            </a:r>
            <a:r>
              <a:rPr lang="en-US" sz="2400" b="1" baseline="30000" dirty="0" smtClean="0">
                <a:effectLst>
                  <a:outerShdw blurRad="38100" dist="38100" dir="2700000" algn="tl">
                    <a:srgbClr val="000000">
                      <a:alpha val="43137"/>
                    </a:srgbClr>
                  </a:outerShdw>
                </a:effectLst>
              </a:rPr>
              <a:t>12</a:t>
            </a:r>
            <a:r>
              <a:rPr lang="en-US" sz="2400" b="1" dirty="0" smtClean="0">
                <a:effectLst>
                  <a:outerShdw blurRad="38100" dist="38100" dir="2700000" algn="tl">
                    <a:srgbClr val="000000">
                      <a:alpha val="43137"/>
                    </a:srgbClr>
                  </a:outerShdw>
                </a:effectLst>
              </a:rPr>
              <a:t> So Jesus also suffered outside the gate in order to sanctify the people through his own blood.  </a:t>
            </a:r>
            <a:r>
              <a:rPr lang="en-US" sz="2400" b="1" baseline="30000" dirty="0" smtClean="0">
                <a:effectLst>
                  <a:outerShdw blurRad="38100" dist="38100" dir="2700000" algn="tl">
                    <a:srgbClr val="000000">
                      <a:alpha val="43137"/>
                    </a:srgbClr>
                  </a:outerShdw>
                </a:effectLst>
              </a:rPr>
              <a:t>13</a:t>
            </a:r>
            <a:r>
              <a:rPr lang="en-US" sz="2400" b="1" dirty="0" smtClean="0">
                <a:effectLst>
                  <a:outerShdw blurRad="38100" dist="38100" dir="2700000" algn="tl">
                    <a:srgbClr val="000000">
                      <a:alpha val="43137"/>
                    </a:srgbClr>
                  </a:outerShdw>
                </a:effectLst>
              </a:rPr>
              <a:t> Therefore let us go to him outside the camp and bear the reproach he endured. </a:t>
            </a:r>
            <a:r>
              <a:rPr lang="en-US" sz="2400" b="1" baseline="30000" dirty="0" smtClean="0">
                <a:effectLst>
                  <a:outerShdw blurRad="38100" dist="38100" dir="2700000" algn="tl">
                    <a:srgbClr val="000000">
                      <a:alpha val="43137"/>
                    </a:srgbClr>
                  </a:outerShdw>
                </a:effectLst>
              </a:rPr>
              <a:t>14</a:t>
            </a:r>
            <a:r>
              <a:rPr lang="en-US" sz="2400" b="1" dirty="0" smtClean="0">
                <a:effectLst>
                  <a:outerShdw blurRad="38100" dist="38100" dir="2700000" algn="tl">
                    <a:srgbClr val="000000">
                      <a:alpha val="43137"/>
                    </a:srgbClr>
                  </a:outerShdw>
                </a:effectLst>
              </a:rPr>
              <a:t> For here we have no lasting city, but we seek the city that is to come. </a:t>
            </a:r>
            <a:r>
              <a:rPr lang="en-US" sz="2400" b="1" baseline="30000" dirty="0" smtClean="0">
                <a:effectLst>
                  <a:outerShdw blurRad="38100" dist="38100" dir="2700000" algn="tl">
                    <a:srgbClr val="000000">
                      <a:alpha val="43137"/>
                    </a:srgbClr>
                  </a:outerShdw>
                </a:effectLst>
              </a:rPr>
              <a:t>15 </a:t>
            </a:r>
            <a:r>
              <a:rPr lang="en-US" sz="2400" b="1" dirty="0" smtClean="0">
                <a:effectLst>
                  <a:outerShdw blurRad="38100" dist="38100" dir="2700000" algn="tl">
                    <a:srgbClr val="000000">
                      <a:alpha val="43137"/>
                    </a:srgbClr>
                  </a:outerShdw>
                </a:effectLst>
              </a:rPr>
              <a:t>Through him then let us continually offer up a sacrifice of praise to God, that is, the fruit of lips that acknowledge his name. </a:t>
            </a:r>
            <a:r>
              <a:rPr lang="en-US" sz="2400" b="1" baseline="30000" dirty="0" smtClean="0">
                <a:effectLst>
                  <a:outerShdw blurRad="38100" dist="38100" dir="2700000" algn="tl">
                    <a:srgbClr val="000000">
                      <a:alpha val="43137"/>
                    </a:srgbClr>
                  </a:outerShdw>
                </a:effectLst>
              </a:rPr>
              <a:t>16</a:t>
            </a:r>
            <a:r>
              <a:rPr lang="en-US" sz="2400" b="1" dirty="0" smtClean="0">
                <a:effectLst>
                  <a:outerShdw blurRad="38100" dist="38100" dir="2700000" algn="tl">
                    <a:srgbClr val="000000">
                      <a:alpha val="43137"/>
                    </a:srgbClr>
                  </a:outerShdw>
                </a:effectLst>
              </a:rPr>
              <a:t> Do not neglect to do good and to share what you have, for such sacrifices are pleasing to God.</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b="1" dirty="0">
                <a:solidFill>
                  <a:schemeClr val="tx1">
                    <a:lumMod val="50000"/>
                    <a:lumOff val="50000"/>
                  </a:schemeClr>
                </a:solidFill>
                <a:effectLst>
                  <a:outerShdw blurRad="38100" dist="38100" dir="2700000" algn="tl">
                    <a:srgbClr val="000000">
                      <a:alpha val="43137"/>
                    </a:srgbClr>
                  </a:outerShdw>
                </a:effectLst>
                <a:latin typeface="+mn-lt"/>
              </a:rPr>
              <a:t/>
            </a:r>
            <a:br>
              <a:rPr lang="en-US" b="1" dirty="0">
                <a:solidFill>
                  <a:schemeClr val="tx1">
                    <a:lumMod val="50000"/>
                    <a:lumOff val="50000"/>
                  </a:schemeClr>
                </a:solidFill>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a:t>
            </a:r>
            <a:r>
              <a:rPr lang="en-US" sz="2000" b="1" dirty="0" smtClean="0">
                <a:effectLst>
                  <a:outerShdw blurRad="38100" dist="38100" dir="2700000" algn="tl">
                    <a:srgbClr val="000000">
                      <a:alpha val="43137"/>
                    </a:srgbClr>
                  </a:outerShdw>
                </a:effectLst>
                <a:latin typeface="+mn-lt"/>
              </a:rPr>
              <a:t>13:9-16 </a:t>
            </a:r>
            <a:r>
              <a:rPr lang="en-US" sz="2000" b="1" dirty="0" smtClean="0">
                <a:effectLst>
                  <a:outerShdw blurRad="38100" dist="38100" dir="2700000" algn="tl">
                    <a:srgbClr val="000000">
                      <a:alpha val="43137"/>
                    </a:srgbClr>
                  </a:outerShdw>
                </a:effectLst>
                <a:latin typeface="+mn-lt"/>
              </a:rPr>
              <a:t>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781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5" y="2793553"/>
            <a:ext cx="8735097" cy="1325563"/>
          </a:xfrm>
        </p:spPr>
        <p:txBody>
          <a:bodyPr>
            <a:noAutofit/>
          </a:bodyPr>
          <a:lstStyle/>
          <a:p>
            <a:pPr lvl="1" algn="ctr"/>
            <a:r>
              <a:rPr lang="en-US" sz="2400" b="1" baseline="30000" dirty="0">
                <a:effectLst>
                  <a:outerShdw blurRad="38100" dist="38100" dir="2700000" algn="tl">
                    <a:srgbClr val="000000">
                      <a:alpha val="43137"/>
                    </a:srgbClr>
                  </a:outerShdw>
                </a:effectLst>
              </a:rPr>
              <a:t>9</a:t>
            </a:r>
            <a:r>
              <a:rPr lang="en-US" sz="2400" b="1" dirty="0">
                <a:effectLst>
                  <a:outerShdw blurRad="38100" dist="38100" dir="2700000" algn="tl">
                    <a:srgbClr val="000000">
                      <a:alpha val="43137"/>
                    </a:srgbClr>
                  </a:outerShdw>
                </a:effectLst>
              </a:rPr>
              <a:t> Do not be led away by diverse and strange teachings, for it is good for the heart to be strengthened by grace, not by foods, which have not benefited those devoted to them. </a:t>
            </a:r>
            <a:r>
              <a:rPr lang="en-US" sz="2400" b="1" baseline="30000" dirty="0" smtClean="0">
                <a:effectLst>
                  <a:outerShdw blurRad="38100" dist="38100" dir="2700000" algn="tl">
                    <a:srgbClr val="000000">
                      <a:alpha val="43137"/>
                    </a:srgbClr>
                  </a:outerShdw>
                </a:effectLst>
              </a:rPr>
              <a:t>10</a:t>
            </a:r>
            <a:r>
              <a:rPr lang="en-US" sz="2400" b="1" dirty="0" smtClean="0">
                <a:effectLst>
                  <a:outerShdw blurRad="38100" dist="38100" dir="2700000" algn="tl">
                    <a:srgbClr val="000000">
                      <a:alpha val="43137"/>
                    </a:srgbClr>
                  </a:outerShdw>
                </a:effectLst>
              </a:rPr>
              <a:t> We have an altar from which those who serve the tent have no right to eat. </a:t>
            </a:r>
            <a:r>
              <a:rPr lang="en-US" sz="2400" b="1" baseline="30000" dirty="0" smtClean="0">
                <a:effectLst>
                  <a:outerShdw blurRad="38100" dist="38100" dir="2700000" algn="tl">
                    <a:srgbClr val="000000">
                      <a:alpha val="43137"/>
                    </a:srgbClr>
                  </a:outerShdw>
                </a:effectLst>
              </a:rPr>
              <a:t>11</a:t>
            </a:r>
            <a:r>
              <a:rPr lang="en-US" sz="2400" b="1" dirty="0" smtClean="0">
                <a:effectLst>
                  <a:outerShdw blurRad="38100" dist="38100" dir="2700000" algn="tl">
                    <a:srgbClr val="000000">
                      <a:alpha val="43137"/>
                    </a:srgbClr>
                  </a:outerShdw>
                </a:effectLst>
              </a:rPr>
              <a:t> For the bodies of those animals whose blood is brought into the holy places by the high priest as a sacrifice for sin are burned outside the camp. </a:t>
            </a:r>
            <a:r>
              <a:rPr lang="en-US" sz="2400" b="1" baseline="30000" dirty="0" smtClean="0">
                <a:solidFill>
                  <a:schemeClr val="bg2">
                    <a:lumMod val="75000"/>
                  </a:schemeClr>
                </a:solidFill>
                <a:effectLst>
                  <a:outerShdw blurRad="38100" dist="38100" dir="2700000" algn="tl">
                    <a:srgbClr val="000000">
                      <a:alpha val="43137"/>
                    </a:srgbClr>
                  </a:outerShdw>
                </a:effectLst>
              </a:rPr>
              <a:t>12</a:t>
            </a:r>
            <a:r>
              <a:rPr lang="en-US" sz="2400" b="1" dirty="0" smtClean="0">
                <a:solidFill>
                  <a:schemeClr val="bg2">
                    <a:lumMod val="75000"/>
                  </a:schemeClr>
                </a:solidFill>
                <a:effectLst>
                  <a:outerShdw blurRad="38100" dist="38100" dir="2700000" algn="tl">
                    <a:srgbClr val="000000">
                      <a:alpha val="43137"/>
                    </a:srgbClr>
                  </a:outerShdw>
                </a:effectLst>
              </a:rPr>
              <a:t> So Jesus also suffered outside the gate in order to sanctify the people through his own blood.  </a:t>
            </a:r>
            <a:r>
              <a:rPr lang="en-US" sz="2400" b="1" baseline="30000" dirty="0" smtClean="0">
                <a:solidFill>
                  <a:schemeClr val="bg2">
                    <a:lumMod val="75000"/>
                  </a:schemeClr>
                </a:solidFill>
                <a:effectLst>
                  <a:outerShdw blurRad="38100" dist="38100" dir="2700000" algn="tl">
                    <a:srgbClr val="000000">
                      <a:alpha val="43137"/>
                    </a:srgbClr>
                  </a:outerShdw>
                </a:effectLst>
              </a:rPr>
              <a:t>13</a:t>
            </a:r>
            <a:r>
              <a:rPr lang="en-US" sz="2400" b="1" dirty="0" smtClean="0">
                <a:solidFill>
                  <a:schemeClr val="bg2">
                    <a:lumMod val="75000"/>
                  </a:schemeClr>
                </a:solidFill>
                <a:effectLst>
                  <a:outerShdw blurRad="38100" dist="38100" dir="2700000" algn="tl">
                    <a:srgbClr val="000000">
                      <a:alpha val="43137"/>
                    </a:srgbClr>
                  </a:outerShdw>
                </a:effectLst>
              </a:rPr>
              <a:t> Therefore let us go to him outside the camp and bear the reproach he endured. </a:t>
            </a:r>
            <a:r>
              <a:rPr lang="en-US" sz="2400" b="1" baseline="30000" dirty="0" smtClean="0">
                <a:solidFill>
                  <a:schemeClr val="bg2">
                    <a:lumMod val="75000"/>
                  </a:schemeClr>
                </a:solidFill>
                <a:effectLst>
                  <a:outerShdw blurRad="38100" dist="38100" dir="2700000" algn="tl">
                    <a:srgbClr val="000000">
                      <a:alpha val="43137"/>
                    </a:srgbClr>
                  </a:outerShdw>
                </a:effectLst>
              </a:rPr>
              <a:t>14</a:t>
            </a:r>
            <a:r>
              <a:rPr lang="en-US" sz="2400" b="1" dirty="0" smtClean="0">
                <a:solidFill>
                  <a:schemeClr val="bg2">
                    <a:lumMod val="75000"/>
                  </a:schemeClr>
                </a:solidFill>
                <a:effectLst>
                  <a:outerShdw blurRad="38100" dist="38100" dir="2700000" algn="tl">
                    <a:srgbClr val="000000">
                      <a:alpha val="43137"/>
                    </a:srgbClr>
                  </a:outerShdw>
                </a:effectLst>
              </a:rPr>
              <a:t> For here we have no lasting city, but we seek the city that is to come. </a:t>
            </a:r>
            <a:r>
              <a:rPr lang="en-US" sz="2400" b="1" baseline="30000" dirty="0" smtClean="0">
                <a:solidFill>
                  <a:schemeClr val="bg2">
                    <a:lumMod val="75000"/>
                  </a:schemeClr>
                </a:solidFill>
                <a:effectLst>
                  <a:outerShdw blurRad="38100" dist="38100" dir="2700000" algn="tl">
                    <a:srgbClr val="000000">
                      <a:alpha val="43137"/>
                    </a:srgbClr>
                  </a:outerShdw>
                </a:effectLst>
              </a:rPr>
              <a:t>15 </a:t>
            </a:r>
            <a:r>
              <a:rPr lang="en-US" sz="2400" b="1" dirty="0" smtClean="0">
                <a:solidFill>
                  <a:schemeClr val="bg2">
                    <a:lumMod val="75000"/>
                  </a:schemeClr>
                </a:solidFill>
                <a:effectLst>
                  <a:outerShdw blurRad="38100" dist="38100" dir="2700000" algn="tl">
                    <a:srgbClr val="000000">
                      <a:alpha val="43137"/>
                    </a:srgbClr>
                  </a:outerShdw>
                </a:effectLst>
              </a:rPr>
              <a:t>Through him then let us continually offer up a sacrifice of praise to God, that is, the fruit of lips that acknowledge his name. </a:t>
            </a:r>
            <a:r>
              <a:rPr lang="en-US" sz="2400" b="1" baseline="30000" dirty="0" smtClean="0">
                <a:solidFill>
                  <a:schemeClr val="bg2">
                    <a:lumMod val="75000"/>
                  </a:schemeClr>
                </a:solidFill>
                <a:effectLst>
                  <a:outerShdw blurRad="38100" dist="38100" dir="2700000" algn="tl">
                    <a:srgbClr val="000000">
                      <a:alpha val="43137"/>
                    </a:srgbClr>
                  </a:outerShdw>
                </a:effectLst>
              </a:rPr>
              <a:t>16</a:t>
            </a:r>
            <a:r>
              <a:rPr lang="en-US" sz="2400" b="1" dirty="0" smtClean="0">
                <a:solidFill>
                  <a:schemeClr val="bg2">
                    <a:lumMod val="75000"/>
                  </a:schemeClr>
                </a:solidFill>
                <a:effectLst>
                  <a:outerShdw blurRad="38100" dist="38100" dir="2700000" algn="tl">
                    <a:srgbClr val="000000">
                      <a:alpha val="43137"/>
                    </a:srgbClr>
                  </a:outerShdw>
                </a:effectLst>
              </a:rPr>
              <a:t> Do not neglect to do good and to share what you have, for such sacrifices are pleasing to God.</a:t>
            </a:r>
            <a:r>
              <a:rPr lang="en-US" sz="2400" dirty="0">
                <a:solidFill>
                  <a:schemeClr val="bg2">
                    <a:lumMod val="75000"/>
                  </a:schemeClr>
                </a:solidFill>
                <a:effectLst>
                  <a:outerShdw blurRad="38100" dist="38100" dir="2700000" algn="tl">
                    <a:srgbClr val="000000">
                      <a:alpha val="43137"/>
                    </a:srgbClr>
                  </a:outerShdw>
                </a:effectLst>
              </a:rPr>
              <a:t/>
            </a:r>
            <a:br>
              <a:rPr lang="en-US" sz="2400" dirty="0">
                <a:solidFill>
                  <a:schemeClr val="bg2">
                    <a:lumMod val="75000"/>
                  </a:schemeClr>
                </a:solidFill>
                <a:effectLst>
                  <a:outerShdw blurRad="38100" dist="38100" dir="2700000" algn="tl">
                    <a:srgbClr val="000000">
                      <a:alpha val="43137"/>
                    </a:srgbClr>
                  </a:outerShdw>
                </a:effectLst>
              </a:rPr>
            </a:br>
            <a:r>
              <a:rPr lang="en-US" b="1" dirty="0">
                <a:solidFill>
                  <a:schemeClr val="tx1">
                    <a:lumMod val="50000"/>
                    <a:lumOff val="50000"/>
                  </a:schemeClr>
                </a:solidFill>
                <a:effectLst>
                  <a:outerShdw blurRad="38100" dist="38100" dir="2700000" algn="tl">
                    <a:srgbClr val="000000">
                      <a:alpha val="43137"/>
                    </a:srgbClr>
                  </a:outerShdw>
                </a:effectLst>
                <a:latin typeface="+mn-lt"/>
              </a:rPr>
              <a:t/>
            </a:r>
            <a:br>
              <a:rPr lang="en-US" b="1" dirty="0">
                <a:solidFill>
                  <a:schemeClr val="tx1">
                    <a:lumMod val="50000"/>
                    <a:lumOff val="50000"/>
                  </a:schemeClr>
                </a:solidFill>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a:t>
            </a:r>
            <a:r>
              <a:rPr lang="en-US" sz="2000" b="1" dirty="0" smtClean="0">
                <a:effectLst>
                  <a:outerShdw blurRad="38100" dist="38100" dir="2700000" algn="tl">
                    <a:srgbClr val="000000">
                      <a:alpha val="43137"/>
                    </a:srgbClr>
                  </a:outerShdw>
                </a:effectLst>
                <a:latin typeface="+mn-lt"/>
              </a:rPr>
              <a:t>13:9-16 </a:t>
            </a:r>
            <a:r>
              <a:rPr lang="en-US" sz="2000" b="1" dirty="0" smtClean="0">
                <a:effectLst>
                  <a:outerShdw blurRad="38100" dist="38100" dir="2700000" algn="tl">
                    <a:srgbClr val="000000">
                      <a:alpha val="43137"/>
                    </a:srgbClr>
                  </a:outerShdw>
                </a:effectLst>
                <a:latin typeface="+mn-lt"/>
              </a:rPr>
              <a:t>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2522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941" y="2511165"/>
            <a:ext cx="8654415" cy="1325563"/>
          </a:xfrm>
        </p:spPr>
        <p:txBody>
          <a:bodyPr>
            <a:noAutofit/>
          </a:bodyPr>
          <a:lstStyle/>
          <a:p>
            <a:pPr lvl="1" algn="ctr"/>
            <a:r>
              <a:rPr lang="en-US" sz="2600" b="1" baseline="30000" dirty="0" smtClean="0">
                <a:effectLst>
                  <a:outerShdw blurRad="38100" dist="38100" dir="2700000" algn="tl">
                    <a:srgbClr val="000000">
                      <a:alpha val="43137"/>
                    </a:srgbClr>
                  </a:outerShdw>
                </a:effectLst>
              </a:rPr>
              <a:t>51 </a:t>
            </a:r>
            <a:r>
              <a:rPr lang="en-US" sz="2600" b="1" dirty="0" smtClean="0">
                <a:effectLst>
                  <a:outerShdw blurRad="38100" dist="38100" dir="2700000" algn="tl">
                    <a:srgbClr val="000000">
                      <a:alpha val="43137"/>
                    </a:srgbClr>
                  </a:outerShdw>
                </a:effectLst>
              </a:rPr>
              <a:t>I am the living bread that came down from heaven. If anyone eats of this bread, he will live forever. And the bread that I will give for the life of the world is my flesh.”  </a:t>
            </a:r>
            <a:r>
              <a:rPr lang="en-US" sz="2600" b="1" baseline="30000" dirty="0" smtClean="0">
                <a:effectLst>
                  <a:outerShdw blurRad="38100" dist="38100" dir="2700000" algn="tl">
                    <a:srgbClr val="000000">
                      <a:alpha val="43137"/>
                    </a:srgbClr>
                  </a:outerShdw>
                </a:effectLst>
              </a:rPr>
              <a:t>52 </a:t>
            </a:r>
            <a:r>
              <a:rPr lang="en-US" sz="2600" b="1" dirty="0" smtClean="0">
                <a:effectLst>
                  <a:outerShdw blurRad="38100" dist="38100" dir="2700000" algn="tl">
                    <a:srgbClr val="000000">
                      <a:alpha val="43137"/>
                    </a:srgbClr>
                  </a:outerShdw>
                </a:effectLst>
              </a:rPr>
              <a:t>The Jews then disputed among themselves, saying, “How can this man give us his flesh to eat?” </a:t>
            </a:r>
            <a:r>
              <a:rPr lang="en-US" sz="2600" b="1" baseline="30000" dirty="0" smtClean="0">
                <a:effectLst>
                  <a:outerShdw blurRad="38100" dist="38100" dir="2700000" algn="tl">
                    <a:srgbClr val="000000">
                      <a:alpha val="43137"/>
                    </a:srgbClr>
                  </a:outerShdw>
                </a:effectLst>
              </a:rPr>
              <a:t>53 </a:t>
            </a:r>
            <a:r>
              <a:rPr lang="en-US" sz="2600" b="1" dirty="0" smtClean="0">
                <a:effectLst>
                  <a:outerShdw blurRad="38100" dist="38100" dir="2700000" algn="tl">
                    <a:srgbClr val="000000">
                      <a:alpha val="43137"/>
                    </a:srgbClr>
                  </a:outerShdw>
                </a:effectLst>
              </a:rPr>
              <a:t>So Jesus said to them, “Truly, truly, I say to you, unless you eat the flesh of the Son of Man and drink his blood, you have no life in you. </a:t>
            </a:r>
            <a:r>
              <a:rPr lang="en-US" sz="2600" b="1" baseline="30000" dirty="0" smtClean="0">
                <a:effectLst>
                  <a:outerShdw blurRad="38100" dist="38100" dir="2700000" algn="tl">
                    <a:srgbClr val="000000">
                      <a:alpha val="43137"/>
                    </a:srgbClr>
                  </a:outerShdw>
                </a:effectLst>
              </a:rPr>
              <a:t>54</a:t>
            </a:r>
            <a:r>
              <a:rPr lang="en-US" sz="2600" b="1" dirty="0" smtClean="0">
                <a:effectLst>
                  <a:outerShdw blurRad="38100" dist="38100" dir="2700000" algn="tl">
                    <a:srgbClr val="000000">
                      <a:alpha val="43137"/>
                    </a:srgbClr>
                  </a:outerShdw>
                </a:effectLst>
              </a:rPr>
              <a:t> Whoever feeds on my flesh and drinks my blood has eternal life, and I will raise him up on the last day. </a:t>
            </a:r>
            <a:r>
              <a:rPr lang="en-US" sz="2600" b="1" baseline="30000" dirty="0" smtClean="0">
                <a:effectLst>
                  <a:outerShdw blurRad="38100" dist="38100" dir="2700000" algn="tl">
                    <a:srgbClr val="000000">
                      <a:alpha val="43137"/>
                    </a:srgbClr>
                  </a:outerShdw>
                </a:effectLst>
              </a:rPr>
              <a:t>55</a:t>
            </a:r>
            <a:r>
              <a:rPr lang="en-US" sz="2600" b="1" dirty="0" smtClean="0">
                <a:effectLst>
                  <a:outerShdw blurRad="38100" dist="38100" dir="2700000" algn="tl">
                    <a:srgbClr val="000000">
                      <a:alpha val="43137"/>
                    </a:srgbClr>
                  </a:outerShdw>
                </a:effectLst>
              </a:rPr>
              <a:t> For my flesh is true food, and my blood is true drink. </a:t>
            </a:r>
            <a:r>
              <a:rPr lang="en-US" sz="2600" b="1" baseline="30000" dirty="0" smtClean="0">
                <a:effectLst>
                  <a:outerShdw blurRad="38100" dist="38100" dir="2700000" algn="tl">
                    <a:srgbClr val="000000">
                      <a:alpha val="43137"/>
                    </a:srgbClr>
                  </a:outerShdw>
                </a:effectLst>
              </a:rPr>
              <a:t>56</a:t>
            </a:r>
            <a:r>
              <a:rPr lang="en-US" sz="2600" b="1" dirty="0" smtClean="0">
                <a:effectLst>
                  <a:outerShdw blurRad="38100" dist="38100" dir="2700000" algn="tl">
                    <a:srgbClr val="000000">
                      <a:alpha val="43137"/>
                    </a:srgbClr>
                  </a:outerShdw>
                </a:effectLst>
              </a:rPr>
              <a:t> Whoever feeds on my flesh and drinks my blood abides in me, and I in him.</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b="1" dirty="0">
                <a:solidFill>
                  <a:schemeClr val="tx1">
                    <a:lumMod val="50000"/>
                    <a:lumOff val="50000"/>
                  </a:schemeClr>
                </a:solidFill>
                <a:effectLst>
                  <a:outerShdw blurRad="38100" dist="38100" dir="2700000" algn="tl">
                    <a:srgbClr val="000000">
                      <a:alpha val="43137"/>
                    </a:srgbClr>
                  </a:outerShdw>
                </a:effectLst>
                <a:latin typeface="+mn-lt"/>
              </a:rPr>
              <a:t/>
            </a:r>
            <a:br>
              <a:rPr lang="en-US"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John 6:51-56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16248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5" y="2793553"/>
            <a:ext cx="8735097" cy="1325563"/>
          </a:xfrm>
        </p:spPr>
        <p:txBody>
          <a:bodyPr>
            <a:noAutofit/>
          </a:bodyPr>
          <a:lstStyle/>
          <a:p>
            <a:pPr lvl="1" algn="ctr"/>
            <a:r>
              <a:rPr lang="en-US" sz="2400" b="1" baseline="30000" dirty="0">
                <a:solidFill>
                  <a:schemeClr val="bg2">
                    <a:lumMod val="75000"/>
                  </a:schemeClr>
                </a:solidFill>
                <a:effectLst>
                  <a:outerShdw blurRad="38100" dist="38100" dir="2700000" algn="tl">
                    <a:srgbClr val="000000">
                      <a:alpha val="43137"/>
                    </a:srgbClr>
                  </a:outerShdw>
                </a:effectLst>
              </a:rPr>
              <a:t>9</a:t>
            </a:r>
            <a:r>
              <a:rPr lang="en-US" sz="2400" b="1" dirty="0">
                <a:solidFill>
                  <a:schemeClr val="bg2">
                    <a:lumMod val="75000"/>
                  </a:schemeClr>
                </a:solidFill>
                <a:effectLst>
                  <a:outerShdw blurRad="38100" dist="38100" dir="2700000" algn="tl">
                    <a:srgbClr val="000000">
                      <a:alpha val="43137"/>
                    </a:srgbClr>
                  </a:outerShdw>
                </a:effectLst>
              </a:rPr>
              <a:t> Do not be led away by diverse and strange teachings, for it is good for the heart to be strengthened by grace, not by foods, which have not benefited those devoted to them. </a:t>
            </a:r>
            <a:r>
              <a:rPr lang="en-US" sz="2400" b="1" baseline="30000" dirty="0" smtClean="0">
                <a:solidFill>
                  <a:schemeClr val="bg2">
                    <a:lumMod val="75000"/>
                  </a:schemeClr>
                </a:solidFill>
                <a:effectLst>
                  <a:outerShdw blurRad="38100" dist="38100" dir="2700000" algn="tl">
                    <a:srgbClr val="000000">
                      <a:alpha val="43137"/>
                    </a:srgbClr>
                  </a:outerShdw>
                </a:effectLst>
              </a:rPr>
              <a:t>10</a:t>
            </a:r>
            <a:r>
              <a:rPr lang="en-US" sz="2400" b="1" dirty="0" smtClean="0">
                <a:solidFill>
                  <a:schemeClr val="bg2">
                    <a:lumMod val="75000"/>
                  </a:schemeClr>
                </a:solidFill>
                <a:effectLst>
                  <a:outerShdw blurRad="38100" dist="38100" dir="2700000" algn="tl">
                    <a:srgbClr val="000000">
                      <a:alpha val="43137"/>
                    </a:srgbClr>
                  </a:outerShdw>
                </a:effectLst>
              </a:rPr>
              <a:t> We have an altar from which those who serve the tent have no right to eat. </a:t>
            </a:r>
            <a:r>
              <a:rPr lang="en-US" sz="2400" b="1" baseline="30000" dirty="0" smtClean="0">
                <a:solidFill>
                  <a:schemeClr val="bg2">
                    <a:lumMod val="75000"/>
                  </a:schemeClr>
                </a:solidFill>
                <a:effectLst>
                  <a:outerShdw blurRad="38100" dist="38100" dir="2700000" algn="tl">
                    <a:srgbClr val="000000">
                      <a:alpha val="43137"/>
                    </a:srgbClr>
                  </a:outerShdw>
                </a:effectLst>
              </a:rPr>
              <a:t>11</a:t>
            </a:r>
            <a:r>
              <a:rPr lang="en-US" sz="2400" b="1" dirty="0" smtClean="0">
                <a:solidFill>
                  <a:schemeClr val="bg2">
                    <a:lumMod val="75000"/>
                  </a:schemeClr>
                </a:solidFill>
                <a:effectLst>
                  <a:outerShdw blurRad="38100" dist="38100" dir="2700000" algn="tl">
                    <a:srgbClr val="000000">
                      <a:alpha val="43137"/>
                    </a:srgbClr>
                  </a:outerShdw>
                </a:effectLst>
              </a:rPr>
              <a:t> For the bodies of those animals whose blood is brought into the holy places by the high priest as a sacrifice for sin are burned outside the camp. </a:t>
            </a:r>
            <a:r>
              <a:rPr lang="en-US" sz="2400" b="1" baseline="30000" dirty="0" smtClean="0">
                <a:effectLst>
                  <a:outerShdw blurRad="38100" dist="38100" dir="2700000" algn="tl">
                    <a:srgbClr val="000000">
                      <a:alpha val="43137"/>
                    </a:srgbClr>
                  </a:outerShdw>
                </a:effectLst>
              </a:rPr>
              <a:t>12</a:t>
            </a:r>
            <a:r>
              <a:rPr lang="en-US" sz="2400" b="1" dirty="0" smtClean="0">
                <a:effectLst>
                  <a:outerShdw blurRad="38100" dist="38100" dir="2700000" algn="tl">
                    <a:srgbClr val="000000">
                      <a:alpha val="43137"/>
                    </a:srgbClr>
                  </a:outerShdw>
                </a:effectLst>
              </a:rPr>
              <a:t> So Jesus also suffered outside the gate in order to sanctify the people through his own blood.  </a:t>
            </a:r>
            <a:r>
              <a:rPr lang="en-US" sz="2400" b="1" baseline="30000" dirty="0" smtClean="0">
                <a:solidFill>
                  <a:schemeClr val="bg2">
                    <a:lumMod val="75000"/>
                  </a:schemeClr>
                </a:solidFill>
                <a:effectLst>
                  <a:outerShdw blurRad="38100" dist="38100" dir="2700000" algn="tl">
                    <a:srgbClr val="000000">
                      <a:alpha val="43137"/>
                    </a:srgbClr>
                  </a:outerShdw>
                </a:effectLst>
              </a:rPr>
              <a:t>13</a:t>
            </a:r>
            <a:r>
              <a:rPr lang="en-US" sz="2400" b="1" dirty="0" smtClean="0">
                <a:solidFill>
                  <a:schemeClr val="bg2">
                    <a:lumMod val="75000"/>
                  </a:schemeClr>
                </a:solidFill>
                <a:effectLst>
                  <a:outerShdw blurRad="38100" dist="38100" dir="2700000" algn="tl">
                    <a:srgbClr val="000000">
                      <a:alpha val="43137"/>
                    </a:srgbClr>
                  </a:outerShdw>
                </a:effectLst>
              </a:rPr>
              <a:t> Therefore let us go to him outside the camp and bear the reproach he endured. </a:t>
            </a:r>
            <a:r>
              <a:rPr lang="en-US" sz="2400" b="1" baseline="30000" dirty="0" smtClean="0">
                <a:solidFill>
                  <a:schemeClr val="bg2">
                    <a:lumMod val="75000"/>
                  </a:schemeClr>
                </a:solidFill>
                <a:effectLst>
                  <a:outerShdw blurRad="38100" dist="38100" dir="2700000" algn="tl">
                    <a:srgbClr val="000000">
                      <a:alpha val="43137"/>
                    </a:srgbClr>
                  </a:outerShdw>
                </a:effectLst>
              </a:rPr>
              <a:t>14</a:t>
            </a:r>
            <a:r>
              <a:rPr lang="en-US" sz="2400" b="1" dirty="0" smtClean="0">
                <a:solidFill>
                  <a:schemeClr val="bg2">
                    <a:lumMod val="75000"/>
                  </a:schemeClr>
                </a:solidFill>
                <a:effectLst>
                  <a:outerShdw blurRad="38100" dist="38100" dir="2700000" algn="tl">
                    <a:srgbClr val="000000">
                      <a:alpha val="43137"/>
                    </a:srgbClr>
                  </a:outerShdw>
                </a:effectLst>
              </a:rPr>
              <a:t> For here we have no lasting city, but we seek the city that is to come. </a:t>
            </a:r>
            <a:r>
              <a:rPr lang="en-US" sz="2400" b="1" baseline="30000" dirty="0" smtClean="0">
                <a:solidFill>
                  <a:schemeClr val="bg2">
                    <a:lumMod val="75000"/>
                  </a:schemeClr>
                </a:solidFill>
                <a:effectLst>
                  <a:outerShdw blurRad="38100" dist="38100" dir="2700000" algn="tl">
                    <a:srgbClr val="000000">
                      <a:alpha val="43137"/>
                    </a:srgbClr>
                  </a:outerShdw>
                </a:effectLst>
              </a:rPr>
              <a:t>15 </a:t>
            </a:r>
            <a:r>
              <a:rPr lang="en-US" sz="2400" b="1" dirty="0" smtClean="0">
                <a:solidFill>
                  <a:schemeClr val="bg2">
                    <a:lumMod val="75000"/>
                  </a:schemeClr>
                </a:solidFill>
                <a:effectLst>
                  <a:outerShdw blurRad="38100" dist="38100" dir="2700000" algn="tl">
                    <a:srgbClr val="000000">
                      <a:alpha val="43137"/>
                    </a:srgbClr>
                  </a:outerShdw>
                </a:effectLst>
              </a:rPr>
              <a:t>Through him then let us continually offer up a sacrifice of praise to God, that is, the fruit of lips that acknowledge his name. </a:t>
            </a:r>
            <a:r>
              <a:rPr lang="en-US" sz="2400" b="1" baseline="30000" dirty="0" smtClean="0">
                <a:solidFill>
                  <a:schemeClr val="bg2">
                    <a:lumMod val="75000"/>
                  </a:schemeClr>
                </a:solidFill>
                <a:effectLst>
                  <a:outerShdw blurRad="38100" dist="38100" dir="2700000" algn="tl">
                    <a:srgbClr val="000000">
                      <a:alpha val="43137"/>
                    </a:srgbClr>
                  </a:outerShdw>
                </a:effectLst>
              </a:rPr>
              <a:t>16</a:t>
            </a:r>
            <a:r>
              <a:rPr lang="en-US" sz="2400" b="1" dirty="0" smtClean="0">
                <a:solidFill>
                  <a:schemeClr val="bg2">
                    <a:lumMod val="75000"/>
                  </a:schemeClr>
                </a:solidFill>
                <a:effectLst>
                  <a:outerShdw blurRad="38100" dist="38100" dir="2700000" algn="tl">
                    <a:srgbClr val="000000">
                      <a:alpha val="43137"/>
                    </a:srgbClr>
                  </a:outerShdw>
                </a:effectLst>
              </a:rPr>
              <a:t> Do not neglect to do good and to share what you have, for such sacrifices are pleasing to God.</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b="1" dirty="0">
                <a:solidFill>
                  <a:schemeClr val="tx1">
                    <a:lumMod val="50000"/>
                    <a:lumOff val="50000"/>
                  </a:schemeClr>
                </a:solidFill>
                <a:effectLst>
                  <a:outerShdw blurRad="38100" dist="38100" dir="2700000" algn="tl">
                    <a:srgbClr val="000000">
                      <a:alpha val="43137"/>
                    </a:srgbClr>
                  </a:outerShdw>
                </a:effectLst>
                <a:latin typeface="+mn-lt"/>
              </a:rPr>
              <a:t/>
            </a:r>
            <a:br>
              <a:rPr lang="en-US" b="1" dirty="0">
                <a:solidFill>
                  <a:schemeClr val="tx1">
                    <a:lumMod val="50000"/>
                    <a:lumOff val="50000"/>
                  </a:schemeClr>
                </a:solidFill>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a:t>
            </a:r>
            <a:r>
              <a:rPr lang="en-US" sz="2000" b="1" dirty="0" smtClean="0">
                <a:effectLst>
                  <a:outerShdw blurRad="38100" dist="38100" dir="2700000" algn="tl">
                    <a:srgbClr val="000000">
                      <a:alpha val="43137"/>
                    </a:srgbClr>
                  </a:outerShdw>
                </a:effectLst>
                <a:latin typeface="+mn-lt"/>
              </a:rPr>
              <a:t>13:9-16 </a:t>
            </a:r>
            <a:r>
              <a:rPr lang="en-US" sz="2000" b="1" dirty="0" smtClean="0">
                <a:effectLst>
                  <a:outerShdw blurRad="38100" dist="38100" dir="2700000" algn="tl">
                    <a:srgbClr val="000000">
                      <a:alpha val="43137"/>
                    </a:srgbClr>
                  </a:outerShdw>
                </a:effectLst>
                <a:latin typeface="+mn-lt"/>
              </a:rPr>
              <a:t>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644015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11" y="2242225"/>
            <a:ext cx="8385474" cy="1325563"/>
          </a:xfrm>
        </p:spPr>
        <p:txBody>
          <a:bodyPr>
            <a:noAutofit/>
          </a:bodyPr>
          <a:lstStyle/>
          <a:p>
            <a:pPr lvl="1" algn="ctr"/>
            <a:r>
              <a:rPr lang="en-US" sz="3200" b="1" baseline="30000" dirty="0">
                <a:effectLst>
                  <a:outerShdw blurRad="38100" dist="38100" dir="2700000" algn="tl">
                    <a:srgbClr val="000000">
                      <a:alpha val="43137"/>
                    </a:srgbClr>
                  </a:outerShdw>
                </a:effectLst>
              </a:rPr>
              <a:t>11 </a:t>
            </a:r>
            <a:r>
              <a:rPr lang="en-US" sz="3200" b="1" dirty="0">
                <a:effectLst>
                  <a:outerShdw blurRad="38100" dist="38100" dir="2700000" algn="tl">
                    <a:srgbClr val="000000">
                      <a:alpha val="43137"/>
                    </a:srgbClr>
                  </a:outerShdw>
                </a:effectLst>
              </a:rPr>
              <a:t>And when the Pharisees saw this, they said to his disciples, “Why does your teacher eat with tax collectors and sinners?” </a:t>
            </a:r>
            <a:r>
              <a:rPr lang="en-US" sz="3200" b="1" baseline="30000" dirty="0">
                <a:effectLst>
                  <a:outerShdw blurRad="38100" dist="38100" dir="2700000" algn="tl">
                    <a:srgbClr val="000000">
                      <a:alpha val="43137"/>
                    </a:srgbClr>
                  </a:outerShdw>
                </a:effectLst>
              </a:rPr>
              <a:t>12 </a:t>
            </a:r>
            <a:r>
              <a:rPr lang="en-US" sz="3200" b="1" dirty="0">
                <a:effectLst>
                  <a:outerShdw blurRad="38100" dist="38100" dir="2700000" algn="tl">
                    <a:srgbClr val="000000">
                      <a:alpha val="43137"/>
                    </a:srgbClr>
                  </a:outerShdw>
                </a:effectLst>
              </a:rPr>
              <a:t>But when he heard it, he said, “Those who are well have no need of a physician, but those who are sick. </a:t>
            </a:r>
            <a:r>
              <a:rPr lang="en-US" sz="3200" b="1" baseline="30000" dirty="0">
                <a:effectLst>
                  <a:outerShdw blurRad="38100" dist="38100" dir="2700000" algn="tl">
                    <a:srgbClr val="000000">
                      <a:alpha val="43137"/>
                    </a:srgbClr>
                  </a:outerShdw>
                </a:effectLst>
              </a:rPr>
              <a:t>13 </a:t>
            </a:r>
            <a:r>
              <a:rPr lang="en-US" sz="3200" b="1" dirty="0">
                <a:effectLst>
                  <a:outerShdw blurRad="38100" dist="38100" dir="2700000" algn="tl">
                    <a:srgbClr val="000000">
                      <a:alpha val="43137"/>
                    </a:srgbClr>
                  </a:outerShdw>
                </a:effectLst>
              </a:rPr>
              <a:t>Go and learn what this means: ‘I desire mercy, and not sacrifice.’ For I came not to call the righteous, but sinners.” </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Matthew 9:11-13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1437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859" y="2484272"/>
            <a:ext cx="8479603" cy="1325563"/>
          </a:xfrm>
        </p:spPr>
        <p:txBody>
          <a:bodyPr>
            <a:noAutofit/>
          </a:bodyPr>
          <a:lstStyle/>
          <a:p>
            <a:pPr lvl="1" algn="ctr"/>
            <a:r>
              <a:rPr lang="en-US" sz="2300" b="1" baseline="30000" dirty="0">
                <a:effectLst>
                  <a:outerShdw blurRad="38100" dist="38100" dir="2700000" algn="tl">
                    <a:srgbClr val="000000">
                      <a:alpha val="43137"/>
                    </a:srgbClr>
                  </a:outerShdw>
                </a:effectLst>
              </a:rPr>
              <a:t>11 </a:t>
            </a:r>
            <a:r>
              <a:rPr lang="en-US" sz="2300" b="1" dirty="0">
                <a:effectLst>
                  <a:outerShdw blurRad="38100" dist="38100" dir="2700000" algn="tl">
                    <a:srgbClr val="000000">
                      <a:alpha val="43137"/>
                    </a:srgbClr>
                  </a:outerShdw>
                </a:effectLst>
              </a:rPr>
              <a:t>Therefore remember that at one time you Gentiles in the flesh, called “the uncircumcision” by what is called the circumcision, which is made in the flesh by hands— </a:t>
            </a:r>
            <a:r>
              <a:rPr lang="en-US" sz="2300" b="1" baseline="30000" dirty="0">
                <a:effectLst>
                  <a:outerShdw blurRad="38100" dist="38100" dir="2700000" algn="tl">
                    <a:srgbClr val="000000">
                      <a:alpha val="43137"/>
                    </a:srgbClr>
                  </a:outerShdw>
                </a:effectLst>
              </a:rPr>
              <a:t>12 </a:t>
            </a:r>
            <a:r>
              <a:rPr lang="en-US" sz="2300" b="1" dirty="0">
                <a:effectLst>
                  <a:outerShdw blurRad="38100" dist="38100" dir="2700000" algn="tl">
                    <a:srgbClr val="000000">
                      <a:alpha val="43137"/>
                    </a:srgbClr>
                  </a:outerShdw>
                </a:effectLst>
              </a:rPr>
              <a:t>remember that you were at that time separated from Christ, alienated from the commonwealth of Israel and strangers to the covenants of promise, having no hope and without God in the world</a:t>
            </a:r>
            <a:r>
              <a:rPr lang="en-US" sz="2300" b="1" dirty="0" smtClean="0">
                <a:effectLst>
                  <a:outerShdw blurRad="38100" dist="38100" dir="2700000" algn="tl">
                    <a:srgbClr val="000000">
                      <a:alpha val="43137"/>
                    </a:srgbClr>
                  </a:outerShdw>
                </a:effectLst>
              </a:rPr>
              <a:t>. </a:t>
            </a:r>
            <a:r>
              <a:rPr lang="en-US" sz="2300" b="1" baseline="30000" dirty="0" smtClean="0">
                <a:effectLst>
                  <a:outerShdw blurRad="38100" dist="38100" dir="2700000" algn="tl">
                    <a:srgbClr val="000000">
                      <a:alpha val="43137"/>
                    </a:srgbClr>
                  </a:outerShdw>
                </a:effectLst>
              </a:rPr>
              <a:t>13</a:t>
            </a:r>
            <a:r>
              <a:rPr lang="en-US" sz="2300" b="1" baseline="30000" dirty="0">
                <a:effectLst>
                  <a:outerShdw blurRad="38100" dist="38100" dir="2700000" algn="tl">
                    <a:srgbClr val="000000">
                      <a:alpha val="43137"/>
                    </a:srgbClr>
                  </a:outerShdw>
                </a:effectLst>
              </a:rPr>
              <a:t> </a:t>
            </a:r>
            <a:r>
              <a:rPr lang="en-US" sz="2300" b="1" dirty="0">
                <a:effectLst>
                  <a:outerShdw blurRad="38100" dist="38100" dir="2700000" algn="tl">
                    <a:srgbClr val="000000">
                      <a:alpha val="43137"/>
                    </a:srgbClr>
                  </a:outerShdw>
                </a:effectLst>
              </a:rPr>
              <a:t>But now in Christ Jesus you who once were far off have been brought near by the blood of Christ. </a:t>
            </a:r>
            <a:r>
              <a:rPr lang="en-US" sz="2300" b="1" baseline="30000" dirty="0">
                <a:effectLst>
                  <a:outerShdw blurRad="38100" dist="38100" dir="2700000" algn="tl">
                    <a:srgbClr val="000000">
                      <a:alpha val="43137"/>
                    </a:srgbClr>
                  </a:outerShdw>
                </a:effectLst>
              </a:rPr>
              <a:t>14</a:t>
            </a:r>
            <a:r>
              <a:rPr lang="en-US" sz="2300" b="1" dirty="0">
                <a:effectLst>
                  <a:outerShdw blurRad="38100" dist="38100" dir="2700000" algn="tl">
                    <a:srgbClr val="000000">
                      <a:alpha val="43137"/>
                    </a:srgbClr>
                  </a:outerShdw>
                </a:effectLst>
              </a:rPr>
              <a:t> For he himself is our peace, who has made us both one and has broken down in his flesh the dividing wall of hostility </a:t>
            </a:r>
            <a:r>
              <a:rPr lang="en-US" sz="2300" b="1" baseline="30000" dirty="0">
                <a:effectLst>
                  <a:outerShdw blurRad="38100" dist="38100" dir="2700000" algn="tl">
                    <a:srgbClr val="000000">
                      <a:alpha val="43137"/>
                    </a:srgbClr>
                  </a:outerShdw>
                </a:effectLst>
              </a:rPr>
              <a:t>15 </a:t>
            </a:r>
            <a:r>
              <a:rPr lang="en-US" sz="2300" b="1" dirty="0">
                <a:effectLst>
                  <a:outerShdw blurRad="38100" dist="38100" dir="2700000" algn="tl">
                    <a:srgbClr val="000000">
                      <a:alpha val="43137"/>
                    </a:srgbClr>
                  </a:outerShdw>
                </a:effectLst>
              </a:rPr>
              <a:t>by abolishing the law of commandments expressed in ordinances, that he might create in himself one new man in place of the two, so making peace, </a:t>
            </a:r>
            <a:r>
              <a:rPr lang="en-US" sz="2300" b="1" baseline="30000" dirty="0">
                <a:effectLst>
                  <a:outerShdw blurRad="38100" dist="38100" dir="2700000" algn="tl">
                    <a:srgbClr val="000000">
                      <a:alpha val="43137"/>
                    </a:srgbClr>
                  </a:outerShdw>
                </a:effectLst>
              </a:rPr>
              <a:t>16</a:t>
            </a:r>
            <a:r>
              <a:rPr lang="en-US" sz="2300" b="1" dirty="0">
                <a:effectLst>
                  <a:outerShdw blurRad="38100" dist="38100" dir="2700000" algn="tl">
                    <a:srgbClr val="000000">
                      <a:alpha val="43137"/>
                    </a:srgbClr>
                  </a:outerShdw>
                </a:effectLst>
              </a:rPr>
              <a:t> and might reconcile us both to God in one body through the cross, thereby killing the hostility. </a:t>
            </a:r>
            <a:r>
              <a:rPr lang="en-US" sz="2400" b="1" baseline="30000" dirty="0" smtClean="0"/>
              <a:t/>
            </a:r>
            <a:br>
              <a:rPr lang="en-US" sz="2400" b="1" baseline="30000" dirty="0" smtClean="0"/>
            </a:br>
            <a:r>
              <a:rPr lang="en-US" sz="2400" b="1" baseline="30000" dirty="0"/>
              <a:t/>
            </a:r>
            <a:br>
              <a:rPr lang="en-US" sz="2400" b="1" baseline="30000" dirty="0"/>
            </a:br>
            <a:r>
              <a:rPr lang="en-US" sz="2200" b="1" dirty="0" smtClean="0">
                <a:effectLst>
                  <a:outerShdw blurRad="38100" dist="38100" dir="2700000" algn="tl">
                    <a:srgbClr val="000000">
                      <a:alpha val="43137"/>
                    </a:srgbClr>
                  </a:outerShdw>
                </a:effectLst>
                <a:latin typeface="+mn-lt"/>
              </a:rPr>
              <a:t>Ephesians 2:11-16 </a:t>
            </a:r>
            <a:r>
              <a:rPr lang="en-US" sz="2200" b="1" dirty="0" smtClean="0">
                <a:effectLst>
                  <a:outerShdw blurRad="38100" dist="38100" dir="2700000" algn="tl">
                    <a:srgbClr val="000000">
                      <a:alpha val="43137"/>
                    </a:srgbClr>
                  </a:outerShdw>
                </a:effectLst>
                <a:latin typeface="+mn-lt"/>
              </a:rPr>
              <a:t>ESV</a:t>
            </a:r>
            <a:endParaRPr lang="en-US" sz="2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09820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5" y="2793553"/>
            <a:ext cx="8735097" cy="1325563"/>
          </a:xfrm>
        </p:spPr>
        <p:txBody>
          <a:bodyPr>
            <a:noAutofit/>
          </a:bodyPr>
          <a:lstStyle/>
          <a:p>
            <a:pPr lvl="1" algn="ctr"/>
            <a:r>
              <a:rPr lang="en-US" sz="2400" b="1" baseline="30000" dirty="0">
                <a:solidFill>
                  <a:schemeClr val="bg2">
                    <a:lumMod val="75000"/>
                  </a:schemeClr>
                </a:solidFill>
                <a:effectLst>
                  <a:outerShdw blurRad="38100" dist="38100" dir="2700000" algn="tl">
                    <a:srgbClr val="000000">
                      <a:alpha val="43137"/>
                    </a:srgbClr>
                  </a:outerShdw>
                </a:effectLst>
              </a:rPr>
              <a:t>9</a:t>
            </a:r>
            <a:r>
              <a:rPr lang="en-US" sz="2400" b="1" dirty="0">
                <a:solidFill>
                  <a:schemeClr val="bg2">
                    <a:lumMod val="75000"/>
                  </a:schemeClr>
                </a:solidFill>
                <a:effectLst>
                  <a:outerShdw blurRad="38100" dist="38100" dir="2700000" algn="tl">
                    <a:srgbClr val="000000">
                      <a:alpha val="43137"/>
                    </a:srgbClr>
                  </a:outerShdw>
                </a:effectLst>
              </a:rPr>
              <a:t> Do not be led away by diverse and strange teachings, for it is good for the heart to be strengthened by grace, not by foods, which have not benefited those devoted to them. </a:t>
            </a:r>
            <a:r>
              <a:rPr lang="en-US" sz="2400" b="1" baseline="30000" dirty="0" smtClean="0">
                <a:solidFill>
                  <a:schemeClr val="bg2">
                    <a:lumMod val="75000"/>
                  </a:schemeClr>
                </a:solidFill>
                <a:effectLst>
                  <a:outerShdw blurRad="38100" dist="38100" dir="2700000" algn="tl">
                    <a:srgbClr val="000000">
                      <a:alpha val="43137"/>
                    </a:srgbClr>
                  </a:outerShdw>
                </a:effectLst>
              </a:rPr>
              <a:t>10</a:t>
            </a:r>
            <a:r>
              <a:rPr lang="en-US" sz="2400" b="1" dirty="0" smtClean="0">
                <a:solidFill>
                  <a:schemeClr val="bg2">
                    <a:lumMod val="75000"/>
                  </a:schemeClr>
                </a:solidFill>
                <a:effectLst>
                  <a:outerShdw blurRad="38100" dist="38100" dir="2700000" algn="tl">
                    <a:srgbClr val="000000">
                      <a:alpha val="43137"/>
                    </a:srgbClr>
                  </a:outerShdw>
                </a:effectLst>
              </a:rPr>
              <a:t> We have an altar from which those who serve the tent have no right to eat. </a:t>
            </a:r>
            <a:r>
              <a:rPr lang="en-US" sz="2400" b="1" baseline="30000" dirty="0" smtClean="0">
                <a:solidFill>
                  <a:schemeClr val="bg2">
                    <a:lumMod val="75000"/>
                  </a:schemeClr>
                </a:solidFill>
                <a:effectLst>
                  <a:outerShdw blurRad="38100" dist="38100" dir="2700000" algn="tl">
                    <a:srgbClr val="000000">
                      <a:alpha val="43137"/>
                    </a:srgbClr>
                  </a:outerShdw>
                </a:effectLst>
              </a:rPr>
              <a:t>11</a:t>
            </a:r>
            <a:r>
              <a:rPr lang="en-US" sz="2400" b="1" dirty="0" smtClean="0">
                <a:solidFill>
                  <a:schemeClr val="bg2">
                    <a:lumMod val="75000"/>
                  </a:schemeClr>
                </a:solidFill>
                <a:effectLst>
                  <a:outerShdw blurRad="38100" dist="38100" dir="2700000" algn="tl">
                    <a:srgbClr val="000000">
                      <a:alpha val="43137"/>
                    </a:srgbClr>
                  </a:outerShdw>
                </a:effectLst>
              </a:rPr>
              <a:t> For the bodies of those animals whose blood is brought into the holy places by the high priest as a sacrifice for sin are burned outside the camp. </a:t>
            </a:r>
            <a:r>
              <a:rPr lang="en-US" sz="2400" b="1" baseline="30000" dirty="0" smtClean="0">
                <a:solidFill>
                  <a:schemeClr val="bg2">
                    <a:lumMod val="75000"/>
                  </a:schemeClr>
                </a:solidFill>
                <a:effectLst>
                  <a:outerShdw blurRad="38100" dist="38100" dir="2700000" algn="tl">
                    <a:srgbClr val="000000">
                      <a:alpha val="43137"/>
                    </a:srgbClr>
                  </a:outerShdw>
                </a:effectLst>
              </a:rPr>
              <a:t>12</a:t>
            </a:r>
            <a:r>
              <a:rPr lang="en-US" sz="2400" b="1" dirty="0" smtClean="0">
                <a:solidFill>
                  <a:schemeClr val="bg2">
                    <a:lumMod val="75000"/>
                  </a:schemeClr>
                </a:solidFill>
                <a:effectLst>
                  <a:outerShdw blurRad="38100" dist="38100" dir="2700000" algn="tl">
                    <a:srgbClr val="000000">
                      <a:alpha val="43137"/>
                    </a:srgbClr>
                  </a:outerShdw>
                </a:effectLst>
              </a:rPr>
              <a:t> So Jesus also suffered outside the gate in order to sanctify the people through his own blood.  </a:t>
            </a:r>
            <a:r>
              <a:rPr lang="en-US" sz="2400" b="1" baseline="30000" dirty="0" smtClean="0">
                <a:solidFill>
                  <a:schemeClr val="tx1"/>
                </a:solidFill>
                <a:effectLst>
                  <a:outerShdw blurRad="38100" dist="38100" dir="2700000" algn="tl">
                    <a:srgbClr val="000000">
                      <a:alpha val="43137"/>
                    </a:srgbClr>
                  </a:outerShdw>
                </a:effectLst>
              </a:rPr>
              <a:t>13</a:t>
            </a:r>
            <a:r>
              <a:rPr lang="en-US" sz="2400" b="1" dirty="0" smtClean="0">
                <a:solidFill>
                  <a:schemeClr val="tx1"/>
                </a:solidFill>
                <a:effectLst>
                  <a:outerShdw blurRad="38100" dist="38100" dir="2700000" algn="tl">
                    <a:srgbClr val="000000">
                      <a:alpha val="43137"/>
                    </a:srgbClr>
                  </a:outerShdw>
                </a:effectLst>
              </a:rPr>
              <a:t> Therefore let us go to him outside the camp and bear the reproach he endured.</a:t>
            </a:r>
            <a:r>
              <a:rPr lang="en-US" sz="2400" b="1" dirty="0" smtClean="0">
                <a:solidFill>
                  <a:schemeClr val="bg2">
                    <a:lumMod val="75000"/>
                  </a:schemeClr>
                </a:solidFill>
                <a:effectLst>
                  <a:outerShdw blurRad="38100" dist="38100" dir="2700000" algn="tl">
                    <a:srgbClr val="000000">
                      <a:alpha val="43137"/>
                    </a:srgbClr>
                  </a:outerShdw>
                </a:effectLst>
              </a:rPr>
              <a:t> </a:t>
            </a:r>
            <a:r>
              <a:rPr lang="en-US" sz="2400" b="1" baseline="30000" dirty="0" smtClean="0">
                <a:solidFill>
                  <a:schemeClr val="bg2">
                    <a:lumMod val="75000"/>
                  </a:schemeClr>
                </a:solidFill>
                <a:effectLst>
                  <a:outerShdw blurRad="38100" dist="38100" dir="2700000" algn="tl">
                    <a:srgbClr val="000000">
                      <a:alpha val="43137"/>
                    </a:srgbClr>
                  </a:outerShdw>
                </a:effectLst>
              </a:rPr>
              <a:t>14</a:t>
            </a:r>
            <a:r>
              <a:rPr lang="en-US" sz="2400" b="1" dirty="0" smtClean="0">
                <a:solidFill>
                  <a:schemeClr val="bg2">
                    <a:lumMod val="75000"/>
                  </a:schemeClr>
                </a:solidFill>
                <a:effectLst>
                  <a:outerShdw blurRad="38100" dist="38100" dir="2700000" algn="tl">
                    <a:srgbClr val="000000">
                      <a:alpha val="43137"/>
                    </a:srgbClr>
                  </a:outerShdw>
                </a:effectLst>
              </a:rPr>
              <a:t> For here we have no lasting city, but we seek the city that is to come. </a:t>
            </a:r>
            <a:r>
              <a:rPr lang="en-US" sz="2400" b="1" baseline="30000" dirty="0" smtClean="0">
                <a:solidFill>
                  <a:schemeClr val="bg2">
                    <a:lumMod val="75000"/>
                  </a:schemeClr>
                </a:solidFill>
                <a:effectLst>
                  <a:outerShdw blurRad="38100" dist="38100" dir="2700000" algn="tl">
                    <a:srgbClr val="000000">
                      <a:alpha val="43137"/>
                    </a:srgbClr>
                  </a:outerShdw>
                </a:effectLst>
              </a:rPr>
              <a:t>15 </a:t>
            </a:r>
            <a:r>
              <a:rPr lang="en-US" sz="2400" b="1" dirty="0" smtClean="0">
                <a:solidFill>
                  <a:schemeClr val="bg2">
                    <a:lumMod val="75000"/>
                  </a:schemeClr>
                </a:solidFill>
                <a:effectLst>
                  <a:outerShdw blurRad="38100" dist="38100" dir="2700000" algn="tl">
                    <a:srgbClr val="000000">
                      <a:alpha val="43137"/>
                    </a:srgbClr>
                  </a:outerShdw>
                </a:effectLst>
              </a:rPr>
              <a:t>Through him then let us continually offer up a sacrifice of praise to God, that is, the fruit of lips that acknowledge his name. </a:t>
            </a:r>
            <a:r>
              <a:rPr lang="en-US" sz="2400" b="1" baseline="30000" dirty="0" smtClean="0">
                <a:solidFill>
                  <a:schemeClr val="bg2">
                    <a:lumMod val="75000"/>
                  </a:schemeClr>
                </a:solidFill>
                <a:effectLst>
                  <a:outerShdw blurRad="38100" dist="38100" dir="2700000" algn="tl">
                    <a:srgbClr val="000000">
                      <a:alpha val="43137"/>
                    </a:srgbClr>
                  </a:outerShdw>
                </a:effectLst>
              </a:rPr>
              <a:t>16</a:t>
            </a:r>
            <a:r>
              <a:rPr lang="en-US" sz="2400" b="1" dirty="0" smtClean="0">
                <a:solidFill>
                  <a:schemeClr val="bg2">
                    <a:lumMod val="75000"/>
                  </a:schemeClr>
                </a:solidFill>
                <a:effectLst>
                  <a:outerShdw blurRad="38100" dist="38100" dir="2700000" algn="tl">
                    <a:srgbClr val="000000">
                      <a:alpha val="43137"/>
                    </a:srgbClr>
                  </a:outerShdw>
                </a:effectLst>
              </a:rPr>
              <a:t> Do not neglect to do good and to share what you have, for such sacrifices are pleasing to God.</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b="1" dirty="0">
                <a:solidFill>
                  <a:schemeClr val="tx1">
                    <a:lumMod val="50000"/>
                    <a:lumOff val="50000"/>
                  </a:schemeClr>
                </a:solidFill>
                <a:effectLst>
                  <a:outerShdw blurRad="38100" dist="38100" dir="2700000" algn="tl">
                    <a:srgbClr val="000000">
                      <a:alpha val="43137"/>
                    </a:srgbClr>
                  </a:outerShdw>
                </a:effectLst>
                <a:latin typeface="+mn-lt"/>
              </a:rPr>
              <a:t/>
            </a:r>
            <a:br>
              <a:rPr lang="en-US" b="1" dirty="0">
                <a:solidFill>
                  <a:schemeClr val="tx1">
                    <a:lumMod val="50000"/>
                    <a:lumOff val="50000"/>
                  </a:schemeClr>
                </a:solidFill>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a:t>
            </a:r>
            <a:r>
              <a:rPr lang="en-US" sz="2000" b="1" dirty="0" smtClean="0">
                <a:effectLst>
                  <a:outerShdw blurRad="38100" dist="38100" dir="2700000" algn="tl">
                    <a:srgbClr val="000000">
                      <a:alpha val="43137"/>
                    </a:srgbClr>
                  </a:outerShdw>
                </a:effectLst>
                <a:latin typeface="+mn-lt"/>
              </a:rPr>
              <a:t>13:9-16 </a:t>
            </a:r>
            <a:r>
              <a:rPr lang="en-US" sz="2000" b="1" dirty="0" smtClean="0">
                <a:effectLst>
                  <a:outerShdw blurRad="38100" dist="38100" dir="2700000" algn="tl">
                    <a:srgbClr val="000000">
                      <a:alpha val="43137"/>
                    </a:srgbClr>
                  </a:outerShdw>
                </a:effectLst>
                <a:latin typeface="+mn-lt"/>
              </a:rPr>
              <a:t>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61829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176" y="951307"/>
            <a:ext cx="8493050" cy="1325563"/>
          </a:xfrm>
        </p:spPr>
        <p:txBody>
          <a:bodyPr>
            <a:noAutofit/>
          </a:bodyPr>
          <a:lstStyle/>
          <a:p>
            <a:pPr lvl="1" algn="ctr"/>
            <a:r>
              <a:rPr lang="en-US" sz="3600" b="1" dirty="0">
                <a:effectLst>
                  <a:outerShdw blurRad="38100" dist="38100" dir="2700000" algn="tl">
                    <a:srgbClr val="000000">
                      <a:alpha val="43137"/>
                    </a:srgbClr>
                  </a:outerShdw>
                </a:effectLst>
              </a:rPr>
              <a:t>Therefore go out from their midst,</a:t>
            </a:r>
            <a:r>
              <a:rPr lang="en-US" sz="3600" b="1" dirty="0" smtClean="0">
                <a:effectLst>
                  <a:outerShdw blurRad="38100" dist="38100" dir="2700000" algn="tl">
                    <a:srgbClr val="000000">
                      <a:alpha val="43137"/>
                    </a:srgbClr>
                  </a:outerShdw>
                </a:effectLst>
              </a:rPr>
              <a:t> and be separate from them, says the Lord</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latin typeface="+mn-lt"/>
              </a:rPr>
              <a:t>2 Corinthians 6:17a </a:t>
            </a:r>
            <a:r>
              <a:rPr lang="en-US" sz="2800" b="1" dirty="0" smtClean="0">
                <a:effectLst>
                  <a:outerShdw blurRad="38100" dist="38100" dir="2700000" algn="tl">
                    <a:srgbClr val="000000">
                      <a:alpha val="43137"/>
                    </a:srgbClr>
                  </a:outerShdw>
                </a:effectLst>
                <a:latin typeface="+mn-lt"/>
              </a:rPr>
              <a:t>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9861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834" y="2107754"/>
            <a:ext cx="8493050" cy="1325563"/>
          </a:xfrm>
        </p:spPr>
        <p:txBody>
          <a:bodyPr>
            <a:noAutofit/>
          </a:bodyPr>
          <a:lstStyle/>
          <a:p>
            <a:pPr lvl="1" algn="ctr"/>
            <a:r>
              <a:rPr lang="en-US" sz="2800" b="1" dirty="0">
                <a:effectLst>
                  <a:outerShdw blurRad="38100" dist="38100" dir="2700000" algn="tl">
                    <a:srgbClr val="000000">
                      <a:alpha val="43137"/>
                    </a:srgbClr>
                  </a:outerShdw>
                </a:effectLst>
              </a:rPr>
              <a:t>Therefore, since we are surrounded by so great a cloud of witnesses, let us also lay aside every weight, and sin which clings so closely, and let us run with endurance the race that is set before us, </a:t>
            </a:r>
            <a:r>
              <a:rPr lang="en-US" sz="2800" b="1" baseline="30000" dirty="0" smtClean="0">
                <a:effectLst>
                  <a:outerShdw blurRad="38100" dist="38100" dir="2700000" algn="tl">
                    <a:srgbClr val="000000">
                      <a:alpha val="43137"/>
                    </a:srgbClr>
                  </a:outerShdw>
                </a:effectLst>
              </a:rPr>
              <a:t>2 </a:t>
            </a:r>
            <a:r>
              <a:rPr lang="en-US" sz="2800" b="1" dirty="0" smtClean="0">
                <a:effectLst>
                  <a:outerShdw blurRad="38100" dist="38100" dir="2700000" algn="tl">
                    <a:srgbClr val="000000">
                      <a:alpha val="43137"/>
                    </a:srgbClr>
                  </a:outerShdw>
                </a:effectLst>
              </a:rPr>
              <a:t>looking to Jesus, the founder and </a:t>
            </a:r>
            <a:r>
              <a:rPr lang="en-US" sz="2800" b="1" dirty="0" err="1" smtClean="0">
                <a:effectLst>
                  <a:outerShdw blurRad="38100" dist="38100" dir="2700000" algn="tl">
                    <a:srgbClr val="000000">
                      <a:alpha val="43137"/>
                    </a:srgbClr>
                  </a:outerShdw>
                </a:effectLst>
              </a:rPr>
              <a:t>perfecter</a:t>
            </a:r>
            <a:r>
              <a:rPr lang="en-US" sz="2800" b="1" dirty="0" smtClean="0">
                <a:effectLst>
                  <a:outerShdw blurRad="38100" dist="38100" dir="2700000" algn="tl">
                    <a:srgbClr val="000000">
                      <a:alpha val="43137"/>
                    </a:srgbClr>
                  </a:outerShdw>
                </a:effectLst>
              </a:rPr>
              <a:t> of our faith, who for the joy that was set before him endured the cross, despising the shame, and is seated at the right hand of the throne of God.</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 </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latin typeface="+mn-lt"/>
              </a:rPr>
              <a:t>Hebrews 12:1-2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09730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5" y="2793553"/>
            <a:ext cx="8735097" cy="1325563"/>
          </a:xfrm>
        </p:spPr>
        <p:txBody>
          <a:bodyPr>
            <a:noAutofit/>
          </a:bodyPr>
          <a:lstStyle/>
          <a:p>
            <a:pPr lvl="1" algn="ctr"/>
            <a:r>
              <a:rPr lang="en-US" sz="2400" b="1" baseline="30000" dirty="0">
                <a:solidFill>
                  <a:schemeClr val="bg2">
                    <a:lumMod val="75000"/>
                  </a:schemeClr>
                </a:solidFill>
                <a:effectLst>
                  <a:outerShdw blurRad="38100" dist="38100" dir="2700000" algn="tl">
                    <a:srgbClr val="000000">
                      <a:alpha val="43137"/>
                    </a:srgbClr>
                  </a:outerShdw>
                </a:effectLst>
              </a:rPr>
              <a:t>9</a:t>
            </a:r>
            <a:r>
              <a:rPr lang="en-US" sz="2400" b="1" dirty="0">
                <a:solidFill>
                  <a:schemeClr val="bg2">
                    <a:lumMod val="75000"/>
                  </a:schemeClr>
                </a:solidFill>
                <a:effectLst>
                  <a:outerShdw blurRad="38100" dist="38100" dir="2700000" algn="tl">
                    <a:srgbClr val="000000">
                      <a:alpha val="43137"/>
                    </a:srgbClr>
                  </a:outerShdw>
                </a:effectLst>
              </a:rPr>
              <a:t> Do not be led away by diverse and strange teachings, for it is good for the heart to be strengthened by grace, not by foods, which have not benefited those devoted to them. </a:t>
            </a:r>
            <a:r>
              <a:rPr lang="en-US" sz="2400" b="1" baseline="30000" dirty="0" smtClean="0">
                <a:solidFill>
                  <a:schemeClr val="bg2">
                    <a:lumMod val="75000"/>
                  </a:schemeClr>
                </a:solidFill>
                <a:effectLst>
                  <a:outerShdw blurRad="38100" dist="38100" dir="2700000" algn="tl">
                    <a:srgbClr val="000000">
                      <a:alpha val="43137"/>
                    </a:srgbClr>
                  </a:outerShdw>
                </a:effectLst>
              </a:rPr>
              <a:t>10</a:t>
            </a:r>
            <a:r>
              <a:rPr lang="en-US" sz="2400" b="1" dirty="0" smtClean="0">
                <a:solidFill>
                  <a:schemeClr val="bg2">
                    <a:lumMod val="75000"/>
                  </a:schemeClr>
                </a:solidFill>
                <a:effectLst>
                  <a:outerShdw blurRad="38100" dist="38100" dir="2700000" algn="tl">
                    <a:srgbClr val="000000">
                      <a:alpha val="43137"/>
                    </a:srgbClr>
                  </a:outerShdw>
                </a:effectLst>
              </a:rPr>
              <a:t> We have an altar from which those who serve the tent have no right to eat. </a:t>
            </a:r>
            <a:r>
              <a:rPr lang="en-US" sz="2400" b="1" baseline="30000" dirty="0" smtClean="0">
                <a:solidFill>
                  <a:schemeClr val="bg2">
                    <a:lumMod val="75000"/>
                  </a:schemeClr>
                </a:solidFill>
                <a:effectLst>
                  <a:outerShdw blurRad="38100" dist="38100" dir="2700000" algn="tl">
                    <a:srgbClr val="000000">
                      <a:alpha val="43137"/>
                    </a:srgbClr>
                  </a:outerShdw>
                </a:effectLst>
              </a:rPr>
              <a:t>11</a:t>
            </a:r>
            <a:r>
              <a:rPr lang="en-US" sz="2400" b="1" dirty="0" smtClean="0">
                <a:solidFill>
                  <a:schemeClr val="bg2">
                    <a:lumMod val="75000"/>
                  </a:schemeClr>
                </a:solidFill>
                <a:effectLst>
                  <a:outerShdw blurRad="38100" dist="38100" dir="2700000" algn="tl">
                    <a:srgbClr val="000000">
                      <a:alpha val="43137"/>
                    </a:srgbClr>
                  </a:outerShdw>
                </a:effectLst>
              </a:rPr>
              <a:t> For the bodies of those animals whose blood is brought into the holy places by the high priest as a sacrifice for sin are burned outside the camp. </a:t>
            </a:r>
            <a:r>
              <a:rPr lang="en-US" sz="2400" b="1" baseline="30000" dirty="0" smtClean="0">
                <a:solidFill>
                  <a:schemeClr val="bg2">
                    <a:lumMod val="75000"/>
                  </a:schemeClr>
                </a:solidFill>
                <a:effectLst>
                  <a:outerShdw blurRad="38100" dist="38100" dir="2700000" algn="tl">
                    <a:srgbClr val="000000">
                      <a:alpha val="43137"/>
                    </a:srgbClr>
                  </a:outerShdw>
                </a:effectLst>
              </a:rPr>
              <a:t>12</a:t>
            </a:r>
            <a:r>
              <a:rPr lang="en-US" sz="2400" b="1" dirty="0" smtClean="0">
                <a:solidFill>
                  <a:schemeClr val="bg2">
                    <a:lumMod val="75000"/>
                  </a:schemeClr>
                </a:solidFill>
                <a:effectLst>
                  <a:outerShdw blurRad="38100" dist="38100" dir="2700000" algn="tl">
                    <a:srgbClr val="000000">
                      <a:alpha val="43137"/>
                    </a:srgbClr>
                  </a:outerShdw>
                </a:effectLst>
              </a:rPr>
              <a:t> So Jesus also suffered outside the gate in order to sanctify the people through his own blood.  </a:t>
            </a:r>
            <a:r>
              <a:rPr lang="en-US" sz="2400" b="1" baseline="30000" dirty="0" smtClean="0">
                <a:solidFill>
                  <a:schemeClr val="bg2">
                    <a:lumMod val="75000"/>
                  </a:schemeClr>
                </a:solidFill>
                <a:effectLst>
                  <a:outerShdw blurRad="38100" dist="38100" dir="2700000" algn="tl">
                    <a:srgbClr val="000000">
                      <a:alpha val="43137"/>
                    </a:srgbClr>
                  </a:outerShdw>
                </a:effectLst>
              </a:rPr>
              <a:t>13</a:t>
            </a:r>
            <a:r>
              <a:rPr lang="en-US" sz="2400" b="1" dirty="0" smtClean="0">
                <a:solidFill>
                  <a:schemeClr val="bg2">
                    <a:lumMod val="75000"/>
                  </a:schemeClr>
                </a:solidFill>
                <a:effectLst>
                  <a:outerShdw blurRad="38100" dist="38100" dir="2700000" algn="tl">
                    <a:srgbClr val="000000">
                      <a:alpha val="43137"/>
                    </a:srgbClr>
                  </a:outerShdw>
                </a:effectLst>
              </a:rPr>
              <a:t> Therefore let us go to him outside the camp and bear the reproach he endured. </a:t>
            </a:r>
            <a:r>
              <a:rPr lang="en-US" sz="2400" b="1" baseline="30000" dirty="0" smtClean="0">
                <a:solidFill>
                  <a:schemeClr val="tx1"/>
                </a:solidFill>
                <a:effectLst>
                  <a:outerShdw blurRad="38100" dist="38100" dir="2700000" algn="tl">
                    <a:srgbClr val="000000">
                      <a:alpha val="43137"/>
                    </a:srgbClr>
                  </a:outerShdw>
                </a:effectLst>
              </a:rPr>
              <a:t>14</a:t>
            </a:r>
            <a:r>
              <a:rPr lang="en-US" sz="2400" b="1" dirty="0" smtClean="0">
                <a:solidFill>
                  <a:schemeClr val="tx1"/>
                </a:solidFill>
                <a:effectLst>
                  <a:outerShdw blurRad="38100" dist="38100" dir="2700000" algn="tl">
                    <a:srgbClr val="000000">
                      <a:alpha val="43137"/>
                    </a:srgbClr>
                  </a:outerShdw>
                </a:effectLst>
              </a:rPr>
              <a:t> For here we have no lasting city, but we seek the city that is to come. </a:t>
            </a:r>
            <a:r>
              <a:rPr lang="en-US" sz="2400" b="1" baseline="30000" dirty="0" smtClean="0">
                <a:solidFill>
                  <a:schemeClr val="bg2">
                    <a:lumMod val="75000"/>
                  </a:schemeClr>
                </a:solidFill>
                <a:effectLst>
                  <a:outerShdw blurRad="38100" dist="38100" dir="2700000" algn="tl">
                    <a:srgbClr val="000000">
                      <a:alpha val="43137"/>
                    </a:srgbClr>
                  </a:outerShdw>
                </a:effectLst>
              </a:rPr>
              <a:t>15 </a:t>
            </a:r>
            <a:r>
              <a:rPr lang="en-US" sz="2400" b="1" dirty="0" smtClean="0">
                <a:solidFill>
                  <a:schemeClr val="bg2">
                    <a:lumMod val="75000"/>
                  </a:schemeClr>
                </a:solidFill>
                <a:effectLst>
                  <a:outerShdw blurRad="38100" dist="38100" dir="2700000" algn="tl">
                    <a:srgbClr val="000000">
                      <a:alpha val="43137"/>
                    </a:srgbClr>
                  </a:outerShdw>
                </a:effectLst>
              </a:rPr>
              <a:t>Through him then let us continually offer up a sacrifice of praise to God, that is, the fruit of lips that acknowledge his name. </a:t>
            </a:r>
            <a:r>
              <a:rPr lang="en-US" sz="2400" b="1" baseline="30000" dirty="0" smtClean="0">
                <a:solidFill>
                  <a:schemeClr val="bg2">
                    <a:lumMod val="75000"/>
                  </a:schemeClr>
                </a:solidFill>
                <a:effectLst>
                  <a:outerShdw blurRad="38100" dist="38100" dir="2700000" algn="tl">
                    <a:srgbClr val="000000">
                      <a:alpha val="43137"/>
                    </a:srgbClr>
                  </a:outerShdw>
                </a:effectLst>
              </a:rPr>
              <a:t>16</a:t>
            </a:r>
            <a:r>
              <a:rPr lang="en-US" sz="2400" b="1" dirty="0" smtClean="0">
                <a:solidFill>
                  <a:schemeClr val="bg2">
                    <a:lumMod val="75000"/>
                  </a:schemeClr>
                </a:solidFill>
                <a:effectLst>
                  <a:outerShdw blurRad="38100" dist="38100" dir="2700000" algn="tl">
                    <a:srgbClr val="000000">
                      <a:alpha val="43137"/>
                    </a:srgbClr>
                  </a:outerShdw>
                </a:effectLst>
              </a:rPr>
              <a:t> Do not neglect to do good and to share what you have, for such sacrifices are pleasing to God.</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b="1" dirty="0">
                <a:solidFill>
                  <a:schemeClr val="tx1">
                    <a:lumMod val="50000"/>
                    <a:lumOff val="50000"/>
                  </a:schemeClr>
                </a:solidFill>
                <a:effectLst>
                  <a:outerShdw blurRad="38100" dist="38100" dir="2700000" algn="tl">
                    <a:srgbClr val="000000">
                      <a:alpha val="43137"/>
                    </a:srgbClr>
                  </a:outerShdw>
                </a:effectLst>
                <a:latin typeface="+mn-lt"/>
              </a:rPr>
              <a:t/>
            </a:r>
            <a:br>
              <a:rPr lang="en-US" b="1" dirty="0">
                <a:solidFill>
                  <a:schemeClr val="tx1">
                    <a:lumMod val="50000"/>
                    <a:lumOff val="50000"/>
                  </a:schemeClr>
                </a:solidFill>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a:t>
            </a:r>
            <a:r>
              <a:rPr lang="en-US" sz="2000" b="1" dirty="0" smtClean="0">
                <a:effectLst>
                  <a:outerShdw blurRad="38100" dist="38100" dir="2700000" algn="tl">
                    <a:srgbClr val="000000">
                      <a:alpha val="43137"/>
                    </a:srgbClr>
                  </a:outerShdw>
                </a:effectLst>
                <a:latin typeface="+mn-lt"/>
              </a:rPr>
              <a:t>13:9-16 </a:t>
            </a:r>
            <a:r>
              <a:rPr lang="en-US" sz="2000" b="1" dirty="0" smtClean="0">
                <a:effectLst>
                  <a:outerShdw blurRad="38100" dist="38100" dir="2700000" algn="tl">
                    <a:srgbClr val="000000">
                      <a:alpha val="43137"/>
                    </a:srgbClr>
                  </a:outerShdw>
                </a:effectLst>
                <a:latin typeface="+mn-lt"/>
              </a:rPr>
              <a:t>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7507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1" y="2712872"/>
            <a:ext cx="8667860" cy="1325563"/>
          </a:xfrm>
        </p:spPr>
        <p:txBody>
          <a:bodyPr>
            <a:noAutofit/>
          </a:bodyPr>
          <a:lstStyle/>
          <a:p>
            <a:pPr lvl="1" algn="ctr"/>
            <a:r>
              <a:rPr lang="en-US" sz="2200" b="1" baseline="30000" dirty="0" smtClean="0">
                <a:effectLst>
                  <a:outerShdw blurRad="38100" dist="38100" dir="2700000" algn="tl">
                    <a:srgbClr val="000000">
                      <a:alpha val="43137"/>
                    </a:srgbClr>
                  </a:outerShdw>
                </a:effectLst>
              </a:rPr>
              <a:t>4</a:t>
            </a:r>
            <a:r>
              <a:rPr lang="en-US" sz="2200" b="1" baseline="30000" dirty="0">
                <a:effectLst>
                  <a:outerShdw blurRad="38100" dist="38100" dir="2700000" algn="tl">
                    <a:srgbClr val="000000">
                      <a:alpha val="43137"/>
                    </a:srgbClr>
                  </a:outerShdw>
                </a:effectLst>
              </a:rPr>
              <a:t> </a:t>
            </a:r>
            <a:r>
              <a:rPr lang="en-US" sz="2200" b="1" dirty="0">
                <a:effectLst>
                  <a:outerShdw blurRad="38100" dist="38100" dir="2700000" algn="tl">
                    <a:srgbClr val="000000">
                      <a:alpha val="43137"/>
                    </a:srgbClr>
                  </a:outerShdw>
                </a:effectLst>
              </a:rPr>
              <a:t>though I myself have reason for confidence in the flesh also. If anyone else thinks he has reason for confidence in the flesh, I have more: </a:t>
            </a:r>
            <a:r>
              <a:rPr lang="en-US" sz="2200" b="1" baseline="30000" dirty="0">
                <a:effectLst>
                  <a:outerShdw blurRad="38100" dist="38100" dir="2700000" algn="tl">
                    <a:srgbClr val="000000">
                      <a:alpha val="43137"/>
                    </a:srgbClr>
                  </a:outerShdw>
                </a:effectLst>
              </a:rPr>
              <a:t>5 </a:t>
            </a:r>
            <a:r>
              <a:rPr lang="en-US" sz="2200" b="1" dirty="0">
                <a:effectLst>
                  <a:outerShdw blurRad="38100" dist="38100" dir="2700000" algn="tl">
                    <a:srgbClr val="000000">
                      <a:alpha val="43137"/>
                    </a:srgbClr>
                  </a:outerShdw>
                </a:effectLst>
              </a:rPr>
              <a:t>circumcised on the eighth day, of the people of Israel, of the tribe of Benjamin, a Hebrew of Hebrews; as to the law, a Pharisee; </a:t>
            </a:r>
            <a:r>
              <a:rPr lang="en-US" sz="2200" b="1" baseline="30000" dirty="0">
                <a:effectLst>
                  <a:outerShdw blurRad="38100" dist="38100" dir="2700000" algn="tl">
                    <a:srgbClr val="000000">
                      <a:alpha val="43137"/>
                    </a:srgbClr>
                  </a:outerShdw>
                </a:effectLst>
              </a:rPr>
              <a:t>6</a:t>
            </a:r>
            <a:r>
              <a:rPr lang="en-US" sz="2200" b="1" dirty="0">
                <a:effectLst>
                  <a:outerShdw blurRad="38100" dist="38100" dir="2700000" algn="tl">
                    <a:srgbClr val="000000">
                      <a:alpha val="43137"/>
                    </a:srgbClr>
                  </a:outerShdw>
                </a:effectLst>
              </a:rPr>
              <a:t> as to zeal, a persecutor of the church; as to righteousness under the law, blameless. </a:t>
            </a:r>
            <a:r>
              <a:rPr lang="en-US" sz="2200" b="1" baseline="30000" dirty="0">
                <a:effectLst>
                  <a:outerShdw blurRad="38100" dist="38100" dir="2700000" algn="tl">
                    <a:srgbClr val="000000">
                      <a:alpha val="43137"/>
                    </a:srgbClr>
                  </a:outerShdw>
                </a:effectLst>
              </a:rPr>
              <a:t>7</a:t>
            </a:r>
            <a:r>
              <a:rPr lang="en-US" sz="2200" b="1" dirty="0">
                <a:effectLst>
                  <a:outerShdw blurRad="38100" dist="38100" dir="2700000" algn="tl">
                    <a:srgbClr val="000000">
                      <a:alpha val="43137"/>
                    </a:srgbClr>
                  </a:outerShdw>
                </a:effectLst>
              </a:rPr>
              <a:t> But whatever gain I had, I counted as loss for the sake of Christ. </a:t>
            </a:r>
            <a:r>
              <a:rPr lang="en-US" sz="2200" b="1" baseline="30000" dirty="0">
                <a:effectLst>
                  <a:outerShdw blurRad="38100" dist="38100" dir="2700000" algn="tl">
                    <a:srgbClr val="000000">
                      <a:alpha val="43137"/>
                    </a:srgbClr>
                  </a:outerShdw>
                </a:effectLst>
              </a:rPr>
              <a:t>8</a:t>
            </a:r>
            <a:r>
              <a:rPr lang="en-US" sz="2200" b="1" dirty="0">
                <a:effectLst>
                  <a:outerShdw blurRad="38100" dist="38100" dir="2700000" algn="tl">
                    <a:srgbClr val="000000">
                      <a:alpha val="43137"/>
                    </a:srgbClr>
                  </a:outerShdw>
                </a:effectLst>
              </a:rPr>
              <a:t> Indeed, I count everything as loss because of the surpassing worth of knowing Christ Jesus my Lord. For his sake I have suffered the loss of all things and count them as rubbish, in order that I may gain Christ </a:t>
            </a:r>
            <a:r>
              <a:rPr lang="en-US" sz="2200" b="1" baseline="30000" dirty="0">
                <a:effectLst>
                  <a:outerShdw blurRad="38100" dist="38100" dir="2700000" algn="tl">
                    <a:srgbClr val="000000">
                      <a:alpha val="43137"/>
                    </a:srgbClr>
                  </a:outerShdw>
                </a:effectLst>
              </a:rPr>
              <a:t>9</a:t>
            </a:r>
            <a:r>
              <a:rPr lang="en-US" sz="2200" b="1" dirty="0">
                <a:effectLst>
                  <a:outerShdw blurRad="38100" dist="38100" dir="2700000" algn="tl">
                    <a:srgbClr val="000000">
                      <a:alpha val="43137"/>
                    </a:srgbClr>
                  </a:outerShdw>
                </a:effectLst>
              </a:rPr>
              <a:t> and be found in him, not having a righteousness of my own that comes from the law, but that which comes through faith in Christ, the righteousness from God that depends on faith— </a:t>
            </a:r>
            <a:r>
              <a:rPr lang="en-US" sz="2200" b="1" baseline="30000" dirty="0">
                <a:effectLst>
                  <a:outerShdw blurRad="38100" dist="38100" dir="2700000" algn="tl">
                    <a:srgbClr val="000000">
                      <a:alpha val="43137"/>
                    </a:srgbClr>
                  </a:outerShdw>
                </a:effectLst>
              </a:rPr>
              <a:t>10</a:t>
            </a:r>
            <a:r>
              <a:rPr lang="en-US" sz="2200" b="1" dirty="0">
                <a:effectLst>
                  <a:outerShdw blurRad="38100" dist="38100" dir="2700000" algn="tl">
                    <a:srgbClr val="000000">
                      <a:alpha val="43137"/>
                    </a:srgbClr>
                  </a:outerShdw>
                </a:effectLst>
              </a:rPr>
              <a:t> that I may know him and the power of his resurrection, and may share his sufferings, becoming like him in his death, </a:t>
            </a:r>
            <a:r>
              <a:rPr lang="en-US" sz="2200" b="1" baseline="30000" dirty="0">
                <a:effectLst>
                  <a:outerShdw blurRad="38100" dist="38100" dir="2700000" algn="tl">
                    <a:srgbClr val="000000">
                      <a:alpha val="43137"/>
                    </a:srgbClr>
                  </a:outerShdw>
                </a:effectLst>
              </a:rPr>
              <a:t>11</a:t>
            </a:r>
            <a:r>
              <a:rPr lang="en-US" sz="2200" b="1" dirty="0">
                <a:effectLst>
                  <a:outerShdw blurRad="38100" dist="38100" dir="2700000" algn="tl">
                    <a:srgbClr val="000000">
                      <a:alpha val="43137"/>
                    </a:srgbClr>
                  </a:outerShdw>
                </a:effectLst>
              </a:rPr>
              <a:t> that by any means possible I may attain the resurrection from the dead. </a:t>
            </a:r>
            <a:r>
              <a:rPr lang="en-US" sz="2200" dirty="0">
                <a:effectLst>
                  <a:outerShdw blurRad="38100" dist="38100" dir="2700000" algn="tl">
                    <a:srgbClr val="000000">
                      <a:alpha val="43137"/>
                    </a:srgbClr>
                  </a:outerShdw>
                </a:effectLst>
              </a:rPr>
              <a:t/>
            </a:r>
            <a:br>
              <a:rPr lang="en-US" sz="2200" dirty="0">
                <a:effectLst>
                  <a:outerShdw blurRad="38100" dist="38100" dir="2700000" algn="tl">
                    <a:srgbClr val="000000">
                      <a:alpha val="43137"/>
                    </a:srgbClr>
                  </a:outerShdw>
                </a:effectLst>
              </a:rPr>
            </a:br>
            <a:r>
              <a:rPr lang="en-US" sz="2200" dirty="0" smtClean="0">
                <a:effectLst>
                  <a:outerShdw blurRad="38100" dist="38100" dir="2700000" algn="tl">
                    <a:srgbClr val="000000">
                      <a:alpha val="43137"/>
                    </a:srgbClr>
                  </a:outerShdw>
                </a:effectLst>
              </a:rPr>
              <a:t> </a:t>
            </a:r>
            <a:r>
              <a:rPr lang="en-US" sz="2100" dirty="0">
                <a:effectLst>
                  <a:outerShdw blurRad="38100" dist="38100" dir="2700000" algn="tl">
                    <a:srgbClr val="000000">
                      <a:alpha val="43137"/>
                    </a:srgbClr>
                  </a:outerShdw>
                </a:effectLst>
              </a:rPr>
              <a:t/>
            </a:r>
            <a:br>
              <a:rPr lang="en-US" sz="2100" dirty="0">
                <a:effectLst>
                  <a:outerShdw blurRad="38100" dist="38100" dir="2700000" algn="tl">
                    <a:srgbClr val="000000">
                      <a:alpha val="43137"/>
                    </a:srgbClr>
                  </a:outerShdw>
                </a:effectLst>
              </a:rPr>
            </a:br>
            <a:r>
              <a:rPr lang="en-US" sz="2100" b="1" dirty="0" smtClean="0">
                <a:effectLst>
                  <a:outerShdw blurRad="38100" dist="38100" dir="2700000" algn="tl">
                    <a:srgbClr val="000000">
                      <a:alpha val="43137"/>
                    </a:srgbClr>
                  </a:outerShdw>
                </a:effectLst>
                <a:latin typeface="+mn-lt"/>
              </a:rPr>
              <a:t>Colossians 3:4-11ESV</a:t>
            </a:r>
            <a:endParaRPr lang="en-US" sz="21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11556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5" y="2793553"/>
            <a:ext cx="8735097" cy="1325563"/>
          </a:xfrm>
        </p:spPr>
        <p:txBody>
          <a:bodyPr>
            <a:noAutofit/>
          </a:bodyPr>
          <a:lstStyle/>
          <a:p>
            <a:pPr lvl="1" algn="ctr"/>
            <a:r>
              <a:rPr lang="en-US" sz="2400" b="1" baseline="30000" dirty="0">
                <a:solidFill>
                  <a:schemeClr val="bg2">
                    <a:lumMod val="75000"/>
                  </a:schemeClr>
                </a:solidFill>
                <a:effectLst>
                  <a:outerShdw blurRad="38100" dist="38100" dir="2700000" algn="tl">
                    <a:srgbClr val="000000">
                      <a:alpha val="43137"/>
                    </a:srgbClr>
                  </a:outerShdw>
                </a:effectLst>
              </a:rPr>
              <a:t>9</a:t>
            </a:r>
            <a:r>
              <a:rPr lang="en-US" sz="2400" b="1" dirty="0">
                <a:solidFill>
                  <a:schemeClr val="bg2">
                    <a:lumMod val="75000"/>
                  </a:schemeClr>
                </a:solidFill>
                <a:effectLst>
                  <a:outerShdw blurRad="38100" dist="38100" dir="2700000" algn="tl">
                    <a:srgbClr val="000000">
                      <a:alpha val="43137"/>
                    </a:srgbClr>
                  </a:outerShdw>
                </a:effectLst>
              </a:rPr>
              <a:t> Do not be led away by diverse and strange teachings, for it is good for the heart to be strengthened by grace, not by foods, which have not benefited those devoted to them. </a:t>
            </a:r>
            <a:r>
              <a:rPr lang="en-US" sz="2400" b="1" baseline="30000" dirty="0" smtClean="0">
                <a:solidFill>
                  <a:schemeClr val="bg2">
                    <a:lumMod val="75000"/>
                  </a:schemeClr>
                </a:solidFill>
                <a:effectLst>
                  <a:outerShdw blurRad="38100" dist="38100" dir="2700000" algn="tl">
                    <a:srgbClr val="000000">
                      <a:alpha val="43137"/>
                    </a:srgbClr>
                  </a:outerShdw>
                </a:effectLst>
              </a:rPr>
              <a:t>10</a:t>
            </a:r>
            <a:r>
              <a:rPr lang="en-US" sz="2400" b="1" dirty="0" smtClean="0">
                <a:solidFill>
                  <a:schemeClr val="bg2">
                    <a:lumMod val="75000"/>
                  </a:schemeClr>
                </a:solidFill>
                <a:effectLst>
                  <a:outerShdw blurRad="38100" dist="38100" dir="2700000" algn="tl">
                    <a:srgbClr val="000000">
                      <a:alpha val="43137"/>
                    </a:srgbClr>
                  </a:outerShdw>
                </a:effectLst>
              </a:rPr>
              <a:t> We have an altar from which those who serve the tent have no right to eat. </a:t>
            </a:r>
            <a:r>
              <a:rPr lang="en-US" sz="2400" b="1" baseline="30000" dirty="0" smtClean="0">
                <a:solidFill>
                  <a:schemeClr val="bg2">
                    <a:lumMod val="75000"/>
                  </a:schemeClr>
                </a:solidFill>
                <a:effectLst>
                  <a:outerShdw blurRad="38100" dist="38100" dir="2700000" algn="tl">
                    <a:srgbClr val="000000">
                      <a:alpha val="43137"/>
                    </a:srgbClr>
                  </a:outerShdw>
                </a:effectLst>
              </a:rPr>
              <a:t>11</a:t>
            </a:r>
            <a:r>
              <a:rPr lang="en-US" sz="2400" b="1" dirty="0" smtClean="0">
                <a:solidFill>
                  <a:schemeClr val="bg2">
                    <a:lumMod val="75000"/>
                  </a:schemeClr>
                </a:solidFill>
                <a:effectLst>
                  <a:outerShdw blurRad="38100" dist="38100" dir="2700000" algn="tl">
                    <a:srgbClr val="000000">
                      <a:alpha val="43137"/>
                    </a:srgbClr>
                  </a:outerShdw>
                </a:effectLst>
              </a:rPr>
              <a:t> For the bodies of those animals whose blood is brought into the holy places by the high priest as a sacrifice for sin are burned outside the camp. </a:t>
            </a:r>
            <a:r>
              <a:rPr lang="en-US" sz="2400" b="1" baseline="30000" dirty="0" smtClean="0">
                <a:solidFill>
                  <a:schemeClr val="bg2">
                    <a:lumMod val="75000"/>
                  </a:schemeClr>
                </a:solidFill>
                <a:effectLst>
                  <a:outerShdw blurRad="38100" dist="38100" dir="2700000" algn="tl">
                    <a:srgbClr val="000000">
                      <a:alpha val="43137"/>
                    </a:srgbClr>
                  </a:outerShdw>
                </a:effectLst>
              </a:rPr>
              <a:t>12</a:t>
            </a:r>
            <a:r>
              <a:rPr lang="en-US" sz="2400" b="1" dirty="0" smtClean="0">
                <a:solidFill>
                  <a:schemeClr val="bg2">
                    <a:lumMod val="75000"/>
                  </a:schemeClr>
                </a:solidFill>
                <a:effectLst>
                  <a:outerShdw blurRad="38100" dist="38100" dir="2700000" algn="tl">
                    <a:srgbClr val="000000">
                      <a:alpha val="43137"/>
                    </a:srgbClr>
                  </a:outerShdw>
                </a:effectLst>
              </a:rPr>
              <a:t> So Jesus also suffered outside the gate in order to sanctify the people through his own blood.  </a:t>
            </a:r>
            <a:r>
              <a:rPr lang="en-US" sz="2400" b="1" baseline="30000" dirty="0" smtClean="0">
                <a:solidFill>
                  <a:schemeClr val="bg2">
                    <a:lumMod val="75000"/>
                  </a:schemeClr>
                </a:solidFill>
                <a:effectLst>
                  <a:outerShdw blurRad="38100" dist="38100" dir="2700000" algn="tl">
                    <a:srgbClr val="000000">
                      <a:alpha val="43137"/>
                    </a:srgbClr>
                  </a:outerShdw>
                </a:effectLst>
              </a:rPr>
              <a:t>13</a:t>
            </a:r>
            <a:r>
              <a:rPr lang="en-US" sz="2400" b="1" dirty="0" smtClean="0">
                <a:solidFill>
                  <a:schemeClr val="bg2">
                    <a:lumMod val="75000"/>
                  </a:schemeClr>
                </a:solidFill>
                <a:effectLst>
                  <a:outerShdw blurRad="38100" dist="38100" dir="2700000" algn="tl">
                    <a:srgbClr val="000000">
                      <a:alpha val="43137"/>
                    </a:srgbClr>
                  </a:outerShdw>
                </a:effectLst>
              </a:rPr>
              <a:t> Therefore let us go to him outside the camp and bear the reproach he endured. </a:t>
            </a:r>
            <a:r>
              <a:rPr lang="en-US" sz="2400" b="1" baseline="30000" dirty="0" smtClean="0">
                <a:solidFill>
                  <a:schemeClr val="bg2">
                    <a:lumMod val="75000"/>
                  </a:schemeClr>
                </a:solidFill>
                <a:effectLst>
                  <a:outerShdw blurRad="38100" dist="38100" dir="2700000" algn="tl">
                    <a:srgbClr val="000000">
                      <a:alpha val="43137"/>
                    </a:srgbClr>
                  </a:outerShdw>
                </a:effectLst>
              </a:rPr>
              <a:t>14</a:t>
            </a:r>
            <a:r>
              <a:rPr lang="en-US" sz="2400" b="1" dirty="0" smtClean="0">
                <a:solidFill>
                  <a:schemeClr val="bg2">
                    <a:lumMod val="75000"/>
                  </a:schemeClr>
                </a:solidFill>
                <a:effectLst>
                  <a:outerShdw blurRad="38100" dist="38100" dir="2700000" algn="tl">
                    <a:srgbClr val="000000">
                      <a:alpha val="43137"/>
                    </a:srgbClr>
                  </a:outerShdw>
                </a:effectLst>
              </a:rPr>
              <a:t> For here we have no lasting city, but we seek the city that is to come. </a:t>
            </a:r>
            <a:r>
              <a:rPr lang="en-US" sz="2400" b="1" baseline="30000" dirty="0" smtClean="0">
                <a:solidFill>
                  <a:schemeClr val="tx1"/>
                </a:solidFill>
                <a:effectLst>
                  <a:outerShdw blurRad="38100" dist="38100" dir="2700000" algn="tl">
                    <a:srgbClr val="000000">
                      <a:alpha val="43137"/>
                    </a:srgbClr>
                  </a:outerShdw>
                </a:effectLst>
              </a:rPr>
              <a:t>15 </a:t>
            </a:r>
            <a:r>
              <a:rPr lang="en-US" sz="2400" b="1" dirty="0" smtClean="0">
                <a:solidFill>
                  <a:schemeClr val="tx1"/>
                </a:solidFill>
                <a:effectLst>
                  <a:outerShdw blurRad="38100" dist="38100" dir="2700000" algn="tl">
                    <a:srgbClr val="000000">
                      <a:alpha val="43137"/>
                    </a:srgbClr>
                  </a:outerShdw>
                </a:effectLst>
              </a:rPr>
              <a:t>Through him then let us continually offer up a sacrifice of praise to God, that is, the fruit of lips that acknowledge his name. </a:t>
            </a:r>
            <a:r>
              <a:rPr lang="en-US" sz="2400" b="1" baseline="30000" dirty="0" smtClean="0">
                <a:solidFill>
                  <a:schemeClr val="bg2">
                    <a:lumMod val="75000"/>
                  </a:schemeClr>
                </a:solidFill>
                <a:effectLst>
                  <a:outerShdw blurRad="38100" dist="38100" dir="2700000" algn="tl">
                    <a:srgbClr val="000000">
                      <a:alpha val="43137"/>
                    </a:srgbClr>
                  </a:outerShdw>
                </a:effectLst>
              </a:rPr>
              <a:t>16</a:t>
            </a:r>
            <a:r>
              <a:rPr lang="en-US" sz="2400" b="1" dirty="0" smtClean="0">
                <a:solidFill>
                  <a:schemeClr val="bg2">
                    <a:lumMod val="75000"/>
                  </a:schemeClr>
                </a:solidFill>
                <a:effectLst>
                  <a:outerShdw blurRad="38100" dist="38100" dir="2700000" algn="tl">
                    <a:srgbClr val="000000">
                      <a:alpha val="43137"/>
                    </a:srgbClr>
                  </a:outerShdw>
                </a:effectLst>
              </a:rPr>
              <a:t> Do not neglect to do good and to share what you have, for such sacrifices are pleasing to God.</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b="1" dirty="0">
                <a:solidFill>
                  <a:schemeClr val="tx1">
                    <a:lumMod val="50000"/>
                    <a:lumOff val="50000"/>
                  </a:schemeClr>
                </a:solidFill>
                <a:effectLst>
                  <a:outerShdw blurRad="38100" dist="38100" dir="2700000" algn="tl">
                    <a:srgbClr val="000000">
                      <a:alpha val="43137"/>
                    </a:srgbClr>
                  </a:outerShdw>
                </a:effectLst>
                <a:latin typeface="+mn-lt"/>
              </a:rPr>
              <a:t/>
            </a:r>
            <a:br>
              <a:rPr lang="en-US" b="1" dirty="0">
                <a:solidFill>
                  <a:schemeClr val="tx1">
                    <a:lumMod val="50000"/>
                    <a:lumOff val="50000"/>
                  </a:schemeClr>
                </a:solidFill>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a:t>
            </a:r>
            <a:r>
              <a:rPr lang="en-US" sz="2000" b="1" dirty="0" smtClean="0">
                <a:effectLst>
                  <a:outerShdw blurRad="38100" dist="38100" dir="2700000" algn="tl">
                    <a:srgbClr val="000000">
                      <a:alpha val="43137"/>
                    </a:srgbClr>
                  </a:outerShdw>
                </a:effectLst>
                <a:latin typeface="+mn-lt"/>
              </a:rPr>
              <a:t>13:9-16 </a:t>
            </a:r>
            <a:r>
              <a:rPr lang="en-US" sz="2000" b="1" dirty="0" smtClean="0">
                <a:effectLst>
                  <a:outerShdw blurRad="38100" dist="38100" dir="2700000" algn="tl">
                    <a:srgbClr val="000000">
                      <a:alpha val="43137"/>
                    </a:srgbClr>
                  </a:outerShdw>
                </a:effectLst>
                <a:latin typeface="+mn-lt"/>
              </a:rPr>
              <a:t>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9881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5" y="2793553"/>
            <a:ext cx="8735097" cy="1325563"/>
          </a:xfrm>
        </p:spPr>
        <p:txBody>
          <a:bodyPr>
            <a:noAutofit/>
          </a:bodyPr>
          <a:lstStyle/>
          <a:p>
            <a:pPr lvl="1" algn="ctr"/>
            <a:r>
              <a:rPr lang="en-US" sz="2400" b="1" baseline="30000" dirty="0">
                <a:solidFill>
                  <a:schemeClr val="bg2">
                    <a:lumMod val="75000"/>
                  </a:schemeClr>
                </a:solidFill>
                <a:effectLst>
                  <a:outerShdw blurRad="38100" dist="38100" dir="2700000" algn="tl">
                    <a:srgbClr val="000000">
                      <a:alpha val="43137"/>
                    </a:srgbClr>
                  </a:outerShdw>
                </a:effectLst>
              </a:rPr>
              <a:t>9</a:t>
            </a:r>
            <a:r>
              <a:rPr lang="en-US" sz="2400" b="1" dirty="0">
                <a:solidFill>
                  <a:schemeClr val="bg2">
                    <a:lumMod val="75000"/>
                  </a:schemeClr>
                </a:solidFill>
                <a:effectLst>
                  <a:outerShdw blurRad="38100" dist="38100" dir="2700000" algn="tl">
                    <a:srgbClr val="000000">
                      <a:alpha val="43137"/>
                    </a:srgbClr>
                  </a:outerShdw>
                </a:effectLst>
              </a:rPr>
              <a:t> Do not be led away by diverse and strange teachings, for it is good for the heart to be strengthened by grace, not by foods, which have not benefited those devoted to them. </a:t>
            </a:r>
            <a:r>
              <a:rPr lang="en-US" sz="2400" b="1" baseline="30000" dirty="0" smtClean="0">
                <a:solidFill>
                  <a:schemeClr val="bg2">
                    <a:lumMod val="75000"/>
                  </a:schemeClr>
                </a:solidFill>
                <a:effectLst>
                  <a:outerShdw blurRad="38100" dist="38100" dir="2700000" algn="tl">
                    <a:srgbClr val="000000">
                      <a:alpha val="43137"/>
                    </a:srgbClr>
                  </a:outerShdw>
                </a:effectLst>
              </a:rPr>
              <a:t>10</a:t>
            </a:r>
            <a:r>
              <a:rPr lang="en-US" sz="2400" b="1" dirty="0" smtClean="0">
                <a:solidFill>
                  <a:schemeClr val="bg2">
                    <a:lumMod val="75000"/>
                  </a:schemeClr>
                </a:solidFill>
                <a:effectLst>
                  <a:outerShdw blurRad="38100" dist="38100" dir="2700000" algn="tl">
                    <a:srgbClr val="000000">
                      <a:alpha val="43137"/>
                    </a:srgbClr>
                  </a:outerShdw>
                </a:effectLst>
              </a:rPr>
              <a:t> We have an altar from which those who serve the tent have no right to eat. </a:t>
            </a:r>
            <a:r>
              <a:rPr lang="en-US" sz="2400" b="1" baseline="30000" dirty="0" smtClean="0">
                <a:solidFill>
                  <a:schemeClr val="bg2">
                    <a:lumMod val="75000"/>
                  </a:schemeClr>
                </a:solidFill>
                <a:effectLst>
                  <a:outerShdw blurRad="38100" dist="38100" dir="2700000" algn="tl">
                    <a:srgbClr val="000000">
                      <a:alpha val="43137"/>
                    </a:srgbClr>
                  </a:outerShdw>
                </a:effectLst>
              </a:rPr>
              <a:t>11</a:t>
            </a:r>
            <a:r>
              <a:rPr lang="en-US" sz="2400" b="1" dirty="0" smtClean="0">
                <a:solidFill>
                  <a:schemeClr val="bg2">
                    <a:lumMod val="75000"/>
                  </a:schemeClr>
                </a:solidFill>
                <a:effectLst>
                  <a:outerShdw blurRad="38100" dist="38100" dir="2700000" algn="tl">
                    <a:srgbClr val="000000">
                      <a:alpha val="43137"/>
                    </a:srgbClr>
                  </a:outerShdw>
                </a:effectLst>
              </a:rPr>
              <a:t> For the bodies of those animals whose blood is brought into the holy places by the high priest as a sacrifice for sin are burned outside the camp. </a:t>
            </a:r>
            <a:r>
              <a:rPr lang="en-US" sz="2400" b="1" baseline="30000" dirty="0" smtClean="0">
                <a:solidFill>
                  <a:schemeClr val="bg2">
                    <a:lumMod val="75000"/>
                  </a:schemeClr>
                </a:solidFill>
                <a:effectLst>
                  <a:outerShdw blurRad="38100" dist="38100" dir="2700000" algn="tl">
                    <a:srgbClr val="000000">
                      <a:alpha val="43137"/>
                    </a:srgbClr>
                  </a:outerShdw>
                </a:effectLst>
              </a:rPr>
              <a:t>12</a:t>
            </a:r>
            <a:r>
              <a:rPr lang="en-US" sz="2400" b="1" dirty="0" smtClean="0">
                <a:solidFill>
                  <a:schemeClr val="bg2">
                    <a:lumMod val="75000"/>
                  </a:schemeClr>
                </a:solidFill>
                <a:effectLst>
                  <a:outerShdw blurRad="38100" dist="38100" dir="2700000" algn="tl">
                    <a:srgbClr val="000000">
                      <a:alpha val="43137"/>
                    </a:srgbClr>
                  </a:outerShdw>
                </a:effectLst>
              </a:rPr>
              <a:t> So Jesus also suffered outside the gate in order to sanctify the people through his own blood.  </a:t>
            </a:r>
            <a:r>
              <a:rPr lang="en-US" sz="2400" b="1" baseline="30000" dirty="0" smtClean="0">
                <a:solidFill>
                  <a:schemeClr val="bg2">
                    <a:lumMod val="75000"/>
                  </a:schemeClr>
                </a:solidFill>
                <a:effectLst>
                  <a:outerShdw blurRad="38100" dist="38100" dir="2700000" algn="tl">
                    <a:srgbClr val="000000">
                      <a:alpha val="43137"/>
                    </a:srgbClr>
                  </a:outerShdw>
                </a:effectLst>
              </a:rPr>
              <a:t>13</a:t>
            </a:r>
            <a:r>
              <a:rPr lang="en-US" sz="2400" b="1" dirty="0" smtClean="0">
                <a:solidFill>
                  <a:schemeClr val="bg2">
                    <a:lumMod val="75000"/>
                  </a:schemeClr>
                </a:solidFill>
                <a:effectLst>
                  <a:outerShdw blurRad="38100" dist="38100" dir="2700000" algn="tl">
                    <a:srgbClr val="000000">
                      <a:alpha val="43137"/>
                    </a:srgbClr>
                  </a:outerShdw>
                </a:effectLst>
              </a:rPr>
              <a:t> Therefore let us go to him outside the camp and bear the reproach he endured. </a:t>
            </a:r>
            <a:r>
              <a:rPr lang="en-US" sz="2400" b="1" baseline="30000" dirty="0" smtClean="0">
                <a:solidFill>
                  <a:schemeClr val="bg2">
                    <a:lumMod val="75000"/>
                  </a:schemeClr>
                </a:solidFill>
                <a:effectLst>
                  <a:outerShdw blurRad="38100" dist="38100" dir="2700000" algn="tl">
                    <a:srgbClr val="000000">
                      <a:alpha val="43137"/>
                    </a:srgbClr>
                  </a:outerShdw>
                </a:effectLst>
              </a:rPr>
              <a:t>14</a:t>
            </a:r>
            <a:r>
              <a:rPr lang="en-US" sz="2400" b="1" dirty="0" smtClean="0">
                <a:solidFill>
                  <a:schemeClr val="bg2">
                    <a:lumMod val="75000"/>
                  </a:schemeClr>
                </a:solidFill>
                <a:effectLst>
                  <a:outerShdw blurRad="38100" dist="38100" dir="2700000" algn="tl">
                    <a:srgbClr val="000000">
                      <a:alpha val="43137"/>
                    </a:srgbClr>
                  </a:outerShdw>
                </a:effectLst>
              </a:rPr>
              <a:t> For here we have no lasting city, but we seek the city that is to come. </a:t>
            </a:r>
            <a:r>
              <a:rPr lang="en-US" sz="2400" b="1" baseline="30000" dirty="0" smtClean="0">
                <a:solidFill>
                  <a:schemeClr val="bg2">
                    <a:lumMod val="75000"/>
                  </a:schemeClr>
                </a:solidFill>
                <a:effectLst>
                  <a:outerShdw blurRad="38100" dist="38100" dir="2700000" algn="tl">
                    <a:srgbClr val="000000">
                      <a:alpha val="43137"/>
                    </a:srgbClr>
                  </a:outerShdw>
                </a:effectLst>
              </a:rPr>
              <a:t>15 </a:t>
            </a:r>
            <a:r>
              <a:rPr lang="en-US" sz="2400" b="1" dirty="0" smtClean="0">
                <a:solidFill>
                  <a:schemeClr val="bg2">
                    <a:lumMod val="75000"/>
                  </a:schemeClr>
                </a:solidFill>
                <a:effectLst>
                  <a:outerShdw blurRad="38100" dist="38100" dir="2700000" algn="tl">
                    <a:srgbClr val="000000">
                      <a:alpha val="43137"/>
                    </a:srgbClr>
                  </a:outerShdw>
                </a:effectLst>
              </a:rPr>
              <a:t>Through him then let us continually offer up a sacrifice of praise to God, that is, the fruit of lips that acknowledge his name.</a:t>
            </a:r>
            <a:r>
              <a:rPr lang="en-US" sz="2400" b="1" dirty="0" smtClean="0">
                <a:solidFill>
                  <a:schemeClr val="tx1"/>
                </a:solidFill>
                <a:effectLst>
                  <a:outerShdw blurRad="38100" dist="38100" dir="2700000" algn="tl">
                    <a:srgbClr val="000000">
                      <a:alpha val="43137"/>
                    </a:srgbClr>
                  </a:outerShdw>
                </a:effectLst>
              </a:rPr>
              <a:t> </a:t>
            </a:r>
            <a:r>
              <a:rPr lang="en-US" sz="2400" b="1" baseline="30000" dirty="0" smtClean="0">
                <a:solidFill>
                  <a:schemeClr val="tx1"/>
                </a:solidFill>
                <a:effectLst>
                  <a:outerShdw blurRad="38100" dist="38100" dir="2700000" algn="tl">
                    <a:srgbClr val="000000">
                      <a:alpha val="43137"/>
                    </a:srgbClr>
                  </a:outerShdw>
                </a:effectLst>
              </a:rPr>
              <a:t>16</a:t>
            </a:r>
            <a:r>
              <a:rPr lang="en-US" sz="2400" b="1" dirty="0" smtClean="0">
                <a:solidFill>
                  <a:schemeClr val="tx1"/>
                </a:solidFill>
                <a:effectLst>
                  <a:outerShdw blurRad="38100" dist="38100" dir="2700000" algn="tl">
                    <a:srgbClr val="000000">
                      <a:alpha val="43137"/>
                    </a:srgbClr>
                  </a:outerShdw>
                </a:effectLst>
              </a:rPr>
              <a:t> Do not neglect to do good and to share what you have, for such sacrifices are pleasing to God.</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b="1" dirty="0">
                <a:solidFill>
                  <a:schemeClr val="tx1">
                    <a:lumMod val="50000"/>
                    <a:lumOff val="50000"/>
                  </a:schemeClr>
                </a:solidFill>
                <a:effectLst>
                  <a:outerShdw blurRad="38100" dist="38100" dir="2700000" algn="tl">
                    <a:srgbClr val="000000">
                      <a:alpha val="43137"/>
                    </a:srgbClr>
                  </a:outerShdw>
                </a:effectLst>
                <a:latin typeface="+mn-lt"/>
              </a:rPr>
              <a:t/>
            </a:r>
            <a:br>
              <a:rPr lang="en-US" b="1" dirty="0">
                <a:solidFill>
                  <a:schemeClr val="tx1">
                    <a:lumMod val="50000"/>
                    <a:lumOff val="50000"/>
                  </a:schemeClr>
                </a:solidFill>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a:t>
            </a:r>
            <a:r>
              <a:rPr lang="en-US" sz="2000" b="1" dirty="0" smtClean="0">
                <a:effectLst>
                  <a:outerShdw blurRad="38100" dist="38100" dir="2700000" algn="tl">
                    <a:srgbClr val="000000">
                      <a:alpha val="43137"/>
                    </a:srgbClr>
                  </a:outerShdw>
                </a:effectLst>
                <a:latin typeface="+mn-lt"/>
              </a:rPr>
              <a:t>13:9-16 </a:t>
            </a:r>
            <a:r>
              <a:rPr lang="en-US" sz="2000" b="1" dirty="0" smtClean="0">
                <a:effectLst>
                  <a:outerShdw blurRad="38100" dist="38100" dir="2700000" algn="tl">
                    <a:srgbClr val="000000">
                      <a:alpha val="43137"/>
                    </a:srgbClr>
                  </a:outerShdw>
                </a:effectLst>
                <a:latin typeface="+mn-lt"/>
              </a:rPr>
              <a:t>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7780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1021</TotalTime>
  <Words>40</Words>
  <Application>Microsoft Office PowerPoint</Application>
  <PresentationFormat>On-screen Show (4:3)</PresentationFormat>
  <Paragraphs>15</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Prime</vt:lpstr>
      <vt:lpstr>Office Theme</vt:lpstr>
      <vt:lpstr>Outside the Camp</vt:lpstr>
      <vt:lpstr>PowerPoint Presentation</vt:lpstr>
      <vt:lpstr>9 Do not be led away by diverse and strange teachings, for it is good for the heart to be strengthened by grace, not by foods, which have not benefited those devoted to them. 10 We have an altar from which those who serve the tent have no right to eat. 11 For the bodies of those animals whose blood is brought into the holy places by the high priest as a sacrifice for sin are burned outside the camp. 12 So Jesus also suffered outside the gate in order to sanctify the people through his own blood.  13 Therefore let us go to him outside the camp and bear the reproach he endured. 14 For here we have no lasting city, but we seek the city that is to come. 15 Through him then let us continually offer up a sacrifice of praise to God, that is, the fruit of lips that acknowledge his name. 16 Do not neglect to do good and to share what you have, for such sacrifices are pleasing to God.  Hebrews 13:9-16 ESV</vt:lpstr>
      <vt:lpstr>9 Do not be led away by diverse and strange teachings, for it is good for the heart to be strengthened by grace, not by foods, which have not benefited those devoted to them. 10 We have an altar from which those who serve the tent have no right to eat. 11 For the bodies of those animals whose blood is brought into the holy places by the high priest as a sacrifice for sin are burned outside the camp. 12 So Jesus also suffered outside the gate in order to sanctify the people through his own blood.  13 Therefore let us go to him outside the camp and bear the reproach he endured. 14 For here we have no lasting city, but we seek the city that is to come. 15 Through him then let us continually offer up a sacrifice of praise to God, that is, the fruit of lips that acknowledge his name. 16 Do not neglect to do good and to share what you have, for such sacrifices are pleasing to God.  Hebrews 13:9-16 ESV</vt:lpstr>
      <vt:lpstr>51 I am the living bread that came down from heaven. If anyone eats of this bread, he will live forever. And the bread that I will give for the life of the world is my flesh.”  52 The Jews then disputed among themselves, saying, “How can this man give us his flesh to eat?” 53 So Jesus said to them, “Truly, truly, I say to you, unless you eat the flesh of the Son of Man and drink his blood, you have no life in you. 54 Whoever feeds on my flesh and drinks my blood has eternal life, and I will raise him up on the last day. 55 For my flesh is true food, and my blood is true drink. 56 Whoever feeds on my flesh and drinks my blood abides in me, and I in him.  John 6:51-56 ESV</vt:lpstr>
      <vt:lpstr>9 Do not be led away by diverse and strange teachings, for it is good for the heart to be strengthened by grace, not by foods, which have not benefited those devoted to them. 10 We have an altar from which those who serve the tent have no right to eat. 11 For the bodies of those animals whose blood is brought into the holy places by the high priest as a sacrifice for sin are burned outside the camp. 12 So Jesus also suffered outside the gate in order to sanctify the people through his own blood.  13 Therefore let us go to him outside the camp and bear the reproach he endured. 14 For here we have no lasting city, but we seek the city that is to come. 15 Through him then let us continually offer up a sacrifice of praise to God, that is, the fruit of lips that acknowledge his name. 16 Do not neglect to do good and to share what you have, for such sacrifices are pleasing to God.  Hebrews 13:9-16 ESV</vt:lpstr>
      <vt:lpstr>11 And when the Pharisees saw this, they said to his disciples, “Why does your teacher eat with tax collectors and sinners?” 12 But when he heard it, he said, “Those who are well have no need of a physician, but those who are sick. 13 Go and learn what this means: ‘I desire mercy, and not sacrifice.’ For I came not to call the righteous, but sinners.”   Matthew 9:11-13 ESV</vt:lpstr>
      <vt:lpstr>11 Therefore remember that at one time you Gentiles in the flesh, called “the uncircumcision” by what is called the circumcision, which is made in the flesh by hands— 12 remember that you were at that time separated from Christ, alienated from the commonwealth of Israel and strangers to the covenants of promise, having no hope and without God in the world. 13 But now in Christ Jesus you who once were far off have been brought near by the blood of Christ. 14 For he himself is our peace, who has made us both one and has broken down in his flesh the dividing wall of hostility 15 by abolishing the law of commandments expressed in ordinances, that he might create in himself one new man in place of the two, so making peace, 16 and might reconcile us both to God in one body through the cross, thereby killing the hostility.   Ephesians 2:11-16 ESV</vt:lpstr>
      <vt:lpstr>9 Do not be led away by diverse and strange teachings, for it is good for the heart to be strengthened by grace, not by foods, which have not benefited those devoted to them. 10 We have an altar from which those who serve the tent have no right to eat. 11 For the bodies of those animals whose blood is brought into the holy places by the high priest as a sacrifice for sin are burned outside the camp. 12 So Jesus also suffered outside the gate in order to sanctify the people through his own blood.  13 Therefore let us go to him outside the camp and bear the reproach he endured. 14 For here we have no lasting city, but we seek the city that is to come. 15 Through him then let us continually offer up a sacrifice of praise to God, that is, the fruit of lips that acknowledge his name. 16 Do not neglect to do good and to share what you have, for such sacrifices are pleasing to God.  Hebrews 13:9-16 ESV</vt:lpstr>
      <vt:lpstr>Therefore go out from their midst, and be separate from them, says the Lord  2 Corinthians 6:17a ESV</vt:lpstr>
      <vt:lpstr>Therefore, since we are surrounded by so great a cloud of witnesses, let us also lay aside every weight, and sin which clings so closely, and let us run with endurance the race that is set before us, 2 looking to Jesus, the founder and perfecter of our faith, who for the joy that was set before him endured the cross, despising the shame, and is seated at the right hand of the throne of God.   Hebrews 12:1-2 ESV</vt:lpstr>
      <vt:lpstr>9 Do not be led away by diverse and strange teachings, for it is good for the heart to be strengthened by grace, not by foods, which have not benefited those devoted to them. 10 We have an altar from which those who serve the tent have no right to eat. 11 For the bodies of those animals whose blood is brought into the holy places by the high priest as a sacrifice for sin are burned outside the camp. 12 So Jesus also suffered outside the gate in order to sanctify the people through his own blood.  13 Therefore let us go to him outside the camp and bear the reproach he endured. 14 For here we have no lasting city, but we seek the city that is to come. 15 Through him then let us continually offer up a sacrifice of praise to God, that is, the fruit of lips that acknowledge his name. 16 Do not neglect to do good and to share what you have, for such sacrifices are pleasing to God.  Hebrews 13:9-16 ESV</vt:lpstr>
      <vt:lpstr>4 though I myself have reason for confidence in the flesh also. If anyone else thinks he has reason for confidence in the flesh, I have more: 5 circumcised on the eighth day, of the people of Israel, of the tribe of Benjamin, a Hebrew of Hebrews; as to the law, a Pharisee; 6 as to zeal, a persecutor of the church; as to righteousness under the law, blameless. 7 But whatever gain I had, I counted as loss for the sake of Christ. 8 Indeed, I count everything as loss because of the surpassing worth of knowing Christ Jesus my Lord. For his sake I have suffered the loss of all things and count them as rubbish, in order that I may gain Christ 9 and be found in him, not having a righteousness of my own that comes from the law, but that which comes through faith in Christ, the righteousness from God that depends on faith— 10 that I may know him and the power of his resurrection, and may share his sufferings, becoming like him in his death, 11 that by any means possible I may attain the resurrection from the dead.    Colossians 3:4-11ESV</vt:lpstr>
      <vt:lpstr>9 Do not be led away by diverse and strange teachings, for it is good for the heart to be strengthened by grace, not by foods, which have not benefited those devoted to them. 10 We have an altar from which those who serve the tent have no right to eat. 11 For the bodies of those animals whose blood is brought into the holy places by the high priest as a sacrifice for sin are burned outside the camp. 12 So Jesus also suffered outside the gate in order to sanctify the people through his own blood.  13 Therefore let us go to him outside the camp and bear the reproach he endured. 14 For here we have no lasting city, but we seek the city that is to come. 15 Through him then let us continually offer up a sacrifice of praise to God, that is, the fruit of lips that acknowledge his name. 16 Do not neglect to do good and to share what you have, for such sacrifices are pleasing to God.  Hebrews 13:9-16 ESV</vt:lpstr>
      <vt:lpstr>9 Do not be led away by diverse and strange teachings, for it is good for the heart to be strengthened by grace, not by foods, which have not benefited those devoted to them. 10 We have an altar from which those who serve the tent have no right to eat. 11 For the bodies of those animals whose blood is brought into the holy places by the high priest as a sacrifice for sin are burned outside the camp. 12 So Jesus also suffered outside the gate in order to sanctify the people through his own blood.  13 Therefore let us go to him outside the camp and bear the reproach he endured. 14 For here we have no lasting city, but we seek the city that is to come. 15 Through him then let us continually offer up a sacrifice of praise to God, that is, the fruit of lips that acknowledge his name. 16 Do not neglect to do good and to share what you have, for such sacrifices are pleasing to God.  Hebrews 13:9-16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133</cp:revision>
  <dcterms:created xsi:type="dcterms:W3CDTF">2016-05-15T10:01:02Z</dcterms:created>
  <dcterms:modified xsi:type="dcterms:W3CDTF">2017-10-08T09:52:40Z</dcterms:modified>
</cp:coreProperties>
</file>