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56" r:id="rId2"/>
    <p:sldId id="459" r:id="rId3"/>
    <p:sldId id="466" r:id="rId4"/>
    <p:sldId id="467" r:id="rId5"/>
    <p:sldId id="468" r:id="rId6"/>
    <p:sldId id="469" r:id="rId7"/>
    <p:sldId id="470" r:id="rId8"/>
    <p:sldId id="471" r:id="rId9"/>
    <p:sldId id="472" r:id="rId10"/>
    <p:sldId id="473" r:id="rId11"/>
    <p:sldId id="474" r:id="rId12"/>
    <p:sldId id="475" r:id="rId13"/>
    <p:sldId id="476" r:id="rId14"/>
    <p:sldId id="477" r:id="rId15"/>
    <p:sldId id="478" r:id="rId16"/>
    <p:sldId id="47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940"/>
    <a:srgbClr val="8497B0"/>
    <a:srgbClr val="CAD62E"/>
    <a:srgbClr val="DBDB67"/>
    <a:srgbClr val="6B5B55"/>
    <a:srgbClr val="808366"/>
    <a:srgbClr val="A59989"/>
    <a:srgbClr val="898A6B"/>
    <a:srgbClr val="FCFCC8"/>
    <a:srgbClr val="E7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46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10/15/2017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6" name="Rounded Rectangular Callout 5"/>
          <p:cNvSpPr/>
          <p:nvPr/>
        </p:nvSpPr>
        <p:spPr>
          <a:xfrm rot="10800000">
            <a:off x="726141" y="1008529"/>
            <a:ext cx="7395883" cy="4625789"/>
          </a:xfrm>
          <a:prstGeom prst="wedgeRoundRectCallout">
            <a:avLst>
              <a:gd name="adj1" fmla="val -20833"/>
              <a:gd name="adj2" fmla="val 67442"/>
              <a:gd name="adj3" fmla="val 16667"/>
            </a:avLst>
          </a:prstGeom>
          <a:solidFill>
            <a:srgbClr val="102940">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4471" y="2497276"/>
            <a:ext cx="8942296" cy="1325563"/>
          </a:xfrm>
        </p:spPr>
        <p:txBody>
          <a:bodyPr>
            <a:noAutofit/>
          </a:bodyPr>
          <a:lstStyle/>
          <a:p>
            <a:pPr algn="ctr"/>
            <a:r>
              <a:rPr lang="en-US" sz="8800" dirty="0" smtClean="0">
                <a:ln>
                  <a:solidFill>
                    <a:srgbClr val="808366"/>
                  </a:solidFill>
                </a:ln>
                <a:solidFill>
                  <a:schemeClr val="bg1"/>
                </a:solidFill>
                <a:effectLst>
                  <a:glow>
                    <a:schemeClr val="bg1">
                      <a:alpha val="43000"/>
                    </a:schemeClr>
                  </a:glow>
                </a:effectLst>
                <a:latin typeface="Prime" pitchFamily="50" charset="0"/>
              </a:rPr>
              <a:t>When God Speaks…</a:t>
            </a:r>
            <a:endParaRPr lang="en-US" sz="7200" dirty="0">
              <a:ln>
                <a:solidFill>
                  <a:srgbClr val="808366"/>
                </a:solidFill>
              </a:ln>
              <a:solidFill>
                <a:schemeClr val="bg1"/>
              </a:solidFill>
              <a:effectLst>
                <a:glow>
                  <a:schemeClr val="bg1">
                    <a:alpha val="43000"/>
                  </a:schemeClr>
                </a:glow>
              </a:effectLst>
              <a:latin typeface="Prime" pitchFamily="50" charset="0"/>
            </a:endParaRPr>
          </a:p>
        </p:txBody>
      </p:sp>
      <p:sp>
        <p:nvSpPr>
          <p:cNvPr id="4" name="TextBox 3"/>
          <p:cNvSpPr txBox="1"/>
          <p:nvPr/>
        </p:nvSpPr>
        <p:spPr>
          <a:xfrm>
            <a:off x="2978524" y="4530926"/>
            <a:ext cx="2716306" cy="369332"/>
          </a:xfrm>
          <a:prstGeom prst="rect">
            <a:avLst/>
          </a:prstGeom>
          <a:noFill/>
        </p:spPr>
        <p:txBody>
          <a:bodyPr wrap="square" rtlCol="0">
            <a:spAutoFit/>
          </a:bodyPr>
          <a:lstStyle/>
          <a:p>
            <a:pPr algn="ctr"/>
            <a:r>
              <a:rPr lang="en-US" dirty="0" smtClean="0">
                <a:solidFill>
                  <a:schemeClr val="bg1"/>
                </a:solidFill>
                <a:latin typeface="Prime" pitchFamily="50" charset="0"/>
              </a:rPr>
              <a:t>Hebrews 13</a:t>
            </a:r>
            <a:endParaRPr lang="en-US" dirty="0">
              <a:solidFill>
                <a:schemeClr val="bg1"/>
              </a:solidFill>
              <a:latin typeface="Prime" pitchFamily="50" charset="0"/>
            </a:endParaRPr>
          </a:p>
        </p:txBody>
      </p:sp>
    </p:spTree>
    <p:extLst>
      <p:ext uri="{BB962C8B-B14F-4D97-AF65-F5344CB8AC3E}">
        <p14:creationId xmlns:p14="http://schemas.microsoft.com/office/powerpoint/2010/main" val="340226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1" y="2282566"/>
            <a:ext cx="8385474" cy="1325563"/>
          </a:xfrm>
        </p:spPr>
        <p:txBody>
          <a:bodyPr>
            <a:noAutofit/>
          </a:bodyPr>
          <a:lstStyle/>
          <a:p>
            <a:pPr lvl="1" algn="ctr"/>
            <a:r>
              <a:rPr lang="en-US" sz="2800" b="1" dirty="0">
                <a:effectLst>
                  <a:outerShdw blurRad="38100" dist="38100" dir="2700000" algn="tl">
                    <a:srgbClr val="000000">
                      <a:alpha val="43137"/>
                    </a:srgbClr>
                  </a:outerShdw>
                </a:effectLst>
              </a:rPr>
              <a:t>Long ago, at many times and in many ways, God spoke to our fathers by the </a:t>
            </a:r>
            <a:r>
              <a:rPr lang="en-US" sz="2800" b="1" dirty="0" smtClean="0">
                <a:effectLst>
                  <a:outerShdw blurRad="38100" dist="38100" dir="2700000" algn="tl">
                    <a:srgbClr val="000000">
                      <a:alpha val="43137"/>
                    </a:srgbClr>
                  </a:outerShdw>
                </a:effectLst>
              </a:rPr>
              <a:t>prophets,  </a:t>
            </a:r>
            <a:r>
              <a:rPr lang="en-US" sz="2800" b="1" baseline="30000" dirty="0" smtClean="0">
                <a:effectLst>
                  <a:outerShdw blurRad="38100" dist="38100" dir="2700000" algn="tl">
                    <a:srgbClr val="000000">
                      <a:alpha val="43137"/>
                    </a:srgbClr>
                  </a:outerShdw>
                </a:effectLst>
              </a:rPr>
              <a:t>2</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but in these last days he has spoken to us by his Son, whom he appointed the heir of all things, through whom also he created the world. </a:t>
            </a:r>
            <a:r>
              <a:rPr lang="en-US" sz="2800" b="1" baseline="30000" dirty="0">
                <a:effectLst>
                  <a:outerShdw blurRad="38100" dist="38100" dir="2700000" algn="tl">
                    <a:srgbClr val="000000">
                      <a:alpha val="43137"/>
                    </a:srgbClr>
                  </a:outerShdw>
                </a:effectLst>
              </a:rPr>
              <a:t>3 </a:t>
            </a:r>
            <a:r>
              <a:rPr lang="en-US" sz="2800" b="1" dirty="0">
                <a:effectLst>
                  <a:outerShdw blurRad="38100" dist="38100" dir="2700000" algn="tl">
                    <a:srgbClr val="000000">
                      <a:alpha val="43137"/>
                    </a:srgbClr>
                  </a:outerShdw>
                </a:effectLst>
              </a:rPr>
              <a:t>He is the radiance of the glory of God and the exact imprint of his nature, and he upholds the universe by the word of his power. After making purification for sins, he sat down at the right hand of the Majesty on high</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1:1-2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1437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2255672"/>
            <a:ext cx="8493050" cy="1325563"/>
          </a:xfrm>
        </p:spPr>
        <p:txBody>
          <a:bodyPr>
            <a:noAutofit/>
          </a:bodyPr>
          <a:lstStyle/>
          <a:p>
            <a:pPr lvl="1" algn="ctr"/>
            <a:r>
              <a:rPr lang="en-US" sz="3200" b="1" baseline="30000" dirty="0">
                <a:effectLst>
                  <a:outerShdw blurRad="38100" dist="38100" dir="2700000" algn="tl">
                    <a:srgbClr val="000000">
                      <a:alpha val="43137"/>
                    </a:srgbClr>
                  </a:outerShdw>
                </a:effectLst>
              </a:rPr>
              <a:t>20 </a:t>
            </a:r>
            <a:r>
              <a:rPr lang="en-US" sz="3200" b="1" dirty="0">
                <a:effectLst>
                  <a:outerShdw blurRad="38100" dist="38100" dir="2700000" algn="tl">
                    <a:srgbClr val="000000">
                      <a:alpha val="43137"/>
                    </a:srgbClr>
                  </a:outerShdw>
                </a:effectLst>
              </a:rPr>
              <a:t>Now may the God of peace who brought again from the dead our Lord Jesus, the great shepherd of the sheep, by the blood of the eternal covenant, </a:t>
            </a:r>
            <a:r>
              <a:rPr lang="en-US" sz="3200" b="1" baseline="30000" dirty="0">
                <a:effectLst>
                  <a:outerShdw blurRad="38100" dist="38100" dir="2700000" algn="tl">
                    <a:srgbClr val="000000">
                      <a:alpha val="43137"/>
                    </a:srgbClr>
                  </a:outerShdw>
                </a:effectLst>
              </a:rPr>
              <a:t>21 </a:t>
            </a:r>
            <a:r>
              <a:rPr lang="en-US" sz="3200" b="1" dirty="0">
                <a:effectLst>
                  <a:outerShdw blurRad="38100" dist="38100" dir="2700000" algn="tl">
                    <a:srgbClr val="000000">
                      <a:alpha val="43137"/>
                    </a:srgbClr>
                  </a:outerShdw>
                </a:effectLst>
              </a:rPr>
              <a:t>equip you with everything good that you may do his will, working in us</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that which is pleasing in his sight, through Jesus Christ, to whom be glory forever and ever. Amen.</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Hebrews 13:20-21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9861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1220253"/>
            <a:ext cx="8493050" cy="1325563"/>
          </a:xfrm>
        </p:spPr>
        <p:txBody>
          <a:bodyPr>
            <a:noAutofit/>
          </a:bodyPr>
          <a:lstStyle/>
          <a:p>
            <a:pPr lvl="1" algn="ctr"/>
            <a:r>
              <a:rPr lang="en-US" sz="3200" b="1" dirty="0">
                <a:effectLst>
                  <a:outerShdw blurRad="38100" dist="38100" dir="2700000" algn="tl">
                    <a:srgbClr val="000000">
                      <a:alpha val="43137"/>
                    </a:srgbClr>
                  </a:outerShdw>
                </a:effectLst>
              </a:rPr>
              <a:t>I will put enmity between you and the woman, and between your offspring</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and her offspring; he shall bruise your head, and you shall bruise his heel</a:t>
            </a:r>
            <a:r>
              <a:rPr lang="en-US" sz="3200" b="1" dirty="0" smtClean="0">
                <a:effectLst>
                  <a:outerShdw blurRad="38100" dist="38100" dir="2700000" algn="tl">
                    <a:srgbClr val="000000">
                      <a:alpha val="43137"/>
                    </a:srgbClr>
                  </a:outerShdw>
                </a:effectLst>
              </a:rPr>
              <a:t>.”</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Genesis 3:15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24371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68" y="2443930"/>
            <a:ext cx="8923356" cy="1325563"/>
          </a:xfrm>
        </p:spPr>
        <p:txBody>
          <a:bodyPr>
            <a:noAutofit/>
          </a:bodyPr>
          <a:lstStyle/>
          <a:p>
            <a:pPr lvl="1" algn="ctr"/>
            <a:r>
              <a:rPr lang="en-US" sz="2400" b="1" baseline="30000" dirty="0">
                <a:effectLst>
                  <a:outerShdw blurRad="38100" dist="38100" dir="2700000" algn="tl">
                    <a:srgbClr val="000000">
                      <a:alpha val="43137"/>
                    </a:srgbClr>
                  </a:outerShdw>
                </a:effectLst>
              </a:rPr>
              <a:t>31 </a:t>
            </a:r>
            <a:r>
              <a:rPr lang="en-US" sz="2400" b="1" dirty="0">
                <a:effectLst>
                  <a:outerShdw blurRad="38100" dist="38100" dir="2700000" algn="tl">
                    <a:srgbClr val="000000">
                      <a:alpha val="43137"/>
                    </a:srgbClr>
                  </a:outerShdw>
                </a:effectLst>
              </a:rPr>
              <a:t>“Behold, the days are coming, declares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when I will make a new covenant with the house of Israel and the house of Judah, </a:t>
            </a:r>
            <a:r>
              <a:rPr lang="en-US" sz="2400" b="1" baseline="30000" dirty="0">
                <a:effectLst>
                  <a:outerShdw blurRad="38100" dist="38100" dir="2700000" algn="tl">
                    <a:srgbClr val="000000">
                      <a:alpha val="43137"/>
                    </a:srgbClr>
                  </a:outerShdw>
                </a:effectLst>
              </a:rPr>
              <a:t>32 </a:t>
            </a:r>
            <a:r>
              <a:rPr lang="en-US" sz="2400" b="1" dirty="0">
                <a:effectLst>
                  <a:outerShdw blurRad="38100" dist="38100" dir="2700000" algn="tl">
                    <a:srgbClr val="000000">
                      <a:alpha val="43137"/>
                    </a:srgbClr>
                  </a:outerShdw>
                </a:effectLst>
              </a:rPr>
              <a:t>not like the covenant that I made with their fathers on the day when I took them by the hand to bring them out of the land of Egypt, my covenant that they broke, though I was their husband, declares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a:t>
            </a:r>
            <a:r>
              <a:rPr lang="en-US" sz="2400" b="1" baseline="30000" dirty="0">
                <a:effectLst>
                  <a:outerShdw blurRad="38100" dist="38100" dir="2700000" algn="tl">
                    <a:srgbClr val="000000">
                      <a:alpha val="43137"/>
                    </a:srgbClr>
                  </a:outerShdw>
                </a:effectLst>
              </a:rPr>
              <a:t>33 </a:t>
            </a:r>
            <a:r>
              <a:rPr lang="en-US" sz="2400" b="1" dirty="0">
                <a:effectLst>
                  <a:outerShdw blurRad="38100" dist="38100" dir="2700000" algn="tl">
                    <a:srgbClr val="000000">
                      <a:alpha val="43137"/>
                    </a:srgbClr>
                  </a:outerShdw>
                </a:effectLst>
              </a:rPr>
              <a:t>For this is the covenant that I will make with the house of Israel after those days, declares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I will put my law within them, and I will write it on their hearts. And I will be their God, and they shall be my people. </a:t>
            </a:r>
            <a:r>
              <a:rPr lang="en-US" sz="2400" b="1" baseline="30000" dirty="0">
                <a:effectLst>
                  <a:outerShdw blurRad="38100" dist="38100" dir="2700000" algn="tl">
                    <a:srgbClr val="000000">
                      <a:alpha val="43137"/>
                    </a:srgbClr>
                  </a:outerShdw>
                </a:effectLst>
              </a:rPr>
              <a:t>34 </a:t>
            </a:r>
            <a:r>
              <a:rPr lang="en-US" sz="2400" b="1" dirty="0">
                <a:effectLst>
                  <a:outerShdw blurRad="38100" dist="38100" dir="2700000" algn="tl">
                    <a:srgbClr val="000000">
                      <a:alpha val="43137"/>
                    </a:srgbClr>
                  </a:outerShdw>
                </a:effectLst>
              </a:rPr>
              <a:t>And no longer shall each one teach his neighbor and each his brother, saying, ‘Know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for they shall all know me, from the least of them to the greatest, declares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For I will forgive their iniquity, and I will remember their sin no more</a:t>
            </a:r>
            <a:r>
              <a:rPr lang="en-US" sz="2400" b="1" dirty="0" smtClean="0">
                <a:effectLst>
                  <a:outerShdw blurRad="38100" dist="38100" dir="2700000" algn="tl">
                    <a:srgbClr val="000000">
                      <a:alpha val="43137"/>
                    </a:srgbClr>
                  </a:outerShdw>
                </a:effectLst>
              </a:rPr>
              <a:t>.”</a:t>
            </a: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b="1" dirty="0">
                <a:solidFill>
                  <a:schemeClr val="tx1">
                    <a:lumMod val="50000"/>
                    <a:lumOff val="50000"/>
                  </a:schemeClr>
                </a:solidFill>
                <a:effectLst>
                  <a:outerShdw blurRad="38100" dist="38100" dir="2700000" algn="tl">
                    <a:srgbClr val="000000">
                      <a:alpha val="43137"/>
                    </a:srgbClr>
                  </a:outerShdw>
                </a:effectLst>
                <a:latin typeface="+mn-lt"/>
              </a:rPr>
              <a:t/>
            </a:r>
            <a:br>
              <a:rPr lang="en-US" sz="20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Jeremiah 31:31-34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84675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31093" y="1027907"/>
            <a:ext cx="6081813" cy="49627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493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2255672"/>
            <a:ext cx="8493050" cy="1325563"/>
          </a:xfrm>
        </p:spPr>
        <p:txBody>
          <a:bodyPr>
            <a:noAutofit/>
          </a:bodyPr>
          <a:lstStyle/>
          <a:p>
            <a:pPr lvl="1" algn="ctr"/>
            <a:r>
              <a:rPr lang="en-US" sz="3200" b="1" baseline="30000" dirty="0">
                <a:effectLst>
                  <a:outerShdw blurRad="38100" dist="38100" dir="2700000" algn="tl">
                    <a:srgbClr val="000000">
                      <a:alpha val="43137"/>
                    </a:srgbClr>
                  </a:outerShdw>
                </a:effectLst>
              </a:rPr>
              <a:t>20 </a:t>
            </a:r>
            <a:r>
              <a:rPr lang="en-US" sz="3200" b="1" dirty="0">
                <a:effectLst>
                  <a:outerShdw blurRad="38100" dist="38100" dir="2700000" algn="tl">
                    <a:srgbClr val="000000">
                      <a:alpha val="43137"/>
                    </a:srgbClr>
                  </a:outerShdw>
                </a:effectLst>
              </a:rPr>
              <a:t>Now may the God of peace </a:t>
            </a:r>
            <a:r>
              <a:rPr lang="en-US" sz="3200" b="1" dirty="0">
                <a:solidFill>
                  <a:schemeClr val="tx1">
                    <a:lumMod val="50000"/>
                    <a:lumOff val="50000"/>
                  </a:schemeClr>
                </a:solidFill>
                <a:effectLst>
                  <a:outerShdw blurRad="38100" dist="38100" dir="2700000" algn="tl">
                    <a:srgbClr val="000000">
                      <a:alpha val="43137"/>
                    </a:srgbClr>
                  </a:outerShdw>
                </a:effectLst>
              </a:rPr>
              <a:t>who brought again from the dead our Lord Jesus, the great shepherd of the sheep, by the blood of the eternal covenant, </a:t>
            </a:r>
            <a:r>
              <a:rPr lang="en-US" sz="3200" b="1" baseline="30000" dirty="0">
                <a:effectLst>
                  <a:outerShdw blurRad="38100" dist="38100" dir="2700000" algn="tl">
                    <a:srgbClr val="000000">
                      <a:alpha val="43137"/>
                    </a:srgbClr>
                  </a:outerShdw>
                </a:effectLst>
              </a:rPr>
              <a:t>21 </a:t>
            </a:r>
            <a:r>
              <a:rPr lang="en-US" sz="3200" b="1" dirty="0">
                <a:effectLst>
                  <a:outerShdw blurRad="38100" dist="38100" dir="2700000" algn="tl">
                    <a:srgbClr val="000000">
                      <a:alpha val="43137"/>
                    </a:srgbClr>
                  </a:outerShdw>
                </a:effectLst>
              </a:rPr>
              <a:t>equip you with everything good that you may do his will, working in us</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that which is pleasing in his sight</a:t>
            </a:r>
            <a:r>
              <a:rPr lang="en-US" sz="3200" b="1" dirty="0">
                <a:solidFill>
                  <a:schemeClr val="tx1">
                    <a:lumMod val="50000"/>
                    <a:lumOff val="50000"/>
                  </a:schemeClr>
                </a:solidFill>
                <a:effectLst>
                  <a:outerShdw blurRad="38100" dist="38100" dir="2700000" algn="tl">
                    <a:srgbClr val="000000">
                      <a:alpha val="43137"/>
                    </a:srgbClr>
                  </a:outerShdw>
                </a:effectLst>
              </a:rPr>
              <a:t>, through Jesus Christ, to whom be glory forever and ever. Amen.</a:t>
            </a:r>
            <a:r>
              <a:rPr lang="en-US" sz="3200" dirty="0">
                <a:solidFill>
                  <a:schemeClr val="tx1">
                    <a:lumMod val="50000"/>
                    <a:lumOff val="50000"/>
                  </a:schemeClr>
                </a:solidFill>
                <a:effectLst>
                  <a:outerShdw blurRad="38100" dist="38100" dir="2700000" algn="tl">
                    <a:srgbClr val="000000">
                      <a:alpha val="43137"/>
                    </a:srgbClr>
                  </a:outerShdw>
                </a:effectLst>
              </a:rPr>
              <a:t/>
            </a:r>
            <a:br>
              <a:rPr lang="en-US" sz="3200" dirty="0">
                <a:solidFill>
                  <a:schemeClr val="tx1">
                    <a:lumMod val="50000"/>
                    <a:lumOff val="50000"/>
                  </a:schemeClr>
                </a:solidFill>
                <a:effectLst>
                  <a:outerShdw blurRad="38100" dist="38100" dir="2700000" algn="tl">
                    <a:srgbClr val="000000">
                      <a:alpha val="43137"/>
                    </a:srgbClr>
                  </a:outerShdw>
                </a:effectLst>
              </a:rPr>
            </a:br>
            <a:r>
              <a:rPr lang="en-US" sz="3200" dirty="0">
                <a:solidFill>
                  <a:schemeClr val="tx1">
                    <a:lumMod val="50000"/>
                    <a:lumOff val="50000"/>
                  </a:schemeClr>
                </a:solidFill>
                <a:effectLst>
                  <a:outerShdw blurRad="38100" dist="38100" dir="2700000" algn="tl">
                    <a:srgbClr val="000000">
                      <a:alpha val="43137"/>
                    </a:srgbClr>
                  </a:outerShdw>
                </a:effectLst>
              </a:rPr>
              <a:t/>
            </a:r>
            <a:br>
              <a:rPr lang="en-US" sz="3200" dirty="0">
                <a:solidFill>
                  <a:schemeClr val="tx1">
                    <a:lumMod val="50000"/>
                    <a:lumOff val="50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Hebrews 13:20-21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26426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1220253"/>
            <a:ext cx="8493050" cy="1325563"/>
          </a:xfrm>
        </p:spPr>
        <p:txBody>
          <a:bodyPr>
            <a:noAutofit/>
          </a:bodyPr>
          <a:lstStyle/>
          <a:p>
            <a:pPr lvl="1" algn="ctr"/>
            <a:r>
              <a:rPr lang="en-US" sz="3200" b="1" baseline="30000" dirty="0">
                <a:effectLst>
                  <a:outerShdw blurRad="38100" dist="38100" dir="2700000" algn="tl">
                    <a:srgbClr val="000000">
                      <a:alpha val="43137"/>
                    </a:srgbClr>
                  </a:outerShdw>
                </a:effectLst>
              </a:rPr>
              <a:t>6 </a:t>
            </a:r>
            <a:r>
              <a:rPr lang="en-US" sz="3200" b="1" dirty="0">
                <a:effectLst>
                  <a:outerShdw blurRad="38100" dist="38100" dir="2700000" algn="tl">
                    <a:srgbClr val="000000">
                      <a:alpha val="43137"/>
                    </a:srgbClr>
                  </a:outerShdw>
                </a:effectLst>
              </a:rPr>
              <a:t>And I am sure of this, that he who began a good work in you will bring it to completion at the day of Jesus Christ.</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Philippians 1:6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41543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1220253"/>
            <a:ext cx="8493050" cy="1325563"/>
          </a:xfrm>
        </p:spPr>
        <p:txBody>
          <a:bodyPr>
            <a:noAutofit/>
          </a:bodyPr>
          <a:lstStyle/>
          <a:p>
            <a:pPr lvl="1" algn="ctr"/>
            <a:r>
              <a:rPr lang="en-US" sz="3200" b="1" dirty="0">
                <a:effectLst>
                  <a:outerShdw blurRad="38100" dist="38100" dir="2700000" algn="tl">
                    <a:srgbClr val="000000">
                      <a:alpha val="43137"/>
                    </a:srgbClr>
                  </a:outerShdw>
                </a:effectLst>
              </a:rPr>
              <a:t>In him you also, when you heard the word of truth, the gospel of your salvation, and believed in him, were sealed with the promised Holy Spirit</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Ephesians 1:13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01487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2255672"/>
            <a:ext cx="8493050" cy="1325563"/>
          </a:xfrm>
        </p:spPr>
        <p:txBody>
          <a:bodyPr>
            <a:noAutofit/>
          </a:bodyPr>
          <a:lstStyle/>
          <a:p>
            <a:pPr lvl="1" algn="ctr"/>
            <a:r>
              <a:rPr lang="en-US" sz="3200" b="1" baseline="30000" dirty="0">
                <a:effectLst>
                  <a:outerShdw blurRad="38100" dist="38100" dir="2700000" algn="tl">
                    <a:srgbClr val="000000">
                      <a:alpha val="43137"/>
                    </a:srgbClr>
                  </a:outerShdw>
                </a:effectLst>
              </a:rPr>
              <a:t>20 </a:t>
            </a:r>
            <a:r>
              <a:rPr lang="en-US" sz="3200" b="1" dirty="0">
                <a:effectLst>
                  <a:outerShdw blurRad="38100" dist="38100" dir="2700000" algn="tl">
                    <a:srgbClr val="000000">
                      <a:alpha val="43137"/>
                    </a:srgbClr>
                  </a:outerShdw>
                </a:effectLst>
              </a:rPr>
              <a:t>Now may the God of peace </a:t>
            </a:r>
            <a:r>
              <a:rPr lang="en-US" sz="3200" b="1" dirty="0">
                <a:solidFill>
                  <a:schemeClr val="tx1">
                    <a:lumMod val="50000"/>
                    <a:lumOff val="50000"/>
                  </a:schemeClr>
                </a:solidFill>
                <a:effectLst>
                  <a:outerShdw blurRad="38100" dist="38100" dir="2700000" algn="tl">
                    <a:srgbClr val="000000">
                      <a:alpha val="43137"/>
                    </a:srgbClr>
                  </a:outerShdw>
                </a:effectLst>
              </a:rPr>
              <a:t>who brought again from the dead our Lord Jesus, the great shepherd of the sheep, by the blood of the eternal covenant, </a:t>
            </a:r>
            <a:r>
              <a:rPr lang="en-US" sz="3200" b="1" baseline="30000" dirty="0">
                <a:effectLst>
                  <a:outerShdw blurRad="38100" dist="38100" dir="2700000" algn="tl">
                    <a:srgbClr val="000000">
                      <a:alpha val="43137"/>
                    </a:srgbClr>
                  </a:outerShdw>
                </a:effectLst>
              </a:rPr>
              <a:t>21 </a:t>
            </a:r>
            <a:r>
              <a:rPr lang="en-US" sz="3200" b="1" dirty="0">
                <a:effectLst>
                  <a:outerShdw blurRad="38100" dist="38100" dir="2700000" algn="tl">
                    <a:srgbClr val="000000">
                      <a:alpha val="43137"/>
                    </a:srgbClr>
                  </a:outerShdw>
                </a:effectLst>
              </a:rPr>
              <a:t>equip you with everything good that you may do his will, working in us</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that which is pleasing in his sight</a:t>
            </a:r>
            <a:r>
              <a:rPr lang="en-US" sz="3200" b="1" dirty="0">
                <a:solidFill>
                  <a:schemeClr val="tx1">
                    <a:lumMod val="50000"/>
                    <a:lumOff val="50000"/>
                  </a:schemeClr>
                </a:solidFill>
                <a:effectLst>
                  <a:outerShdw blurRad="38100" dist="38100" dir="2700000" algn="tl">
                    <a:srgbClr val="000000">
                      <a:alpha val="43137"/>
                    </a:srgbClr>
                  </a:outerShdw>
                </a:effectLst>
              </a:rPr>
              <a:t>, through Jesus Christ, to whom be glory forever and ever. Amen.</a:t>
            </a:r>
            <a:r>
              <a:rPr lang="en-US" sz="3200" dirty="0">
                <a:solidFill>
                  <a:schemeClr val="tx1">
                    <a:lumMod val="50000"/>
                    <a:lumOff val="50000"/>
                  </a:schemeClr>
                </a:solidFill>
                <a:effectLst>
                  <a:outerShdw blurRad="38100" dist="38100" dir="2700000" algn="tl">
                    <a:srgbClr val="000000">
                      <a:alpha val="43137"/>
                    </a:srgbClr>
                  </a:outerShdw>
                </a:effectLst>
              </a:rPr>
              <a:t/>
            </a:r>
            <a:br>
              <a:rPr lang="en-US" sz="3200" dirty="0">
                <a:solidFill>
                  <a:schemeClr val="tx1">
                    <a:lumMod val="50000"/>
                    <a:lumOff val="50000"/>
                  </a:schemeClr>
                </a:solidFill>
                <a:effectLst>
                  <a:outerShdw blurRad="38100" dist="38100" dir="2700000" algn="tl">
                    <a:srgbClr val="000000">
                      <a:alpha val="43137"/>
                    </a:srgbClr>
                  </a:outerShdw>
                </a:effectLst>
              </a:rPr>
            </a:br>
            <a:r>
              <a:rPr lang="en-US" sz="3200" dirty="0">
                <a:solidFill>
                  <a:schemeClr val="tx1">
                    <a:lumMod val="50000"/>
                    <a:lumOff val="50000"/>
                  </a:schemeClr>
                </a:solidFill>
                <a:effectLst>
                  <a:outerShdw blurRad="38100" dist="38100" dir="2700000" algn="tl">
                    <a:srgbClr val="000000">
                      <a:alpha val="43137"/>
                    </a:srgbClr>
                  </a:outerShdw>
                </a:effectLst>
              </a:rPr>
              <a:t/>
            </a:r>
            <a:br>
              <a:rPr lang="en-US" sz="3200" dirty="0">
                <a:solidFill>
                  <a:schemeClr val="tx1">
                    <a:lumMod val="50000"/>
                    <a:lumOff val="50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Hebrews 13:20-21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98795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1220253"/>
            <a:ext cx="8493050" cy="1325563"/>
          </a:xfrm>
        </p:spPr>
        <p:txBody>
          <a:bodyPr>
            <a:noAutofit/>
          </a:bodyPr>
          <a:lstStyle/>
          <a:p>
            <a:pPr lvl="1" algn="ctr"/>
            <a:r>
              <a:rPr lang="en-US" sz="3200" b="1" baseline="30000" dirty="0">
                <a:effectLst>
                  <a:outerShdw blurRad="38100" dist="38100" dir="2700000" algn="tl">
                    <a:srgbClr val="000000">
                      <a:alpha val="43137"/>
                    </a:srgbClr>
                  </a:outerShdw>
                </a:effectLst>
              </a:rPr>
              <a:t>13 </a:t>
            </a:r>
            <a:r>
              <a:rPr lang="en-US" sz="3200" b="1" dirty="0">
                <a:effectLst>
                  <a:outerShdw blurRad="38100" dist="38100" dir="2700000" algn="tl">
                    <a:srgbClr val="000000">
                      <a:alpha val="43137"/>
                    </a:srgbClr>
                  </a:outerShdw>
                </a:effectLst>
              </a:rPr>
              <a:t>for it is God who works in you, both to will and to work for his good pleasure.</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Philippians 2:13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6793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2255672"/>
            <a:ext cx="8493050" cy="1325563"/>
          </a:xfrm>
        </p:spPr>
        <p:txBody>
          <a:bodyPr>
            <a:noAutofit/>
          </a:bodyPr>
          <a:lstStyle/>
          <a:p>
            <a:pPr lvl="1" algn="ctr"/>
            <a:r>
              <a:rPr lang="en-US" sz="3200" b="1" baseline="30000" dirty="0">
                <a:solidFill>
                  <a:schemeClr val="tx1">
                    <a:lumMod val="50000"/>
                    <a:lumOff val="50000"/>
                  </a:schemeClr>
                </a:solidFill>
                <a:effectLst>
                  <a:outerShdw blurRad="38100" dist="38100" dir="2700000" algn="tl">
                    <a:srgbClr val="000000">
                      <a:alpha val="43137"/>
                    </a:srgbClr>
                  </a:outerShdw>
                </a:effectLst>
              </a:rPr>
              <a:t>20 </a:t>
            </a:r>
            <a:r>
              <a:rPr lang="en-US" sz="3200" b="1" dirty="0">
                <a:solidFill>
                  <a:schemeClr val="tx1">
                    <a:lumMod val="50000"/>
                    <a:lumOff val="50000"/>
                  </a:schemeClr>
                </a:solidFill>
                <a:effectLst>
                  <a:outerShdw blurRad="38100" dist="38100" dir="2700000" algn="tl">
                    <a:srgbClr val="000000">
                      <a:alpha val="43137"/>
                    </a:srgbClr>
                  </a:outerShdw>
                </a:effectLst>
              </a:rPr>
              <a:t>Now may the God of peace who brought again from the dead our Lord Jesus, the great shepherd of the sheep, by the blood of the eternal covenant, </a:t>
            </a:r>
            <a:r>
              <a:rPr lang="en-US" sz="3200" b="1" baseline="30000" dirty="0">
                <a:solidFill>
                  <a:schemeClr val="tx1">
                    <a:lumMod val="50000"/>
                    <a:lumOff val="50000"/>
                  </a:schemeClr>
                </a:solidFill>
                <a:effectLst>
                  <a:outerShdw blurRad="38100" dist="38100" dir="2700000" algn="tl">
                    <a:srgbClr val="000000">
                      <a:alpha val="43137"/>
                    </a:srgbClr>
                  </a:outerShdw>
                </a:effectLst>
              </a:rPr>
              <a:t>21 </a:t>
            </a:r>
            <a:r>
              <a:rPr lang="en-US" sz="3200" b="1" dirty="0">
                <a:solidFill>
                  <a:schemeClr val="tx1">
                    <a:lumMod val="50000"/>
                    <a:lumOff val="50000"/>
                  </a:schemeClr>
                </a:solidFill>
                <a:effectLst>
                  <a:outerShdw blurRad="38100" dist="38100" dir="2700000" algn="tl">
                    <a:srgbClr val="000000">
                      <a:alpha val="43137"/>
                    </a:srgbClr>
                  </a:outerShdw>
                </a:effectLst>
              </a:rPr>
              <a:t>equip you with everything good that you may do his will, working in us</a:t>
            </a:r>
            <a:r>
              <a:rPr lang="en-US" sz="3200" b="1" baseline="30000" dirty="0">
                <a:solidFill>
                  <a:schemeClr val="tx1">
                    <a:lumMod val="50000"/>
                    <a:lumOff val="50000"/>
                  </a:schemeClr>
                </a:solidFill>
                <a:effectLst>
                  <a:outerShdw blurRad="38100" dist="38100" dir="2700000" algn="tl">
                    <a:srgbClr val="000000">
                      <a:alpha val="43137"/>
                    </a:srgbClr>
                  </a:outerShdw>
                </a:effectLst>
              </a:rPr>
              <a:t> </a:t>
            </a:r>
            <a:r>
              <a:rPr lang="en-US" sz="3200" b="1" dirty="0">
                <a:solidFill>
                  <a:schemeClr val="tx1">
                    <a:lumMod val="50000"/>
                    <a:lumOff val="50000"/>
                  </a:schemeClr>
                </a:solidFill>
                <a:effectLst>
                  <a:outerShdw blurRad="38100" dist="38100" dir="2700000" algn="tl">
                    <a:srgbClr val="000000">
                      <a:alpha val="43137"/>
                    </a:srgbClr>
                  </a:outerShdw>
                </a:effectLst>
              </a:rPr>
              <a:t>that which is pleasing in his sight, </a:t>
            </a:r>
            <a:r>
              <a:rPr lang="en-US" sz="3200" b="1" dirty="0">
                <a:solidFill>
                  <a:schemeClr val="tx1"/>
                </a:solidFill>
                <a:effectLst>
                  <a:outerShdw blurRad="38100" dist="38100" dir="2700000" algn="tl">
                    <a:srgbClr val="000000">
                      <a:alpha val="43137"/>
                    </a:srgbClr>
                  </a:outerShdw>
                </a:effectLst>
              </a:rPr>
              <a:t>through Jesus Christ, to whom be glory forever and ever. Amen.</a:t>
            </a:r>
            <a:r>
              <a:rPr lang="en-US" sz="3200" dirty="0">
                <a:solidFill>
                  <a:schemeClr val="tx1"/>
                </a:solidFill>
                <a:effectLst>
                  <a:outerShdw blurRad="38100" dist="38100" dir="2700000" algn="tl">
                    <a:srgbClr val="000000">
                      <a:alpha val="43137"/>
                    </a:srgbClr>
                  </a:outerShdw>
                </a:effectLst>
              </a:rPr>
              <a:t/>
            </a:r>
            <a:br>
              <a:rPr lang="en-US" sz="3200" dirty="0">
                <a:solidFill>
                  <a:schemeClr val="tx1"/>
                </a:solidFill>
                <a:effectLst>
                  <a:outerShdw blurRad="38100" dist="38100" dir="2700000" algn="tl">
                    <a:srgbClr val="000000">
                      <a:alpha val="43137"/>
                    </a:srgbClr>
                  </a:outerShdw>
                </a:effectLst>
              </a:rPr>
            </a:br>
            <a:r>
              <a:rPr lang="en-US" sz="3200" dirty="0">
                <a:solidFill>
                  <a:schemeClr val="tx1">
                    <a:lumMod val="50000"/>
                    <a:lumOff val="50000"/>
                  </a:schemeClr>
                </a:solidFill>
                <a:effectLst>
                  <a:outerShdw blurRad="38100" dist="38100" dir="2700000" algn="tl">
                    <a:srgbClr val="000000">
                      <a:alpha val="43137"/>
                    </a:srgbClr>
                  </a:outerShdw>
                </a:effectLst>
              </a:rPr>
              <a:t/>
            </a:r>
            <a:br>
              <a:rPr lang="en-US" sz="3200" dirty="0">
                <a:solidFill>
                  <a:schemeClr val="tx1">
                    <a:lumMod val="50000"/>
                    <a:lumOff val="50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Hebrews 13:20-21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5334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413" y="322729"/>
            <a:ext cx="8417858" cy="6064624"/>
          </a:xfrm>
        </p:spPr>
        <p:txBody>
          <a:bodyPr>
            <a:normAutofit fontScale="77500" lnSpcReduction="20000"/>
          </a:bodyPr>
          <a:lstStyle/>
          <a:p>
            <a:pPr>
              <a:lnSpc>
                <a:spcPct val="120000"/>
              </a:lnSpc>
            </a:pPr>
            <a:r>
              <a:rPr lang="en-US" dirty="0" smtClean="0">
                <a:effectLst>
                  <a:outerShdw blurRad="38100" dist="38100" dir="2700000" algn="tl">
                    <a:srgbClr val="000000">
                      <a:alpha val="43137"/>
                    </a:srgbClr>
                  </a:outerShdw>
                </a:effectLst>
              </a:rPr>
              <a:t>Jeremiah </a:t>
            </a:r>
            <a:r>
              <a:rPr lang="en-US" dirty="0">
                <a:effectLst>
                  <a:outerShdw blurRad="38100" dist="38100" dir="2700000" algn="tl">
                    <a:srgbClr val="000000">
                      <a:alpha val="43137"/>
                    </a:srgbClr>
                  </a:outerShdw>
                </a:effectLst>
              </a:rPr>
              <a:t>10:6-7 ESV - </a:t>
            </a:r>
            <a:r>
              <a:rPr lang="en-US" b="1" baseline="30000" dirty="0">
                <a:effectLst>
                  <a:outerShdw blurRad="38100" dist="38100" dir="2700000" algn="tl">
                    <a:srgbClr val="000000">
                      <a:alpha val="43137"/>
                    </a:srgbClr>
                  </a:outerShdw>
                </a:effectLst>
              </a:rPr>
              <a:t>6 </a:t>
            </a:r>
            <a:r>
              <a:rPr lang="en-US" b="1" dirty="0">
                <a:effectLst>
                  <a:outerShdw blurRad="38100" dist="38100" dir="2700000" algn="tl">
                    <a:srgbClr val="000000">
                      <a:alpha val="43137"/>
                    </a:srgbClr>
                  </a:outerShdw>
                </a:effectLst>
              </a:rPr>
              <a:t>There is none like you, O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you are great, and your name is great in might.  </a:t>
            </a:r>
            <a:r>
              <a:rPr lang="en-US" b="1" baseline="30000" dirty="0">
                <a:effectLst>
                  <a:outerShdw blurRad="38100" dist="38100" dir="2700000" algn="tl">
                    <a:srgbClr val="000000">
                      <a:alpha val="43137"/>
                    </a:srgbClr>
                  </a:outerShdw>
                </a:effectLst>
              </a:rPr>
              <a:t>7 </a:t>
            </a:r>
            <a:r>
              <a:rPr lang="en-US" b="1" dirty="0">
                <a:effectLst>
                  <a:outerShdw blurRad="38100" dist="38100" dir="2700000" algn="tl">
                    <a:srgbClr val="000000">
                      <a:alpha val="43137"/>
                    </a:srgbClr>
                  </a:outerShdw>
                </a:effectLst>
              </a:rPr>
              <a:t>Who would not fear you, O King of the nations?  For this is your due; for among all the wise ones of the nations and in all their kingdoms there is none like you</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a:p>
            <a:pPr>
              <a:lnSpc>
                <a:spcPct val="120000"/>
              </a:lnSpc>
            </a:pPr>
            <a:r>
              <a:rPr lang="en-US" dirty="0">
                <a:effectLst>
                  <a:outerShdw blurRad="38100" dist="38100" dir="2700000" algn="tl">
                    <a:srgbClr val="000000">
                      <a:alpha val="43137"/>
                    </a:srgbClr>
                  </a:outerShdw>
                </a:effectLst>
              </a:rPr>
              <a:t>Exodus 15:11 ESV - </a:t>
            </a:r>
            <a:r>
              <a:rPr lang="en-US" b="1" baseline="30000" dirty="0">
                <a:effectLst>
                  <a:outerShdw blurRad="38100" dist="38100" dir="2700000" algn="tl">
                    <a:srgbClr val="000000">
                      <a:alpha val="43137"/>
                    </a:srgbClr>
                  </a:outerShdw>
                </a:effectLst>
              </a:rPr>
              <a:t>11 </a:t>
            </a:r>
            <a:r>
              <a:rPr lang="en-US" b="1" dirty="0">
                <a:effectLst>
                  <a:outerShdw blurRad="38100" dist="38100" dir="2700000" algn="tl">
                    <a:srgbClr val="000000">
                      <a:alpha val="43137"/>
                    </a:srgbClr>
                  </a:outerShdw>
                </a:effectLst>
              </a:rPr>
              <a:t>“Who is like you, O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among the gods?  Who is like you, majestic in holiness, awesome in glorious deeds, doing wonders</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a:p>
            <a:pPr>
              <a:lnSpc>
                <a:spcPct val="120000"/>
              </a:lnSpc>
            </a:pPr>
            <a:r>
              <a:rPr lang="en-US" dirty="0">
                <a:effectLst>
                  <a:outerShdw blurRad="38100" dist="38100" dir="2700000" algn="tl">
                    <a:srgbClr val="000000">
                      <a:alpha val="43137"/>
                    </a:srgbClr>
                  </a:outerShdw>
                </a:effectLst>
              </a:rPr>
              <a:t>Psalm 113:1-6 ESV - </a:t>
            </a:r>
            <a:r>
              <a:rPr lang="en-US" b="1" dirty="0">
                <a:effectLst>
                  <a:outerShdw blurRad="38100" dist="38100" dir="2700000" algn="tl">
                    <a:srgbClr val="000000">
                      <a:alpha val="43137"/>
                    </a:srgbClr>
                  </a:outerShdw>
                </a:effectLst>
              </a:rPr>
              <a:t>Praise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Praise, O servants of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praise the name of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a:t>
            </a:r>
            <a:r>
              <a:rPr lang="en-US" b="1" baseline="30000" dirty="0">
                <a:effectLst>
                  <a:outerShdw blurRad="38100" dist="38100" dir="2700000" algn="tl">
                    <a:srgbClr val="000000">
                      <a:alpha val="43137"/>
                    </a:srgbClr>
                  </a:outerShdw>
                </a:effectLst>
              </a:rPr>
              <a:t>2 </a:t>
            </a:r>
            <a:r>
              <a:rPr lang="en-US" b="1" dirty="0">
                <a:effectLst>
                  <a:outerShdw blurRad="38100" dist="38100" dir="2700000" algn="tl">
                    <a:srgbClr val="000000">
                      <a:alpha val="43137"/>
                    </a:srgbClr>
                  </a:outerShdw>
                </a:effectLst>
              </a:rPr>
              <a:t>Blessed be the name of the </a:t>
            </a:r>
            <a:r>
              <a:rPr lang="en-US" b="1" cap="small" dirty="0">
                <a:effectLst>
                  <a:outerShdw blurRad="38100" dist="38100" dir="2700000" algn="tl">
                    <a:srgbClr val="000000">
                      <a:alpha val="43137"/>
                    </a:srgbClr>
                  </a:outerShdw>
                </a:effectLst>
              </a:rPr>
              <a:t>Lord </a:t>
            </a:r>
            <a:r>
              <a:rPr lang="en-US" b="1" dirty="0">
                <a:effectLst>
                  <a:outerShdw blurRad="38100" dist="38100" dir="2700000" algn="tl">
                    <a:srgbClr val="000000">
                      <a:alpha val="43137"/>
                    </a:srgbClr>
                  </a:outerShdw>
                </a:effectLst>
              </a:rPr>
              <a:t>from this time forth and forevermore!  </a:t>
            </a:r>
            <a:r>
              <a:rPr lang="en-US" b="1" baseline="30000" dirty="0">
                <a:effectLst>
                  <a:outerShdw blurRad="38100" dist="38100" dir="2700000" algn="tl">
                    <a:srgbClr val="000000">
                      <a:alpha val="43137"/>
                    </a:srgbClr>
                  </a:outerShdw>
                </a:effectLst>
              </a:rPr>
              <a:t>3 </a:t>
            </a:r>
            <a:r>
              <a:rPr lang="en-US" b="1" dirty="0">
                <a:effectLst>
                  <a:outerShdw blurRad="38100" dist="38100" dir="2700000" algn="tl">
                    <a:srgbClr val="000000">
                      <a:alpha val="43137"/>
                    </a:srgbClr>
                  </a:outerShdw>
                </a:effectLst>
              </a:rPr>
              <a:t>From the rising of the sun to its setting, the name of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is to be praised!  </a:t>
            </a:r>
            <a:r>
              <a:rPr lang="en-US" b="1" baseline="30000" dirty="0">
                <a:effectLst>
                  <a:outerShdw blurRad="38100" dist="38100" dir="2700000" algn="tl">
                    <a:srgbClr val="000000">
                      <a:alpha val="43137"/>
                    </a:srgbClr>
                  </a:outerShdw>
                </a:effectLst>
              </a:rPr>
              <a:t>4 </a:t>
            </a:r>
            <a:r>
              <a:rPr lang="en-US" b="1" dirty="0">
                <a:effectLst>
                  <a:outerShdw blurRad="38100" dist="38100" dir="2700000" algn="tl">
                    <a:srgbClr val="000000">
                      <a:alpha val="43137"/>
                    </a:srgbClr>
                  </a:outerShdw>
                </a:effectLst>
              </a:rPr>
              <a:t>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is high above all nations, and his glory above the heavens!  </a:t>
            </a:r>
            <a:r>
              <a:rPr lang="en-US" b="1" baseline="30000" dirty="0">
                <a:effectLst>
                  <a:outerShdw blurRad="38100" dist="38100" dir="2700000" algn="tl">
                    <a:srgbClr val="000000">
                      <a:alpha val="43137"/>
                    </a:srgbClr>
                  </a:outerShdw>
                </a:effectLst>
              </a:rPr>
              <a:t>5 </a:t>
            </a:r>
            <a:r>
              <a:rPr lang="en-US" b="1" dirty="0">
                <a:effectLst>
                  <a:outerShdw blurRad="38100" dist="38100" dir="2700000" algn="tl">
                    <a:srgbClr val="000000">
                      <a:alpha val="43137"/>
                    </a:srgbClr>
                  </a:outerShdw>
                </a:effectLst>
              </a:rPr>
              <a:t>Who is like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our God, who is seated on high, </a:t>
            </a:r>
            <a:r>
              <a:rPr lang="en-US" b="1" baseline="30000" dirty="0">
                <a:effectLst>
                  <a:outerShdw blurRad="38100" dist="38100" dir="2700000" algn="tl">
                    <a:srgbClr val="000000">
                      <a:alpha val="43137"/>
                    </a:srgbClr>
                  </a:outerShdw>
                </a:effectLst>
              </a:rPr>
              <a:t>6 </a:t>
            </a:r>
            <a:r>
              <a:rPr lang="en-US" b="1" dirty="0">
                <a:effectLst>
                  <a:outerShdw blurRad="38100" dist="38100" dir="2700000" algn="tl">
                    <a:srgbClr val="000000">
                      <a:alpha val="43137"/>
                    </a:srgbClr>
                  </a:outerShdw>
                </a:effectLst>
              </a:rPr>
              <a:t>who looks far down on the heavens and the earth?</a:t>
            </a:r>
            <a:endParaRPr lang="en-US" dirty="0">
              <a:effectLst>
                <a:outerShdw blurRad="38100" dist="38100" dir="2700000" algn="tl">
                  <a:srgbClr val="000000">
                    <a:alpha val="43137"/>
                  </a:srgbClr>
                </a:outerShdw>
              </a:effectLst>
            </a:endParaRPr>
          </a:p>
          <a:p>
            <a:pPr>
              <a:lnSpc>
                <a:spcPct val="120000"/>
              </a:lnSpc>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6220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rot="10800000">
            <a:off x="524435" y="1062316"/>
            <a:ext cx="8202706" cy="5661212"/>
          </a:xfrm>
          <a:prstGeom prst="wedgeRoundRectCallout">
            <a:avLst>
              <a:gd name="adj1" fmla="val -20833"/>
              <a:gd name="adj2" fmla="val 67442"/>
              <a:gd name="adj3" fmla="val 16667"/>
            </a:avLst>
          </a:prstGeom>
          <a:solidFill>
            <a:srgbClr val="102940">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28650" y="1492624"/>
            <a:ext cx="7886700" cy="5230905"/>
          </a:xfrm>
        </p:spPr>
        <p:txBody>
          <a:bodyPr>
            <a:normAutofit fontScale="85000" lnSpcReduction="20000"/>
          </a:bodyPr>
          <a:lstStyle/>
          <a:p>
            <a:r>
              <a:rPr lang="en-US" dirty="0">
                <a:solidFill>
                  <a:schemeClr val="bg1"/>
                </a:solidFill>
                <a:effectLst>
                  <a:outerShdw blurRad="38100" dist="38100" dir="2700000" algn="tl">
                    <a:srgbClr val="000000">
                      <a:alpha val="43137"/>
                    </a:srgbClr>
                  </a:outerShdw>
                </a:effectLst>
              </a:rPr>
              <a:t>Romans 10:9 ESV - </a:t>
            </a:r>
            <a:r>
              <a:rPr lang="en-US" b="1" dirty="0">
                <a:solidFill>
                  <a:schemeClr val="bg1"/>
                </a:solidFill>
                <a:effectLst>
                  <a:outerShdw blurRad="38100" dist="38100" dir="2700000" algn="tl">
                    <a:srgbClr val="000000">
                      <a:alpha val="43137"/>
                    </a:srgbClr>
                  </a:outerShdw>
                </a:effectLst>
              </a:rPr>
              <a:t>if you confess with your mouth that Jesus is Lord and believe in your heart that God raised him from the dead, you will be saved. </a:t>
            </a:r>
            <a:r>
              <a:rPr lang="en-US" b="1" dirty="0" smtClean="0">
                <a:solidFill>
                  <a:schemeClr val="bg1"/>
                </a:solidFill>
                <a:effectLst>
                  <a:outerShdw blurRad="38100" dist="38100" dir="2700000" algn="tl">
                    <a:srgbClr val="000000">
                      <a:alpha val="43137"/>
                    </a:srgbClr>
                  </a:outerShdw>
                </a:effectLst>
              </a:rPr>
              <a:t/>
            </a:r>
            <a:br>
              <a:rPr lang="en-US" b="1" dirty="0" smtClean="0">
                <a:solidFill>
                  <a:schemeClr val="bg1"/>
                </a:solidFill>
                <a:effectLst>
                  <a:outerShdw blurRad="38100" dist="38100" dir="2700000" algn="tl">
                    <a:srgbClr val="000000">
                      <a:alpha val="43137"/>
                    </a:srgbClr>
                  </a:outerShdw>
                </a:effectLst>
              </a:rPr>
            </a:br>
            <a:endParaRPr lang="en-US" dirty="0">
              <a:solidFill>
                <a:schemeClr val="bg1"/>
              </a:solidFill>
              <a:effectLst>
                <a:outerShdw blurRad="38100" dist="38100" dir="2700000" algn="tl">
                  <a:srgbClr val="000000">
                    <a:alpha val="43137"/>
                  </a:srgbClr>
                </a:outerShdw>
              </a:effectLst>
            </a:endParaRPr>
          </a:p>
          <a:p>
            <a:r>
              <a:rPr lang="en-US" dirty="0">
                <a:solidFill>
                  <a:schemeClr val="bg1"/>
                </a:solidFill>
                <a:effectLst>
                  <a:outerShdw blurRad="38100" dist="38100" dir="2700000" algn="tl">
                    <a:srgbClr val="000000">
                      <a:alpha val="43137"/>
                    </a:srgbClr>
                  </a:outerShdw>
                </a:effectLst>
              </a:rPr>
              <a:t>Romans 10:13 ESV - </a:t>
            </a:r>
            <a:r>
              <a:rPr lang="en-US" b="1" baseline="30000" dirty="0">
                <a:solidFill>
                  <a:schemeClr val="bg1"/>
                </a:solidFill>
                <a:effectLst>
                  <a:outerShdw blurRad="38100" dist="38100" dir="2700000" algn="tl">
                    <a:srgbClr val="000000">
                      <a:alpha val="43137"/>
                    </a:srgbClr>
                  </a:outerShdw>
                </a:effectLst>
              </a:rPr>
              <a:t>13 </a:t>
            </a:r>
            <a:r>
              <a:rPr lang="en-US" b="1" dirty="0">
                <a:solidFill>
                  <a:schemeClr val="bg1"/>
                </a:solidFill>
                <a:effectLst>
                  <a:outerShdw blurRad="38100" dist="38100" dir="2700000" algn="tl">
                    <a:srgbClr val="000000">
                      <a:alpha val="43137"/>
                    </a:srgbClr>
                  </a:outerShdw>
                </a:effectLst>
              </a:rPr>
              <a:t>For “</a:t>
            </a:r>
            <a:r>
              <a:rPr lang="en-US" b="1" dirty="0" smtClean="0">
                <a:solidFill>
                  <a:schemeClr val="bg1"/>
                </a:solidFill>
                <a:effectLst>
                  <a:outerShdw blurRad="38100" dist="38100" dir="2700000" algn="tl">
                    <a:srgbClr val="000000">
                      <a:alpha val="43137"/>
                    </a:srgbClr>
                  </a:outerShdw>
                </a:effectLst>
              </a:rPr>
              <a:t>everyone </a:t>
            </a:r>
            <a:r>
              <a:rPr lang="en-US" b="1" dirty="0">
                <a:solidFill>
                  <a:schemeClr val="bg1"/>
                </a:solidFill>
                <a:effectLst>
                  <a:outerShdw blurRad="38100" dist="38100" dir="2700000" algn="tl">
                    <a:srgbClr val="000000">
                      <a:alpha val="43137"/>
                    </a:srgbClr>
                  </a:outerShdw>
                </a:effectLst>
              </a:rPr>
              <a:t>who calls on the name of the Lord will be saved</a:t>
            </a:r>
            <a:r>
              <a:rPr lang="en-US" b="1" dirty="0" smtClean="0">
                <a:solidFill>
                  <a:schemeClr val="bg1"/>
                </a:solidFill>
                <a:effectLst>
                  <a:outerShdw blurRad="38100" dist="38100" dir="2700000" algn="tl">
                    <a:srgbClr val="000000">
                      <a:alpha val="43137"/>
                    </a:srgbClr>
                  </a:outerShdw>
                </a:effectLst>
              </a:rPr>
              <a:t>.”</a:t>
            </a:r>
            <a:br>
              <a:rPr lang="en-US" b="1" dirty="0" smtClean="0">
                <a:solidFill>
                  <a:schemeClr val="bg1"/>
                </a:solidFill>
                <a:effectLst>
                  <a:outerShdw blurRad="38100" dist="38100" dir="2700000" algn="tl">
                    <a:srgbClr val="000000">
                      <a:alpha val="43137"/>
                    </a:srgbClr>
                  </a:outerShdw>
                </a:effectLst>
              </a:rPr>
            </a:br>
            <a:endParaRPr lang="en-US" dirty="0">
              <a:solidFill>
                <a:schemeClr val="bg1"/>
              </a:solidFill>
              <a:effectLst>
                <a:outerShdw blurRad="38100" dist="38100" dir="2700000" algn="tl">
                  <a:srgbClr val="000000">
                    <a:alpha val="43137"/>
                  </a:srgbClr>
                </a:outerShdw>
              </a:effectLst>
            </a:endParaRPr>
          </a:p>
          <a:p>
            <a:r>
              <a:rPr lang="en-US" dirty="0">
                <a:solidFill>
                  <a:schemeClr val="bg1"/>
                </a:solidFill>
                <a:effectLst>
                  <a:outerShdw blurRad="38100" dist="38100" dir="2700000" algn="tl">
                    <a:srgbClr val="000000">
                      <a:alpha val="43137"/>
                    </a:srgbClr>
                  </a:outerShdw>
                </a:effectLst>
              </a:rPr>
              <a:t>1 John 1:9 ESV - </a:t>
            </a:r>
            <a:r>
              <a:rPr lang="en-US" b="1" baseline="30000" dirty="0">
                <a:solidFill>
                  <a:schemeClr val="bg1"/>
                </a:solidFill>
                <a:effectLst>
                  <a:outerShdw blurRad="38100" dist="38100" dir="2700000" algn="tl">
                    <a:srgbClr val="000000">
                      <a:alpha val="43137"/>
                    </a:srgbClr>
                  </a:outerShdw>
                </a:effectLst>
              </a:rPr>
              <a:t>9 </a:t>
            </a:r>
            <a:r>
              <a:rPr lang="en-US" b="1" dirty="0">
                <a:solidFill>
                  <a:schemeClr val="bg1"/>
                </a:solidFill>
                <a:effectLst>
                  <a:outerShdw blurRad="38100" dist="38100" dir="2700000" algn="tl">
                    <a:srgbClr val="000000">
                      <a:alpha val="43137"/>
                    </a:srgbClr>
                  </a:outerShdw>
                </a:effectLst>
              </a:rPr>
              <a:t>If we confess our sins, he is faithful and just to forgive us our sins and to cleanse us from all unrighteousness. </a:t>
            </a:r>
            <a:endParaRPr lang="en-US" b="1" dirty="0" smtClean="0">
              <a:solidFill>
                <a:schemeClr val="bg1"/>
              </a:solidFill>
              <a:effectLst>
                <a:outerShdw blurRad="38100" dist="38100" dir="2700000" algn="tl">
                  <a:srgbClr val="000000">
                    <a:alpha val="43137"/>
                  </a:srgbClr>
                </a:outerShdw>
              </a:effectLst>
            </a:endParaRPr>
          </a:p>
          <a:p>
            <a:pPr marL="0" indent="0">
              <a:buNone/>
            </a:pPr>
            <a:endParaRPr lang="en-US" dirty="0">
              <a:solidFill>
                <a:schemeClr val="bg1"/>
              </a:solidFill>
              <a:effectLst>
                <a:outerShdw blurRad="38100" dist="38100" dir="2700000" algn="tl">
                  <a:srgbClr val="000000">
                    <a:alpha val="43137"/>
                  </a:srgbClr>
                </a:outerShdw>
              </a:effectLst>
            </a:endParaRPr>
          </a:p>
          <a:p>
            <a:r>
              <a:rPr lang="en-US" dirty="0">
                <a:solidFill>
                  <a:schemeClr val="bg1"/>
                </a:solidFill>
                <a:effectLst>
                  <a:outerShdw blurRad="38100" dist="38100" dir="2700000" algn="tl">
                    <a:srgbClr val="000000">
                      <a:alpha val="43137"/>
                    </a:srgbClr>
                  </a:outerShdw>
                </a:effectLst>
              </a:rPr>
              <a:t>Ezekiel 36:26-27 ESV - </a:t>
            </a:r>
            <a:r>
              <a:rPr lang="en-US" b="1" baseline="30000" dirty="0">
                <a:solidFill>
                  <a:schemeClr val="bg1"/>
                </a:solidFill>
                <a:effectLst>
                  <a:outerShdw blurRad="38100" dist="38100" dir="2700000" algn="tl">
                    <a:srgbClr val="000000">
                      <a:alpha val="43137"/>
                    </a:srgbClr>
                  </a:outerShdw>
                </a:effectLst>
              </a:rPr>
              <a:t>26 </a:t>
            </a:r>
            <a:r>
              <a:rPr lang="en-US" b="1" dirty="0">
                <a:solidFill>
                  <a:schemeClr val="bg1"/>
                </a:solidFill>
                <a:effectLst>
                  <a:outerShdw blurRad="38100" dist="38100" dir="2700000" algn="tl">
                    <a:srgbClr val="000000">
                      <a:alpha val="43137"/>
                    </a:srgbClr>
                  </a:outerShdw>
                </a:effectLst>
              </a:rPr>
              <a:t>And I will give you a new heart, and a new spirit I will put within you. And I will remove the heart of stone from your flesh and give you a heart of flesh. </a:t>
            </a:r>
            <a:r>
              <a:rPr lang="en-US" b="1" baseline="30000" dirty="0">
                <a:solidFill>
                  <a:schemeClr val="bg1"/>
                </a:solidFill>
                <a:effectLst>
                  <a:outerShdw blurRad="38100" dist="38100" dir="2700000" algn="tl">
                    <a:srgbClr val="000000">
                      <a:alpha val="43137"/>
                    </a:srgbClr>
                  </a:outerShdw>
                </a:effectLst>
              </a:rPr>
              <a:t>27 </a:t>
            </a:r>
            <a:r>
              <a:rPr lang="en-US" b="1" dirty="0">
                <a:solidFill>
                  <a:schemeClr val="bg1"/>
                </a:solidFill>
                <a:effectLst>
                  <a:outerShdw blurRad="38100" dist="38100" dir="2700000" algn="tl">
                    <a:srgbClr val="000000">
                      <a:alpha val="43137"/>
                    </a:srgbClr>
                  </a:outerShdw>
                </a:effectLst>
              </a:rPr>
              <a:t>And I will put my Spirit within you, and cause you to walk in my statutes and be careful to obey my rules.</a:t>
            </a:r>
            <a:endParaRPr lang="en-US" dirty="0">
              <a:solidFill>
                <a:schemeClr val="bg1"/>
              </a:solidFill>
              <a:effectLst>
                <a:outerShdw blurRad="38100" dist="38100" dir="2700000" algn="tl">
                  <a:srgbClr val="000000">
                    <a:alpha val="43137"/>
                  </a:srgbClr>
                </a:outerShdw>
              </a:effectLst>
            </a:endParaRPr>
          </a:p>
          <a:p>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299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rot="10800000">
            <a:off x="524435" y="1062316"/>
            <a:ext cx="8202706" cy="4894731"/>
          </a:xfrm>
          <a:prstGeom prst="wedgeRoundRectCallout">
            <a:avLst>
              <a:gd name="adj1" fmla="val -20833"/>
              <a:gd name="adj2" fmla="val 67442"/>
              <a:gd name="adj3" fmla="val 16667"/>
            </a:avLst>
          </a:prstGeom>
          <a:solidFill>
            <a:srgbClr val="102940">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28650" y="1492624"/>
            <a:ext cx="7886700" cy="5230905"/>
          </a:xfrm>
        </p:spPr>
        <p:txBody>
          <a:bodyPr>
            <a:normAutofit/>
          </a:bodyPr>
          <a:lstStyle/>
          <a:p>
            <a:r>
              <a:rPr lang="en-US" dirty="0">
                <a:solidFill>
                  <a:schemeClr val="bg1"/>
                </a:solidFill>
                <a:effectLst>
                  <a:outerShdw blurRad="38100" dist="38100" dir="2700000" algn="tl">
                    <a:srgbClr val="000000">
                      <a:alpha val="43137"/>
                    </a:srgbClr>
                  </a:outerShdw>
                </a:effectLst>
              </a:rPr>
              <a:t>Matthew 25:23 ESV - </a:t>
            </a:r>
            <a:r>
              <a:rPr lang="en-US" b="1" dirty="0">
                <a:solidFill>
                  <a:schemeClr val="bg1"/>
                </a:solidFill>
                <a:effectLst>
                  <a:outerShdw blurRad="38100" dist="38100" dir="2700000" algn="tl">
                    <a:srgbClr val="000000">
                      <a:alpha val="43137"/>
                    </a:srgbClr>
                  </a:outerShdw>
                </a:effectLst>
              </a:rPr>
              <a:t>‘Well done, good and faithful servant. You have been faithful over a little; I will set you over much. Enter into the joy of your master</a:t>
            </a:r>
            <a:r>
              <a:rPr lang="en-US" b="1" dirty="0" smtClean="0">
                <a:solidFill>
                  <a:schemeClr val="bg1"/>
                </a:solidFill>
                <a:effectLst>
                  <a:outerShdw blurRad="38100" dist="38100" dir="2700000" algn="tl">
                    <a:srgbClr val="000000">
                      <a:alpha val="43137"/>
                    </a:srgbClr>
                  </a:outerShdw>
                </a:effectLst>
              </a:rPr>
              <a:t>.’</a:t>
            </a:r>
            <a:br>
              <a:rPr lang="en-US" b="1" dirty="0" smtClean="0">
                <a:solidFill>
                  <a:schemeClr val="bg1"/>
                </a:solidFill>
                <a:effectLst>
                  <a:outerShdw blurRad="38100" dist="38100" dir="2700000" algn="tl">
                    <a:srgbClr val="000000">
                      <a:alpha val="43137"/>
                    </a:srgbClr>
                  </a:outerShdw>
                </a:effectLst>
              </a:rPr>
            </a:br>
            <a:endParaRPr lang="en-US" dirty="0">
              <a:solidFill>
                <a:schemeClr val="bg1"/>
              </a:solidFill>
              <a:effectLst>
                <a:outerShdw blurRad="38100" dist="38100" dir="2700000" algn="tl">
                  <a:srgbClr val="000000">
                    <a:alpha val="43137"/>
                  </a:srgbClr>
                </a:outerShdw>
              </a:effectLst>
            </a:endParaRPr>
          </a:p>
          <a:p>
            <a:r>
              <a:rPr lang="en-US" dirty="0">
                <a:solidFill>
                  <a:schemeClr val="bg1"/>
                </a:solidFill>
                <a:effectLst>
                  <a:outerShdw blurRad="38100" dist="38100" dir="2700000" algn="tl">
                    <a:srgbClr val="000000">
                      <a:alpha val="43137"/>
                    </a:srgbClr>
                  </a:outerShdw>
                </a:effectLst>
              </a:rPr>
              <a:t>Matthew 10:32 NASB - </a:t>
            </a:r>
            <a:r>
              <a:rPr lang="en-US" b="1" dirty="0">
                <a:solidFill>
                  <a:schemeClr val="bg1"/>
                </a:solidFill>
                <a:effectLst>
                  <a:outerShdw blurRad="38100" dist="38100" dir="2700000" algn="tl">
                    <a:srgbClr val="000000">
                      <a:alpha val="43137"/>
                    </a:srgbClr>
                  </a:outerShdw>
                </a:effectLst>
              </a:rPr>
              <a:t>"Therefore everyone who confesses Me before men, I will also confess him before My Father who is in heaven.</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6326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3" y="2255672"/>
            <a:ext cx="8493050" cy="1325563"/>
          </a:xfrm>
        </p:spPr>
        <p:txBody>
          <a:bodyPr>
            <a:noAutofit/>
          </a:bodyPr>
          <a:lstStyle/>
          <a:p>
            <a:pPr lvl="1" algn="ctr"/>
            <a:r>
              <a:rPr lang="en-US" sz="3200" b="1" baseline="30000" dirty="0">
                <a:effectLst>
                  <a:outerShdw blurRad="38100" dist="38100" dir="2700000" algn="tl">
                    <a:srgbClr val="000000">
                      <a:alpha val="43137"/>
                    </a:srgbClr>
                  </a:outerShdw>
                </a:effectLst>
              </a:rPr>
              <a:t>20 </a:t>
            </a:r>
            <a:r>
              <a:rPr lang="en-US" sz="3200" b="1" dirty="0">
                <a:effectLst>
                  <a:outerShdw blurRad="38100" dist="38100" dir="2700000" algn="tl">
                    <a:srgbClr val="000000">
                      <a:alpha val="43137"/>
                    </a:srgbClr>
                  </a:outerShdw>
                </a:effectLst>
              </a:rPr>
              <a:t>Now may the God of peace who brought again from the dead our Lord Jesus, the great shepherd of the sheep, by the blood of the eternal covenant, </a:t>
            </a:r>
            <a:r>
              <a:rPr lang="en-US" sz="3200" b="1" baseline="30000" dirty="0">
                <a:effectLst>
                  <a:outerShdw blurRad="38100" dist="38100" dir="2700000" algn="tl">
                    <a:srgbClr val="000000">
                      <a:alpha val="43137"/>
                    </a:srgbClr>
                  </a:outerShdw>
                </a:effectLst>
              </a:rPr>
              <a:t>21 </a:t>
            </a:r>
            <a:r>
              <a:rPr lang="en-US" sz="3200" b="1" dirty="0">
                <a:effectLst>
                  <a:outerShdw blurRad="38100" dist="38100" dir="2700000" algn="tl">
                    <a:srgbClr val="000000">
                      <a:alpha val="43137"/>
                    </a:srgbClr>
                  </a:outerShdw>
                </a:effectLst>
              </a:rPr>
              <a:t>equip you with everything good that you may do his will, working in us</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that which is pleasing in his sight, through Jesus Christ, to whom be glory forever and ever. Amen.</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Hebrews 13:20-21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3404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1049</TotalTime>
  <Words>113</Words>
  <Application>Microsoft Office PowerPoint</Application>
  <PresentationFormat>On-screen Show (4:3)</PresentationFormat>
  <Paragraphs>23</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Prime</vt:lpstr>
      <vt:lpstr>Office Theme</vt:lpstr>
      <vt:lpstr>When God Speaks…</vt:lpstr>
      <vt:lpstr>Long ago, at many times and in many ways, God spoke to our fathers by the prophets,  2 but in these last days he has spoken to us by his Son, whom he appointed the heir of all things, through whom also he created the world. 3 He is the radiance of the glory of God and the exact imprint of his nature, and he upholds the universe by the word of his power. After making purification for sins, he sat down at the right hand of the Majesty on high  Hebrews 1:1-2 ESV</vt:lpstr>
      <vt:lpstr>20 Now may the God of peace who brought again from the dead our Lord Jesus, the great shepherd of the sheep, by the blood of the eternal covenant, 21 equip you with everything good that you may do his will, working in us that which is pleasing in his sight, through Jesus Christ, to whom be glory forever and ever. Amen.  Hebrews 13:20-21 ESV</vt:lpstr>
      <vt:lpstr>I will put enmity between you and the woman, and between your offspring and her offspring; he shall bruise your head, and you shall bruise his heel.”  Genesis 3:15 ESV</vt:lpstr>
      <vt:lpstr>31 “Behold, the days are coming, declares the Lord, when I will make a new covenant with the house of Israel and the house of Judah, 32 not like the covenant that I made with their fathers on the day when I took them by the hand to bring them out of the land of Egypt, my covenant that they broke, though I was their husband, declares the Lord. 33 For this is the covenant that I will make with the house of Israel after those days, declares the Lord: I will put my law within them, and I will write it on their hearts. And I will be their God, and they shall be my people. 34 And no longer shall each one teach his neighbor and each his brother, saying, ‘Know the Lord,’ for they shall all know me, from the least of them to the greatest, declares the Lord. For I will forgive their iniquity, and I will remember their sin no more.”  Jeremiah 31:31-34 ESV</vt:lpstr>
      <vt:lpstr>PowerPoint Presentation</vt:lpstr>
      <vt:lpstr>20 Now may the God of peace who brought again from the dead our Lord Jesus, the great shepherd of the sheep, by the blood of the eternal covenant, 21 equip you with everything good that you may do his will, working in us that which is pleasing in his sight, through Jesus Christ, to whom be glory forever and ever. Amen.  Hebrews 13:20-21 ESV</vt:lpstr>
      <vt:lpstr>6 And I am sure of this, that he who began a good work in you will bring it to completion at the day of Jesus Christ.  Philippians 1:6 ESV</vt:lpstr>
      <vt:lpstr>In him you also, when you heard the word of truth, the gospel of your salvation, and believed in him, were sealed with the promised Holy Spirit  Ephesians 1:13 ESV</vt:lpstr>
      <vt:lpstr>20 Now may the God of peace who brought again from the dead our Lord Jesus, the great shepherd of the sheep, by the blood of the eternal covenant, 21 equip you with everything good that you may do his will, working in us that which is pleasing in his sight, through Jesus Christ, to whom be glory forever and ever. Amen.  Hebrews 13:20-21 ESV</vt:lpstr>
      <vt:lpstr>13 for it is God who works in you, both to will and to work for his good pleasure.  Philippians 2:13 ESV</vt:lpstr>
      <vt:lpstr>20 Now may the God of peace who brought again from the dead our Lord Jesus, the great shepherd of the sheep, by the blood of the eternal covenant, 21 equip you with everything good that you may do his will, working in us that which is pleasing in his sight, through Jesus Christ, to whom be glory forever and ever. Amen.  Hebrews 13:20-21 ESV</vt:lpstr>
      <vt:lpstr>PowerPoint Presentation</vt:lpstr>
      <vt:lpstr>PowerPoint Presentation</vt:lpstr>
      <vt:lpstr>PowerPoint Presentation</vt:lpstr>
      <vt:lpstr>20 Now may the God of peace who brought again from the dead our Lord Jesus, the great shepherd of the sheep, by the blood of the eternal covenant, 21 equip you with everything good that you may do his will, working in us that which is pleasing in his sight, through Jesus Christ, to whom be glory forever and ever. Amen.  Hebrews 13:20-21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137</cp:revision>
  <dcterms:created xsi:type="dcterms:W3CDTF">2016-05-15T10:01:02Z</dcterms:created>
  <dcterms:modified xsi:type="dcterms:W3CDTF">2017-10-15T09:40:43Z</dcterms:modified>
</cp:coreProperties>
</file>