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2" r:id="rId3"/>
    <p:sldId id="306" r:id="rId4"/>
    <p:sldId id="307" r:id="rId5"/>
    <p:sldId id="308" r:id="rId6"/>
    <p:sldId id="309" r:id="rId7"/>
    <p:sldId id="310" r:id="rId8"/>
    <p:sldId id="311" r:id="rId9"/>
    <p:sldId id="312" r:id="rId10"/>
    <p:sldId id="313" r:id="rId11"/>
    <p:sldId id="314" r:id="rId12"/>
    <p:sldId id="315" r:id="rId13"/>
    <p:sldId id="316" r:id="rId14"/>
    <p:sldId id="31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11/6/2016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456" y="2683322"/>
            <a:ext cx="8603088" cy="1325563"/>
          </a:xfrm>
        </p:spPr>
        <p:txBody>
          <a:bodyPr>
            <a:noAutofit/>
          </a:bodyPr>
          <a:lstStyle/>
          <a:p>
            <a:pPr algn="ctr"/>
            <a:r>
              <a:rPr lang="en-US" sz="2400" b="1" dirty="0">
                <a:effectLst>
                  <a:outerShdw blurRad="38100" dist="38100" dir="2700000" algn="tl">
                    <a:srgbClr val="000000">
                      <a:alpha val="43137"/>
                    </a:srgbClr>
                  </a:outerShdw>
                </a:effectLst>
                <a:latin typeface="+mn-lt"/>
              </a:rPr>
              <a:t>For every high priest chosen from among men is appointed to act on behalf of men in relation to God, to offer gifts and sacrifices for sins. </a:t>
            </a:r>
            <a:r>
              <a:rPr lang="en-US" sz="2400" b="1" baseline="30000" dirty="0">
                <a:effectLst>
                  <a:outerShdw blurRad="38100" dist="38100" dir="2700000" algn="tl">
                    <a:srgbClr val="000000">
                      <a:alpha val="43137"/>
                    </a:srgbClr>
                  </a:outerShdw>
                </a:effectLst>
                <a:latin typeface="+mn-lt"/>
              </a:rPr>
              <a:t>2</a:t>
            </a:r>
            <a:r>
              <a:rPr lang="en-US" sz="2400" b="1" dirty="0">
                <a:effectLst>
                  <a:outerShdw blurRad="38100" dist="38100" dir="2700000" algn="tl">
                    <a:srgbClr val="000000">
                      <a:alpha val="43137"/>
                    </a:srgbClr>
                  </a:outerShdw>
                </a:effectLst>
                <a:latin typeface="+mn-lt"/>
              </a:rPr>
              <a:t> He can deal gently with the ignorant and wayward, since he himself is beset with weakness. </a:t>
            </a:r>
            <a:r>
              <a:rPr lang="en-US" sz="2400" b="1" baseline="30000" dirty="0">
                <a:effectLst>
                  <a:outerShdw blurRad="38100" dist="38100" dir="2700000" algn="tl">
                    <a:srgbClr val="000000">
                      <a:alpha val="43137"/>
                    </a:srgbClr>
                  </a:outerShdw>
                </a:effectLst>
                <a:latin typeface="+mn-lt"/>
              </a:rPr>
              <a:t>3</a:t>
            </a:r>
            <a:r>
              <a:rPr lang="en-US" sz="2400" b="1" dirty="0">
                <a:effectLst>
                  <a:outerShdw blurRad="38100" dist="38100" dir="2700000" algn="tl">
                    <a:srgbClr val="000000">
                      <a:alpha val="43137"/>
                    </a:srgbClr>
                  </a:outerShdw>
                </a:effectLst>
                <a:latin typeface="+mn-lt"/>
              </a:rPr>
              <a:t> Because of this he is obligated to offer sacrifice for his own sins just as he does for those of the people. </a:t>
            </a:r>
            <a:r>
              <a:rPr lang="en-US" sz="2400" b="1" baseline="30000" dirty="0">
                <a:effectLst>
                  <a:outerShdw blurRad="38100" dist="38100" dir="2700000" algn="tl">
                    <a:srgbClr val="000000">
                      <a:alpha val="43137"/>
                    </a:srgbClr>
                  </a:outerShdw>
                </a:effectLst>
                <a:latin typeface="+mn-lt"/>
              </a:rPr>
              <a:t>4</a:t>
            </a:r>
            <a:r>
              <a:rPr lang="en-US" sz="2400" b="1" dirty="0">
                <a:effectLst>
                  <a:outerShdw blurRad="38100" dist="38100" dir="2700000" algn="tl">
                    <a:srgbClr val="000000">
                      <a:alpha val="43137"/>
                    </a:srgbClr>
                  </a:outerShdw>
                </a:effectLst>
                <a:latin typeface="+mn-lt"/>
              </a:rPr>
              <a:t> And no one takes this honor for himself, but only when called by God, just as Aaron was.</a:t>
            </a:r>
            <a:r>
              <a:rPr lang="en-US" sz="2400" b="1" dirty="0">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5</a:t>
            </a:r>
            <a:r>
              <a:rPr lang="en-US" sz="2400" b="1" dirty="0">
                <a:effectLst>
                  <a:outerShdw blurRad="38100" dist="38100" dir="2700000" algn="tl">
                    <a:srgbClr val="000000">
                      <a:alpha val="43137"/>
                    </a:srgbClr>
                  </a:outerShdw>
                </a:effectLst>
                <a:latin typeface="+mn-lt"/>
              </a:rPr>
              <a:t> So also Christ</a:t>
            </a:r>
            <a:r>
              <a:rPr lang="en-US" sz="2400" b="1" dirty="0">
                <a:effectLst>
                  <a:outerShdw blurRad="38100" dist="38100" dir="2700000" algn="tl">
                    <a:srgbClr val="000000">
                      <a:alpha val="43137"/>
                    </a:srgbClr>
                  </a:outerShdw>
                </a:effectLst>
                <a:latin typeface="+mn-lt"/>
              </a:rPr>
              <a:t> did not exalt himself to be made a high priest, but was appointed by him who said to him,</a:t>
            </a:r>
            <a:r>
              <a:rPr lang="en-US" sz="2400" b="1" dirty="0">
                <a:effectLst>
                  <a:outerShdw blurRad="38100" dist="38100" dir="2700000" algn="tl">
                    <a:srgbClr val="000000">
                      <a:alpha val="43137"/>
                    </a:srgbClr>
                  </a:outerShdw>
                </a:effectLst>
                <a:latin typeface="+mn-lt"/>
              </a:rPr>
              <a:t> “You are my Son, today I have begotten you”; </a:t>
            </a:r>
            <a:r>
              <a:rPr lang="en-US" sz="2400" b="1" baseline="30000" dirty="0">
                <a:effectLst>
                  <a:outerShdw blurRad="38100" dist="38100" dir="2700000" algn="tl">
                    <a:srgbClr val="000000">
                      <a:alpha val="43137"/>
                    </a:srgbClr>
                  </a:outerShdw>
                </a:effectLst>
                <a:latin typeface="+mn-lt"/>
              </a:rPr>
              <a:t>6</a:t>
            </a:r>
            <a:r>
              <a:rPr lang="en-US" sz="2400" b="1" dirty="0">
                <a:effectLst>
                  <a:outerShdw blurRad="38100" dist="38100" dir="2700000" algn="tl">
                    <a:srgbClr val="000000">
                      <a:alpha val="43137"/>
                    </a:srgbClr>
                  </a:outerShdw>
                </a:effectLst>
                <a:latin typeface="+mn-lt"/>
              </a:rPr>
              <a:t> as he says also in another place, “You are a priest forever, after the order of Melchizedek.”  </a:t>
            </a:r>
            <a:r>
              <a:rPr lang="en-US" sz="2400" b="1" baseline="30000" dirty="0">
                <a:effectLst>
                  <a:outerShdw blurRad="38100" dist="38100" dir="2700000" algn="tl">
                    <a:srgbClr val="000000">
                      <a:alpha val="43137"/>
                    </a:srgbClr>
                  </a:outerShdw>
                </a:effectLst>
                <a:latin typeface="+mn-lt"/>
              </a:rPr>
              <a:t>7</a:t>
            </a:r>
            <a:r>
              <a:rPr lang="en-US" sz="2400" b="1" dirty="0">
                <a:effectLst>
                  <a:outerShdw blurRad="38100" dist="38100" dir="2700000" algn="tl">
                    <a:srgbClr val="000000">
                      <a:alpha val="43137"/>
                    </a:srgbClr>
                  </a:outerShdw>
                </a:effectLst>
                <a:latin typeface="+mn-lt"/>
              </a:rPr>
              <a:t> In the days of his flesh,</a:t>
            </a:r>
            <a:r>
              <a:rPr lang="en-US" sz="2400" b="1" dirty="0">
                <a:effectLst>
                  <a:outerShdw blurRad="38100" dist="38100" dir="2700000" algn="tl">
                    <a:srgbClr val="000000">
                      <a:alpha val="43137"/>
                    </a:srgbClr>
                  </a:outerShdw>
                </a:effectLst>
                <a:latin typeface="+mn-lt"/>
              </a:rPr>
              <a:t> Jesus offered up prayers and supplications, with loud cries and tears, to him who was able to save him from death, and he was heard because of his reverence. </a:t>
            </a:r>
            <a:r>
              <a:rPr lang="en-US" sz="2400" b="1" baseline="30000" dirty="0">
                <a:effectLst>
                  <a:outerShdw blurRad="38100" dist="38100" dir="2700000" algn="tl">
                    <a:srgbClr val="000000">
                      <a:alpha val="43137"/>
                    </a:srgbClr>
                  </a:outerShdw>
                </a:effectLst>
                <a:latin typeface="+mn-lt"/>
              </a:rPr>
              <a:t>8</a:t>
            </a:r>
            <a:r>
              <a:rPr lang="en-US" sz="2400" b="1" dirty="0">
                <a:effectLst>
                  <a:outerShdw blurRad="38100" dist="38100" dir="2700000" algn="tl">
                    <a:srgbClr val="000000">
                      <a:alpha val="43137"/>
                    </a:srgbClr>
                  </a:outerShdw>
                </a:effectLst>
                <a:latin typeface="+mn-lt"/>
              </a:rPr>
              <a:t> Although he was a son, he learned obedience through what he suffered.  </a:t>
            </a:r>
            <a:r>
              <a:rPr lang="en-US" sz="2400" b="1" baseline="30000" dirty="0">
                <a:effectLst>
                  <a:outerShdw blurRad="38100" dist="38100" dir="2700000" algn="tl">
                    <a:srgbClr val="000000">
                      <a:alpha val="43137"/>
                    </a:srgbClr>
                  </a:outerShdw>
                </a:effectLst>
                <a:latin typeface="+mn-lt"/>
              </a:rPr>
              <a:t>9</a:t>
            </a:r>
            <a:r>
              <a:rPr lang="en-US" sz="2400" b="1" dirty="0">
                <a:effectLst>
                  <a:outerShdw blurRad="38100" dist="38100" dir="2700000" algn="tl">
                    <a:srgbClr val="000000">
                      <a:alpha val="43137"/>
                    </a:srgbClr>
                  </a:outerShdw>
                </a:effectLst>
                <a:latin typeface="+mn-lt"/>
              </a:rPr>
              <a:t> And being made perfect, he became the source of eternal salvation to all who obey him,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being designated by God a high priest after the order of Melchizedek.</a:t>
            </a:r>
            <a:r>
              <a:rPr lang="en-US" sz="2400" dirty="0">
                <a:effectLst>
                  <a:outerShdw blurRad="38100" dist="38100" dir="2700000" algn="tl">
                    <a:srgbClr val="000000">
                      <a:alpha val="43137"/>
                    </a:srgbClr>
                  </a:outerShdw>
                </a:effectLst>
                <a:latin typeface="+mn-lt"/>
              </a:rPr>
              <a:t/>
            </a:r>
            <a:br>
              <a:rPr lang="en-US" sz="24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r>
            <a:br>
              <a:rPr lang="en-US" sz="20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5:1-10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1536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456" y="2683322"/>
            <a:ext cx="8603088" cy="1325563"/>
          </a:xfrm>
        </p:spPr>
        <p:txBody>
          <a:bodyPr>
            <a:noAutofit/>
          </a:bodyPr>
          <a:lstStyle/>
          <a:p>
            <a:pPr algn="ctr"/>
            <a:r>
              <a:rPr lang="en-US" sz="2400" b="1" dirty="0">
                <a:effectLst>
                  <a:outerShdw blurRad="38100" dist="38100" dir="2700000" algn="tl">
                    <a:srgbClr val="000000">
                      <a:alpha val="43137"/>
                    </a:srgbClr>
                  </a:outerShdw>
                </a:effectLst>
                <a:latin typeface="+mn-lt"/>
              </a:rPr>
              <a:t>For every high priest </a:t>
            </a:r>
            <a:r>
              <a:rPr lang="en-US" sz="2400" b="1" dirty="0">
                <a:solidFill>
                  <a:srgbClr val="C00000"/>
                </a:solidFill>
                <a:effectLst>
                  <a:outerShdw blurRad="38100" dist="38100" dir="2700000" algn="tl">
                    <a:srgbClr val="000000">
                      <a:alpha val="43137"/>
                    </a:srgbClr>
                  </a:outerShdw>
                </a:effectLst>
                <a:latin typeface="+mn-lt"/>
              </a:rPr>
              <a:t>chosen </a:t>
            </a:r>
            <a:r>
              <a:rPr lang="en-US" sz="2400" b="1" dirty="0">
                <a:effectLst>
                  <a:outerShdw blurRad="38100" dist="38100" dir="2700000" algn="tl">
                    <a:srgbClr val="000000">
                      <a:alpha val="43137"/>
                    </a:srgbClr>
                  </a:outerShdw>
                </a:effectLst>
                <a:latin typeface="+mn-lt"/>
              </a:rPr>
              <a:t>from among men is </a:t>
            </a:r>
            <a:r>
              <a:rPr lang="en-US" sz="2400" b="1" dirty="0">
                <a:solidFill>
                  <a:srgbClr val="C00000"/>
                </a:solidFill>
                <a:effectLst>
                  <a:outerShdw blurRad="38100" dist="38100" dir="2700000" algn="tl">
                    <a:srgbClr val="000000">
                      <a:alpha val="43137"/>
                    </a:srgbClr>
                  </a:outerShdw>
                </a:effectLst>
                <a:latin typeface="+mn-lt"/>
              </a:rPr>
              <a:t>appointed </a:t>
            </a:r>
            <a:r>
              <a:rPr lang="en-US" sz="2400" b="1" dirty="0">
                <a:effectLst>
                  <a:outerShdw blurRad="38100" dist="38100" dir="2700000" algn="tl">
                    <a:srgbClr val="000000">
                      <a:alpha val="43137"/>
                    </a:srgbClr>
                  </a:outerShdw>
                </a:effectLst>
                <a:latin typeface="+mn-lt"/>
              </a:rPr>
              <a:t>to act on behalf of men in relation to God, to offer gifts and sacrifices for sins. </a:t>
            </a:r>
            <a:r>
              <a:rPr lang="en-US" sz="2400" b="1" baseline="30000" dirty="0">
                <a:effectLst>
                  <a:outerShdw blurRad="38100" dist="38100" dir="2700000" algn="tl">
                    <a:srgbClr val="000000">
                      <a:alpha val="43137"/>
                    </a:srgbClr>
                  </a:outerShdw>
                </a:effectLst>
                <a:latin typeface="+mn-lt"/>
              </a:rPr>
              <a:t>2</a:t>
            </a:r>
            <a:r>
              <a:rPr lang="en-US" sz="2400" b="1" dirty="0">
                <a:effectLst>
                  <a:outerShdw blurRad="38100" dist="38100" dir="2700000" algn="tl">
                    <a:srgbClr val="000000">
                      <a:alpha val="43137"/>
                    </a:srgbClr>
                  </a:outerShdw>
                </a:effectLst>
                <a:latin typeface="+mn-lt"/>
              </a:rPr>
              <a:t> He can deal gently with the ignorant and wayward, since he himself is beset with weakness. </a:t>
            </a:r>
            <a:r>
              <a:rPr lang="en-US" sz="2400" b="1" baseline="30000" dirty="0">
                <a:effectLst>
                  <a:outerShdw blurRad="38100" dist="38100" dir="2700000" algn="tl">
                    <a:srgbClr val="000000">
                      <a:alpha val="43137"/>
                    </a:srgbClr>
                  </a:outerShdw>
                </a:effectLst>
                <a:latin typeface="+mn-lt"/>
              </a:rPr>
              <a:t>3</a:t>
            </a:r>
            <a:r>
              <a:rPr lang="en-US" sz="2400" b="1" dirty="0">
                <a:effectLst>
                  <a:outerShdw blurRad="38100" dist="38100" dir="2700000" algn="tl">
                    <a:srgbClr val="000000">
                      <a:alpha val="43137"/>
                    </a:srgbClr>
                  </a:outerShdw>
                </a:effectLst>
                <a:latin typeface="+mn-lt"/>
              </a:rPr>
              <a:t> Because of this he is obligated to offer sacrifice for his own sins just as he does for those of the people. </a:t>
            </a:r>
            <a:r>
              <a:rPr lang="en-US" sz="2400" b="1" baseline="30000" dirty="0">
                <a:effectLst>
                  <a:outerShdw blurRad="38100" dist="38100" dir="2700000" algn="tl">
                    <a:srgbClr val="000000">
                      <a:alpha val="43137"/>
                    </a:srgbClr>
                  </a:outerShdw>
                </a:effectLst>
                <a:latin typeface="+mn-lt"/>
              </a:rPr>
              <a:t>4</a:t>
            </a:r>
            <a:r>
              <a:rPr lang="en-US" sz="2400" b="1" dirty="0">
                <a:effectLst>
                  <a:outerShdw blurRad="38100" dist="38100" dir="2700000" algn="tl">
                    <a:srgbClr val="000000">
                      <a:alpha val="43137"/>
                    </a:srgbClr>
                  </a:outerShdw>
                </a:effectLst>
                <a:latin typeface="+mn-lt"/>
              </a:rPr>
              <a:t> And no one takes this honor for himself, but only when </a:t>
            </a:r>
            <a:r>
              <a:rPr lang="en-US" sz="2400" b="1" dirty="0">
                <a:solidFill>
                  <a:srgbClr val="C00000"/>
                </a:solidFill>
                <a:effectLst>
                  <a:outerShdw blurRad="38100" dist="38100" dir="2700000" algn="tl">
                    <a:srgbClr val="000000">
                      <a:alpha val="43137"/>
                    </a:srgbClr>
                  </a:outerShdw>
                </a:effectLst>
                <a:latin typeface="+mn-lt"/>
              </a:rPr>
              <a:t>called </a:t>
            </a:r>
            <a:r>
              <a:rPr lang="en-US" sz="2400" b="1" dirty="0">
                <a:effectLst>
                  <a:outerShdw blurRad="38100" dist="38100" dir="2700000" algn="tl">
                    <a:srgbClr val="000000">
                      <a:alpha val="43137"/>
                    </a:srgbClr>
                  </a:outerShdw>
                </a:effectLst>
                <a:latin typeface="+mn-lt"/>
              </a:rPr>
              <a:t>by God, just as Aaron was.</a:t>
            </a:r>
            <a:r>
              <a:rPr lang="en-US" sz="2400" b="1" dirty="0">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5</a:t>
            </a:r>
            <a:r>
              <a:rPr lang="en-US" sz="2400" b="1" dirty="0">
                <a:effectLst>
                  <a:outerShdw blurRad="38100" dist="38100" dir="2700000" algn="tl">
                    <a:srgbClr val="000000">
                      <a:alpha val="43137"/>
                    </a:srgbClr>
                  </a:outerShdw>
                </a:effectLst>
                <a:latin typeface="+mn-lt"/>
              </a:rPr>
              <a:t> So also Christ</a:t>
            </a:r>
            <a:r>
              <a:rPr lang="en-US" sz="2400" b="1" dirty="0">
                <a:effectLst>
                  <a:outerShdw blurRad="38100" dist="38100" dir="2700000" algn="tl">
                    <a:srgbClr val="000000">
                      <a:alpha val="43137"/>
                    </a:srgbClr>
                  </a:outerShdw>
                </a:effectLst>
                <a:latin typeface="+mn-lt"/>
              </a:rPr>
              <a:t> did not exalt himself to be made a high priest, but was </a:t>
            </a:r>
            <a:r>
              <a:rPr lang="en-US" sz="2400" b="1" dirty="0">
                <a:solidFill>
                  <a:srgbClr val="C00000"/>
                </a:solidFill>
                <a:effectLst>
                  <a:outerShdw blurRad="38100" dist="38100" dir="2700000" algn="tl">
                    <a:srgbClr val="000000">
                      <a:alpha val="43137"/>
                    </a:srgbClr>
                  </a:outerShdw>
                </a:effectLst>
                <a:latin typeface="+mn-lt"/>
              </a:rPr>
              <a:t>appointed </a:t>
            </a:r>
            <a:r>
              <a:rPr lang="en-US" sz="2400" b="1" dirty="0">
                <a:effectLst>
                  <a:outerShdw blurRad="38100" dist="38100" dir="2700000" algn="tl">
                    <a:srgbClr val="000000">
                      <a:alpha val="43137"/>
                    </a:srgbClr>
                  </a:outerShdw>
                </a:effectLst>
                <a:latin typeface="+mn-lt"/>
              </a:rPr>
              <a:t>by him who said to him,</a:t>
            </a:r>
            <a:r>
              <a:rPr lang="en-US" sz="2400" b="1" dirty="0">
                <a:effectLst>
                  <a:outerShdw blurRad="38100" dist="38100" dir="2700000" algn="tl">
                    <a:srgbClr val="000000">
                      <a:alpha val="43137"/>
                    </a:srgbClr>
                  </a:outerShdw>
                </a:effectLst>
                <a:latin typeface="+mn-lt"/>
              </a:rPr>
              <a:t> “You are my Son, today I have begotten you”; </a:t>
            </a:r>
            <a:r>
              <a:rPr lang="en-US" sz="2400" b="1" baseline="30000" dirty="0">
                <a:effectLst>
                  <a:outerShdw blurRad="38100" dist="38100" dir="2700000" algn="tl">
                    <a:srgbClr val="000000">
                      <a:alpha val="43137"/>
                    </a:srgbClr>
                  </a:outerShdw>
                </a:effectLst>
                <a:latin typeface="+mn-lt"/>
              </a:rPr>
              <a:t>6</a:t>
            </a:r>
            <a:r>
              <a:rPr lang="en-US" sz="2400" b="1" dirty="0">
                <a:effectLst>
                  <a:outerShdw blurRad="38100" dist="38100" dir="2700000" algn="tl">
                    <a:srgbClr val="000000">
                      <a:alpha val="43137"/>
                    </a:srgbClr>
                  </a:outerShdw>
                </a:effectLst>
                <a:latin typeface="+mn-lt"/>
              </a:rPr>
              <a:t> as he says also in another place, “You are a priest forever, after the order of Melchizedek.”  </a:t>
            </a:r>
            <a:r>
              <a:rPr lang="en-US" sz="2400" b="1" baseline="30000" dirty="0">
                <a:effectLst>
                  <a:outerShdw blurRad="38100" dist="38100" dir="2700000" algn="tl">
                    <a:srgbClr val="000000">
                      <a:alpha val="43137"/>
                    </a:srgbClr>
                  </a:outerShdw>
                </a:effectLst>
                <a:latin typeface="+mn-lt"/>
              </a:rPr>
              <a:t>7</a:t>
            </a:r>
            <a:r>
              <a:rPr lang="en-US" sz="2400" b="1" dirty="0">
                <a:effectLst>
                  <a:outerShdw blurRad="38100" dist="38100" dir="2700000" algn="tl">
                    <a:srgbClr val="000000">
                      <a:alpha val="43137"/>
                    </a:srgbClr>
                  </a:outerShdw>
                </a:effectLst>
                <a:latin typeface="+mn-lt"/>
              </a:rPr>
              <a:t> In the days of his flesh,</a:t>
            </a:r>
            <a:r>
              <a:rPr lang="en-US" sz="2400" b="1" dirty="0">
                <a:effectLst>
                  <a:outerShdw blurRad="38100" dist="38100" dir="2700000" algn="tl">
                    <a:srgbClr val="000000">
                      <a:alpha val="43137"/>
                    </a:srgbClr>
                  </a:outerShdw>
                </a:effectLst>
                <a:latin typeface="+mn-lt"/>
              </a:rPr>
              <a:t> Jesus offered up prayers and supplications, with loud cries and tears, to him who was able to save him from death, and he was heard because of his reverence. </a:t>
            </a:r>
            <a:r>
              <a:rPr lang="en-US" sz="2400" b="1" baseline="30000" dirty="0">
                <a:effectLst>
                  <a:outerShdw blurRad="38100" dist="38100" dir="2700000" algn="tl">
                    <a:srgbClr val="000000">
                      <a:alpha val="43137"/>
                    </a:srgbClr>
                  </a:outerShdw>
                </a:effectLst>
                <a:latin typeface="+mn-lt"/>
              </a:rPr>
              <a:t>8</a:t>
            </a:r>
            <a:r>
              <a:rPr lang="en-US" sz="2400" b="1" dirty="0">
                <a:effectLst>
                  <a:outerShdw blurRad="38100" dist="38100" dir="2700000" algn="tl">
                    <a:srgbClr val="000000">
                      <a:alpha val="43137"/>
                    </a:srgbClr>
                  </a:outerShdw>
                </a:effectLst>
                <a:latin typeface="+mn-lt"/>
              </a:rPr>
              <a:t> Although he was a son, he learned obedience through what he suffered.  </a:t>
            </a:r>
            <a:r>
              <a:rPr lang="en-US" sz="2400" b="1" baseline="30000" dirty="0">
                <a:effectLst>
                  <a:outerShdw blurRad="38100" dist="38100" dir="2700000" algn="tl">
                    <a:srgbClr val="000000">
                      <a:alpha val="43137"/>
                    </a:srgbClr>
                  </a:outerShdw>
                </a:effectLst>
                <a:latin typeface="+mn-lt"/>
              </a:rPr>
              <a:t>9</a:t>
            </a:r>
            <a:r>
              <a:rPr lang="en-US" sz="2400" b="1" dirty="0">
                <a:effectLst>
                  <a:outerShdw blurRad="38100" dist="38100" dir="2700000" algn="tl">
                    <a:srgbClr val="000000">
                      <a:alpha val="43137"/>
                    </a:srgbClr>
                  </a:outerShdw>
                </a:effectLst>
                <a:latin typeface="+mn-lt"/>
              </a:rPr>
              <a:t> And being made perfect, he became the source of eternal salvation to all who obey him,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being </a:t>
            </a:r>
            <a:r>
              <a:rPr lang="en-US" sz="2400" b="1" dirty="0">
                <a:solidFill>
                  <a:srgbClr val="C00000"/>
                </a:solidFill>
                <a:effectLst>
                  <a:outerShdw blurRad="38100" dist="38100" dir="2700000" algn="tl">
                    <a:srgbClr val="000000">
                      <a:alpha val="43137"/>
                    </a:srgbClr>
                  </a:outerShdw>
                </a:effectLst>
                <a:latin typeface="+mn-lt"/>
              </a:rPr>
              <a:t>designated </a:t>
            </a:r>
            <a:r>
              <a:rPr lang="en-US" sz="2400" b="1" dirty="0">
                <a:effectLst>
                  <a:outerShdw blurRad="38100" dist="38100" dir="2700000" algn="tl">
                    <a:srgbClr val="000000">
                      <a:alpha val="43137"/>
                    </a:srgbClr>
                  </a:outerShdw>
                </a:effectLst>
                <a:latin typeface="+mn-lt"/>
              </a:rPr>
              <a:t>by God a high priest after the order of Melchizedek.</a:t>
            </a:r>
            <a:r>
              <a:rPr lang="en-US" sz="2400" dirty="0">
                <a:effectLst>
                  <a:outerShdw blurRad="38100" dist="38100" dir="2700000" algn="tl">
                    <a:srgbClr val="000000">
                      <a:alpha val="43137"/>
                    </a:srgbClr>
                  </a:outerShdw>
                </a:effectLst>
                <a:latin typeface="+mn-lt"/>
              </a:rPr>
              <a:t/>
            </a:r>
            <a:br>
              <a:rPr lang="en-US" sz="24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r>
            <a:br>
              <a:rPr lang="en-US" sz="20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5:1-10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4259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399" y="1549982"/>
            <a:ext cx="818049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5 </a:t>
            </a:r>
            <a:r>
              <a:rPr lang="en-US" sz="3600" b="1" dirty="0">
                <a:effectLst>
                  <a:outerShdw blurRad="38100" dist="38100" dir="2700000" algn="tl">
                    <a:srgbClr val="000000">
                      <a:alpha val="43137"/>
                    </a:srgbClr>
                  </a:outerShdw>
                </a:effectLst>
                <a:latin typeface="+mn-lt"/>
              </a:rPr>
              <a:t>He set himself to seek God in the days of Zechariah, who instructed him in the fear of God, and as long as he sought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God made him prosper</a:t>
            </a:r>
            <a:r>
              <a:rPr lang="en-US" sz="3600" b="1" dirty="0" smtClean="0">
                <a:effectLst>
                  <a:outerShdw blurRad="38100" dist="38100" dir="2700000" algn="tl">
                    <a:srgbClr val="000000">
                      <a:alpha val="43137"/>
                    </a:srgbClr>
                  </a:outerShdw>
                </a:effectLst>
                <a:latin typeface="+mn-lt"/>
              </a:rPr>
              <a:t>.</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2 Chronicles 26:5 ESV</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7652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399" y="1549982"/>
            <a:ext cx="818049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Therefore he had to be made like his brothers in every respect, so that he might become a merciful and faithful high priest in the service of God, to make propitiation for the sins of the people.</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2:17 ESV</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0396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456" y="2683322"/>
            <a:ext cx="8603088" cy="1325563"/>
          </a:xfrm>
        </p:spPr>
        <p:txBody>
          <a:bodyPr>
            <a:noAutofit/>
          </a:bodyPr>
          <a:lstStyle/>
          <a:p>
            <a:pPr algn="ctr"/>
            <a:r>
              <a:rPr lang="en-US" sz="2400" b="1" dirty="0">
                <a:effectLst>
                  <a:outerShdw blurRad="38100" dist="38100" dir="2700000" algn="tl">
                    <a:srgbClr val="000000">
                      <a:alpha val="43137"/>
                    </a:srgbClr>
                  </a:outerShdw>
                </a:effectLst>
                <a:latin typeface="+mn-lt"/>
              </a:rPr>
              <a:t>For every high priest chosen from among men is appointed to act on behalf of men in relation to God, to offer gifts and sacrifices for sins. </a:t>
            </a:r>
            <a:r>
              <a:rPr lang="en-US" sz="2400" b="1" baseline="30000" dirty="0">
                <a:solidFill>
                  <a:srgbClr val="C00000"/>
                </a:solidFill>
                <a:effectLst>
                  <a:outerShdw blurRad="38100" dist="38100" dir="2700000" algn="tl">
                    <a:srgbClr val="000000">
                      <a:alpha val="43137"/>
                    </a:srgbClr>
                  </a:outerShdw>
                </a:effectLst>
                <a:latin typeface="+mn-lt"/>
              </a:rPr>
              <a:t>2</a:t>
            </a:r>
            <a:r>
              <a:rPr lang="en-US" sz="2400" b="1" dirty="0">
                <a:solidFill>
                  <a:srgbClr val="C00000"/>
                </a:solidFill>
                <a:effectLst>
                  <a:outerShdw blurRad="38100" dist="38100" dir="2700000" algn="tl">
                    <a:srgbClr val="000000">
                      <a:alpha val="43137"/>
                    </a:srgbClr>
                  </a:outerShdw>
                </a:effectLst>
                <a:latin typeface="+mn-lt"/>
              </a:rPr>
              <a:t> He can deal gently with the ignorant and wayward, since he himself is beset with weakness.</a:t>
            </a:r>
            <a:r>
              <a:rPr lang="en-US" sz="2400" b="1" dirty="0">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3</a:t>
            </a:r>
            <a:r>
              <a:rPr lang="en-US" sz="2400" b="1" dirty="0">
                <a:effectLst>
                  <a:outerShdw blurRad="38100" dist="38100" dir="2700000" algn="tl">
                    <a:srgbClr val="000000">
                      <a:alpha val="43137"/>
                    </a:srgbClr>
                  </a:outerShdw>
                </a:effectLst>
                <a:latin typeface="+mn-lt"/>
              </a:rPr>
              <a:t> Because of this he is obligated to offer sacrifice for his own sins just as he does for those of the people. </a:t>
            </a:r>
            <a:r>
              <a:rPr lang="en-US" sz="2400" b="1" baseline="30000" dirty="0">
                <a:effectLst>
                  <a:outerShdw blurRad="38100" dist="38100" dir="2700000" algn="tl">
                    <a:srgbClr val="000000">
                      <a:alpha val="43137"/>
                    </a:srgbClr>
                  </a:outerShdw>
                </a:effectLst>
                <a:latin typeface="+mn-lt"/>
              </a:rPr>
              <a:t>4</a:t>
            </a:r>
            <a:r>
              <a:rPr lang="en-US" sz="2400" b="1" dirty="0">
                <a:effectLst>
                  <a:outerShdw blurRad="38100" dist="38100" dir="2700000" algn="tl">
                    <a:srgbClr val="000000">
                      <a:alpha val="43137"/>
                    </a:srgbClr>
                  </a:outerShdw>
                </a:effectLst>
                <a:latin typeface="+mn-lt"/>
              </a:rPr>
              <a:t> And no one takes this honor for himself, but only when called by God, just as Aaron was.</a:t>
            </a:r>
            <a:r>
              <a:rPr lang="en-US" sz="2400" b="1" dirty="0">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5</a:t>
            </a:r>
            <a:r>
              <a:rPr lang="en-US" sz="2400" b="1" dirty="0">
                <a:effectLst>
                  <a:outerShdw blurRad="38100" dist="38100" dir="2700000" algn="tl">
                    <a:srgbClr val="000000">
                      <a:alpha val="43137"/>
                    </a:srgbClr>
                  </a:outerShdw>
                </a:effectLst>
                <a:latin typeface="+mn-lt"/>
              </a:rPr>
              <a:t> So also Christ</a:t>
            </a:r>
            <a:r>
              <a:rPr lang="en-US" sz="2400" b="1" dirty="0">
                <a:effectLst>
                  <a:outerShdw blurRad="38100" dist="38100" dir="2700000" algn="tl">
                    <a:srgbClr val="000000">
                      <a:alpha val="43137"/>
                    </a:srgbClr>
                  </a:outerShdw>
                </a:effectLst>
                <a:latin typeface="+mn-lt"/>
              </a:rPr>
              <a:t> did not exalt himself to be made a high priest, but was appointed by him who said to him,</a:t>
            </a:r>
            <a:r>
              <a:rPr lang="en-US" sz="2400" b="1" dirty="0">
                <a:effectLst>
                  <a:outerShdw blurRad="38100" dist="38100" dir="2700000" algn="tl">
                    <a:srgbClr val="000000">
                      <a:alpha val="43137"/>
                    </a:srgbClr>
                  </a:outerShdw>
                </a:effectLst>
                <a:latin typeface="+mn-lt"/>
              </a:rPr>
              <a:t> “You are my Son, today I have begotten you”; </a:t>
            </a:r>
            <a:r>
              <a:rPr lang="en-US" sz="2400" b="1" baseline="30000" dirty="0">
                <a:effectLst>
                  <a:outerShdw blurRad="38100" dist="38100" dir="2700000" algn="tl">
                    <a:srgbClr val="000000">
                      <a:alpha val="43137"/>
                    </a:srgbClr>
                  </a:outerShdw>
                </a:effectLst>
                <a:latin typeface="+mn-lt"/>
              </a:rPr>
              <a:t>6</a:t>
            </a:r>
            <a:r>
              <a:rPr lang="en-US" sz="2400" b="1" dirty="0">
                <a:effectLst>
                  <a:outerShdw blurRad="38100" dist="38100" dir="2700000" algn="tl">
                    <a:srgbClr val="000000">
                      <a:alpha val="43137"/>
                    </a:srgbClr>
                  </a:outerShdw>
                </a:effectLst>
                <a:latin typeface="+mn-lt"/>
              </a:rPr>
              <a:t> as he says also in another place, “You are a priest forever, after the order of Melchizedek.”  </a:t>
            </a:r>
            <a:r>
              <a:rPr lang="en-US" sz="2400" b="1" baseline="30000" dirty="0">
                <a:effectLst>
                  <a:outerShdw blurRad="38100" dist="38100" dir="2700000" algn="tl">
                    <a:srgbClr val="000000">
                      <a:alpha val="43137"/>
                    </a:srgbClr>
                  </a:outerShdw>
                </a:effectLst>
                <a:latin typeface="+mn-lt"/>
              </a:rPr>
              <a:t>7</a:t>
            </a:r>
            <a:r>
              <a:rPr lang="en-US" sz="2400" b="1" dirty="0">
                <a:effectLst>
                  <a:outerShdw blurRad="38100" dist="38100" dir="2700000" algn="tl">
                    <a:srgbClr val="000000">
                      <a:alpha val="43137"/>
                    </a:srgbClr>
                  </a:outerShdw>
                </a:effectLst>
                <a:latin typeface="+mn-lt"/>
              </a:rPr>
              <a:t> In the days of his flesh,</a:t>
            </a:r>
            <a:r>
              <a:rPr lang="en-US" sz="2400" b="1" dirty="0">
                <a:effectLst>
                  <a:outerShdw blurRad="38100" dist="38100" dir="2700000" algn="tl">
                    <a:srgbClr val="000000">
                      <a:alpha val="43137"/>
                    </a:srgbClr>
                  </a:outerShdw>
                </a:effectLst>
                <a:latin typeface="+mn-lt"/>
              </a:rPr>
              <a:t> Jesus offered up prayers and supplications, with loud cries and tears, to him who was able to save him from death, and he was heard because of his reverence. </a:t>
            </a:r>
            <a:r>
              <a:rPr lang="en-US" sz="2400" b="1" baseline="30000" dirty="0">
                <a:effectLst>
                  <a:outerShdw blurRad="38100" dist="38100" dir="2700000" algn="tl">
                    <a:srgbClr val="000000">
                      <a:alpha val="43137"/>
                    </a:srgbClr>
                  </a:outerShdw>
                </a:effectLst>
                <a:latin typeface="+mn-lt"/>
              </a:rPr>
              <a:t>8</a:t>
            </a:r>
            <a:r>
              <a:rPr lang="en-US" sz="2400" b="1" dirty="0">
                <a:effectLst>
                  <a:outerShdw blurRad="38100" dist="38100" dir="2700000" algn="tl">
                    <a:srgbClr val="000000">
                      <a:alpha val="43137"/>
                    </a:srgbClr>
                  </a:outerShdw>
                </a:effectLst>
                <a:latin typeface="+mn-lt"/>
              </a:rPr>
              <a:t> Although he was a son, he learned obedience through what he suffered.  </a:t>
            </a:r>
            <a:r>
              <a:rPr lang="en-US" sz="2400" b="1" baseline="30000" dirty="0">
                <a:effectLst>
                  <a:outerShdw blurRad="38100" dist="38100" dir="2700000" algn="tl">
                    <a:srgbClr val="000000">
                      <a:alpha val="43137"/>
                    </a:srgbClr>
                  </a:outerShdw>
                </a:effectLst>
                <a:latin typeface="+mn-lt"/>
              </a:rPr>
              <a:t>9</a:t>
            </a:r>
            <a:r>
              <a:rPr lang="en-US" sz="2400" b="1" dirty="0">
                <a:effectLst>
                  <a:outerShdw blurRad="38100" dist="38100" dir="2700000" algn="tl">
                    <a:srgbClr val="000000">
                      <a:alpha val="43137"/>
                    </a:srgbClr>
                  </a:outerShdw>
                </a:effectLst>
                <a:latin typeface="+mn-lt"/>
              </a:rPr>
              <a:t> And being made perfect, he became the source of eternal salvation to all who obey him,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being designated by God a high priest after the order of Melchizedek.</a:t>
            </a:r>
            <a:r>
              <a:rPr lang="en-US" sz="2400" dirty="0">
                <a:effectLst>
                  <a:outerShdw blurRad="38100" dist="38100" dir="2700000" algn="tl">
                    <a:srgbClr val="000000">
                      <a:alpha val="43137"/>
                    </a:srgbClr>
                  </a:outerShdw>
                </a:effectLst>
                <a:latin typeface="+mn-lt"/>
              </a:rPr>
              <a:t/>
            </a:r>
            <a:br>
              <a:rPr lang="en-US" sz="24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r>
            <a:br>
              <a:rPr lang="en-US" sz="20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5:1-10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6127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456" y="2683322"/>
            <a:ext cx="8603088" cy="1325563"/>
          </a:xfrm>
        </p:spPr>
        <p:txBody>
          <a:bodyPr>
            <a:noAutofit/>
          </a:bodyPr>
          <a:lstStyle/>
          <a:p>
            <a:pPr algn="ctr"/>
            <a:r>
              <a:rPr lang="en-US" sz="2400" b="1" dirty="0">
                <a:effectLst>
                  <a:outerShdw blurRad="38100" dist="38100" dir="2700000" algn="tl">
                    <a:srgbClr val="000000">
                      <a:alpha val="43137"/>
                    </a:srgbClr>
                  </a:outerShdw>
                </a:effectLst>
                <a:latin typeface="+mn-lt"/>
              </a:rPr>
              <a:t>For every high priest chosen from among men is appointed to act on behalf of men in relation to God, to offer gifts and sacrifices for sins. </a:t>
            </a:r>
            <a:r>
              <a:rPr lang="en-US" sz="2400" b="1" baseline="30000" dirty="0">
                <a:effectLst>
                  <a:outerShdw blurRad="38100" dist="38100" dir="2700000" algn="tl">
                    <a:srgbClr val="000000">
                      <a:alpha val="43137"/>
                    </a:srgbClr>
                  </a:outerShdw>
                </a:effectLst>
                <a:latin typeface="+mn-lt"/>
              </a:rPr>
              <a:t>2</a:t>
            </a:r>
            <a:r>
              <a:rPr lang="en-US" sz="2400" b="1" dirty="0">
                <a:effectLst>
                  <a:outerShdw blurRad="38100" dist="38100" dir="2700000" algn="tl">
                    <a:srgbClr val="000000">
                      <a:alpha val="43137"/>
                    </a:srgbClr>
                  </a:outerShdw>
                </a:effectLst>
                <a:latin typeface="+mn-lt"/>
              </a:rPr>
              <a:t> He can deal gently with the ignorant and wayward, since he himself is beset with weakness. </a:t>
            </a:r>
            <a:r>
              <a:rPr lang="en-US" sz="2400" b="1" baseline="30000" dirty="0">
                <a:effectLst>
                  <a:outerShdw blurRad="38100" dist="38100" dir="2700000" algn="tl">
                    <a:srgbClr val="000000">
                      <a:alpha val="43137"/>
                    </a:srgbClr>
                  </a:outerShdw>
                </a:effectLst>
                <a:latin typeface="+mn-lt"/>
              </a:rPr>
              <a:t>3</a:t>
            </a:r>
            <a:r>
              <a:rPr lang="en-US" sz="2400" b="1" dirty="0">
                <a:effectLst>
                  <a:outerShdw blurRad="38100" dist="38100" dir="2700000" algn="tl">
                    <a:srgbClr val="000000">
                      <a:alpha val="43137"/>
                    </a:srgbClr>
                  </a:outerShdw>
                </a:effectLst>
                <a:latin typeface="+mn-lt"/>
              </a:rPr>
              <a:t> Because of this he is obligated to offer sacrifice for his own sins just as he does for those of the people. </a:t>
            </a:r>
            <a:r>
              <a:rPr lang="en-US" sz="2400" b="1" baseline="30000" dirty="0">
                <a:effectLst>
                  <a:outerShdw blurRad="38100" dist="38100" dir="2700000" algn="tl">
                    <a:srgbClr val="000000">
                      <a:alpha val="43137"/>
                    </a:srgbClr>
                  </a:outerShdw>
                </a:effectLst>
                <a:latin typeface="+mn-lt"/>
              </a:rPr>
              <a:t>4</a:t>
            </a:r>
            <a:r>
              <a:rPr lang="en-US" sz="2400" b="1" dirty="0">
                <a:effectLst>
                  <a:outerShdw blurRad="38100" dist="38100" dir="2700000" algn="tl">
                    <a:srgbClr val="000000">
                      <a:alpha val="43137"/>
                    </a:srgbClr>
                  </a:outerShdw>
                </a:effectLst>
                <a:latin typeface="+mn-lt"/>
              </a:rPr>
              <a:t> And no one takes this honor for himself, but only when called by God, just as Aaron was.</a:t>
            </a:r>
            <a:r>
              <a:rPr lang="en-US" sz="2400" b="1" dirty="0">
                <a:effectLst>
                  <a:outerShdw blurRad="38100" dist="38100" dir="2700000" algn="tl">
                    <a:srgbClr val="000000">
                      <a:alpha val="43137"/>
                    </a:srgbClr>
                  </a:outerShdw>
                </a:effectLst>
                <a:latin typeface="+mn-lt"/>
              </a:rPr>
              <a:t>  </a:t>
            </a:r>
            <a:r>
              <a:rPr lang="en-US" sz="2400" b="1" baseline="30000" dirty="0">
                <a:solidFill>
                  <a:srgbClr val="C00000"/>
                </a:solidFill>
                <a:effectLst>
                  <a:outerShdw blurRad="38100" dist="38100" dir="2700000" algn="tl">
                    <a:srgbClr val="000000">
                      <a:alpha val="43137"/>
                    </a:srgbClr>
                  </a:outerShdw>
                </a:effectLst>
                <a:latin typeface="+mn-lt"/>
              </a:rPr>
              <a:t>5</a:t>
            </a:r>
            <a:r>
              <a:rPr lang="en-US" sz="2400" b="1" dirty="0">
                <a:solidFill>
                  <a:srgbClr val="C00000"/>
                </a:solidFill>
                <a:effectLst>
                  <a:outerShdw blurRad="38100" dist="38100" dir="2700000" algn="tl">
                    <a:srgbClr val="000000">
                      <a:alpha val="43137"/>
                    </a:srgbClr>
                  </a:outerShdw>
                </a:effectLst>
                <a:latin typeface="+mn-lt"/>
              </a:rPr>
              <a:t> So also Christ</a:t>
            </a:r>
            <a:r>
              <a:rPr lang="en-US" sz="2400" b="1" dirty="0">
                <a:solidFill>
                  <a:srgbClr val="C00000"/>
                </a:solidFill>
                <a:effectLst>
                  <a:outerShdw blurRad="38100" dist="38100" dir="2700000" algn="tl">
                    <a:srgbClr val="000000">
                      <a:alpha val="43137"/>
                    </a:srgbClr>
                  </a:outerShdw>
                </a:effectLst>
                <a:latin typeface="+mn-lt"/>
              </a:rPr>
              <a:t> did not exalt himself to be made a high priest, but was appointed by him who said to him,</a:t>
            </a:r>
            <a:r>
              <a:rPr lang="en-US" sz="2400" b="1" dirty="0">
                <a:solidFill>
                  <a:srgbClr val="C00000"/>
                </a:solidFill>
                <a:effectLst>
                  <a:outerShdw blurRad="38100" dist="38100" dir="2700000" algn="tl">
                    <a:srgbClr val="000000">
                      <a:alpha val="43137"/>
                    </a:srgbClr>
                  </a:outerShdw>
                </a:effectLst>
                <a:latin typeface="+mn-lt"/>
              </a:rPr>
              <a:t> “You are my Son, today I have begotten you”; </a:t>
            </a:r>
            <a:r>
              <a:rPr lang="en-US" sz="2400" b="1" baseline="30000" dirty="0">
                <a:solidFill>
                  <a:srgbClr val="C00000"/>
                </a:solidFill>
                <a:effectLst>
                  <a:outerShdw blurRad="38100" dist="38100" dir="2700000" algn="tl">
                    <a:srgbClr val="000000">
                      <a:alpha val="43137"/>
                    </a:srgbClr>
                  </a:outerShdw>
                </a:effectLst>
                <a:latin typeface="+mn-lt"/>
              </a:rPr>
              <a:t>6</a:t>
            </a:r>
            <a:r>
              <a:rPr lang="en-US" sz="2400" b="1" dirty="0">
                <a:solidFill>
                  <a:srgbClr val="C00000"/>
                </a:solidFill>
                <a:effectLst>
                  <a:outerShdw blurRad="38100" dist="38100" dir="2700000" algn="tl">
                    <a:srgbClr val="000000">
                      <a:alpha val="43137"/>
                    </a:srgbClr>
                  </a:outerShdw>
                </a:effectLst>
                <a:latin typeface="+mn-lt"/>
              </a:rPr>
              <a:t> as he says also in another place, “You are a priest forever, after the order of Melchizedek.”  </a:t>
            </a:r>
            <a:r>
              <a:rPr lang="en-US" sz="2400" b="1" baseline="30000" dirty="0">
                <a:effectLst>
                  <a:outerShdw blurRad="38100" dist="38100" dir="2700000" algn="tl">
                    <a:srgbClr val="000000">
                      <a:alpha val="43137"/>
                    </a:srgbClr>
                  </a:outerShdw>
                </a:effectLst>
                <a:latin typeface="+mn-lt"/>
              </a:rPr>
              <a:t>7</a:t>
            </a:r>
            <a:r>
              <a:rPr lang="en-US" sz="2400" b="1" dirty="0">
                <a:effectLst>
                  <a:outerShdw blurRad="38100" dist="38100" dir="2700000" algn="tl">
                    <a:srgbClr val="000000">
                      <a:alpha val="43137"/>
                    </a:srgbClr>
                  </a:outerShdw>
                </a:effectLst>
                <a:latin typeface="+mn-lt"/>
              </a:rPr>
              <a:t> In the days of his flesh,</a:t>
            </a:r>
            <a:r>
              <a:rPr lang="en-US" sz="2400" b="1" dirty="0">
                <a:effectLst>
                  <a:outerShdw blurRad="38100" dist="38100" dir="2700000" algn="tl">
                    <a:srgbClr val="000000">
                      <a:alpha val="43137"/>
                    </a:srgbClr>
                  </a:outerShdw>
                </a:effectLst>
                <a:latin typeface="+mn-lt"/>
              </a:rPr>
              <a:t> Jesus offered up prayers and supplications, with loud cries and tears, to him who was able to save him from death, and he was heard because of his reverence. </a:t>
            </a:r>
            <a:r>
              <a:rPr lang="en-US" sz="2400" b="1" baseline="30000" dirty="0">
                <a:effectLst>
                  <a:outerShdw blurRad="38100" dist="38100" dir="2700000" algn="tl">
                    <a:srgbClr val="000000">
                      <a:alpha val="43137"/>
                    </a:srgbClr>
                  </a:outerShdw>
                </a:effectLst>
                <a:latin typeface="+mn-lt"/>
              </a:rPr>
              <a:t>8</a:t>
            </a:r>
            <a:r>
              <a:rPr lang="en-US" sz="2400" b="1" dirty="0">
                <a:effectLst>
                  <a:outerShdw blurRad="38100" dist="38100" dir="2700000" algn="tl">
                    <a:srgbClr val="000000">
                      <a:alpha val="43137"/>
                    </a:srgbClr>
                  </a:outerShdw>
                </a:effectLst>
                <a:latin typeface="+mn-lt"/>
              </a:rPr>
              <a:t> Although he was a son, he learned obedience through what he suffered.  </a:t>
            </a:r>
            <a:r>
              <a:rPr lang="en-US" sz="2400" b="1" baseline="30000" dirty="0">
                <a:effectLst>
                  <a:outerShdw blurRad="38100" dist="38100" dir="2700000" algn="tl">
                    <a:srgbClr val="000000">
                      <a:alpha val="43137"/>
                    </a:srgbClr>
                  </a:outerShdw>
                </a:effectLst>
                <a:latin typeface="+mn-lt"/>
              </a:rPr>
              <a:t>9</a:t>
            </a:r>
            <a:r>
              <a:rPr lang="en-US" sz="2400" b="1" dirty="0">
                <a:effectLst>
                  <a:outerShdw blurRad="38100" dist="38100" dir="2700000" algn="tl">
                    <a:srgbClr val="000000">
                      <a:alpha val="43137"/>
                    </a:srgbClr>
                  </a:outerShdw>
                </a:effectLst>
                <a:latin typeface="+mn-lt"/>
              </a:rPr>
              <a:t> And being made perfect, he became the source of eternal salvation to all who obey him,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being designated by God a high priest after the order of Melchizedek.</a:t>
            </a:r>
            <a:r>
              <a:rPr lang="en-US" sz="2400" dirty="0">
                <a:effectLst>
                  <a:outerShdw blurRad="38100" dist="38100" dir="2700000" algn="tl">
                    <a:srgbClr val="000000">
                      <a:alpha val="43137"/>
                    </a:srgbClr>
                  </a:outerShdw>
                </a:effectLst>
                <a:latin typeface="+mn-lt"/>
              </a:rPr>
              <a:t/>
            </a:r>
            <a:br>
              <a:rPr lang="en-US" sz="24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r>
            <a:br>
              <a:rPr lang="en-US" sz="20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5:1-10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1085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456" y="2683322"/>
            <a:ext cx="8603088" cy="1325563"/>
          </a:xfrm>
        </p:spPr>
        <p:txBody>
          <a:bodyPr>
            <a:noAutofit/>
          </a:bodyPr>
          <a:lstStyle/>
          <a:p>
            <a:pPr algn="ctr"/>
            <a:r>
              <a:rPr lang="en-US" sz="2400" b="1" dirty="0">
                <a:effectLst>
                  <a:outerShdw blurRad="38100" dist="38100" dir="2700000" algn="tl">
                    <a:srgbClr val="000000">
                      <a:alpha val="43137"/>
                    </a:srgbClr>
                  </a:outerShdw>
                </a:effectLst>
                <a:latin typeface="+mn-lt"/>
              </a:rPr>
              <a:t>For every high priest chosen from among men is appointed to act on behalf of men in relation to God, to offer gifts and sacrifices for sins. </a:t>
            </a:r>
            <a:r>
              <a:rPr lang="en-US" sz="2400" b="1" baseline="30000" dirty="0">
                <a:effectLst>
                  <a:outerShdw blurRad="38100" dist="38100" dir="2700000" algn="tl">
                    <a:srgbClr val="000000">
                      <a:alpha val="43137"/>
                    </a:srgbClr>
                  </a:outerShdw>
                </a:effectLst>
                <a:latin typeface="+mn-lt"/>
              </a:rPr>
              <a:t>2</a:t>
            </a:r>
            <a:r>
              <a:rPr lang="en-US" sz="2400" b="1" dirty="0">
                <a:effectLst>
                  <a:outerShdw blurRad="38100" dist="38100" dir="2700000" algn="tl">
                    <a:srgbClr val="000000">
                      <a:alpha val="43137"/>
                    </a:srgbClr>
                  </a:outerShdw>
                </a:effectLst>
                <a:latin typeface="+mn-lt"/>
              </a:rPr>
              <a:t> He can deal gently with the ignorant and wayward, since he himself is beset with weakness. </a:t>
            </a:r>
            <a:r>
              <a:rPr lang="en-US" sz="2400" b="1" baseline="30000" dirty="0">
                <a:effectLst>
                  <a:outerShdw blurRad="38100" dist="38100" dir="2700000" algn="tl">
                    <a:srgbClr val="000000">
                      <a:alpha val="43137"/>
                    </a:srgbClr>
                  </a:outerShdw>
                </a:effectLst>
                <a:latin typeface="+mn-lt"/>
              </a:rPr>
              <a:t>3</a:t>
            </a:r>
            <a:r>
              <a:rPr lang="en-US" sz="2400" b="1" dirty="0">
                <a:effectLst>
                  <a:outerShdw blurRad="38100" dist="38100" dir="2700000" algn="tl">
                    <a:srgbClr val="000000">
                      <a:alpha val="43137"/>
                    </a:srgbClr>
                  </a:outerShdw>
                </a:effectLst>
                <a:latin typeface="+mn-lt"/>
              </a:rPr>
              <a:t> Because of this he is obligated to offer sacrifice for his own sins just as he does for those of the people. </a:t>
            </a:r>
            <a:r>
              <a:rPr lang="en-US" sz="2400" b="1" baseline="30000" dirty="0">
                <a:effectLst>
                  <a:outerShdw blurRad="38100" dist="38100" dir="2700000" algn="tl">
                    <a:srgbClr val="000000">
                      <a:alpha val="43137"/>
                    </a:srgbClr>
                  </a:outerShdw>
                </a:effectLst>
                <a:latin typeface="+mn-lt"/>
              </a:rPr>
              <a:t>4</a:t>
            </a:r>
            <a:r>
              <a:rPr lang="en-US" sz="2400" b="1" dirty="0">
                <a:effectLst>
                  <a:outerShdw blurRad="38100" dist="38100" dir="2700000" algn="tl">
                    <a:srgbClr val="000000">
                      <a:alpha val="43137"/>
                    </a:srgbClr>
                  </a:outerShdw>
                </a:effectLst>
                <a:latin typeface="+mn-lt"/>
              </a:rPr>
              <a:t> And no one takes this honor for himself, but only when called by God, just as Aaron was.</a:t>
            </a:r>
            <a:r>
              <a:rPr lang="en-US" sz="2400" b="1" dirty="0">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5</a:t>
            </a:r>
            <a:r>
              <a:rPr lang="en-US" sz="2400" b="1" dirty="0">
                <a:effectLst>
                  <a:outerShdw blurRad="38100" dist="38100" dir="2700000" algn="tl">
                    <a:srgbClr val="000000">
                      <a:alpha val="43137"/>
                    </a:srgbClr>
                  </a:outerShdw>
                </a:effectLst>
                <a:latin typeface="+mn-lt"/>
              </a:rPr>
              <a:t> So also Christ</a:t>
            </a:r>
            <a:r>
              <a:rPr lang="en-US" sz="2400" b="1" dirty="0">
                <a:effectLst>
                  <a:outerShdw blurRad="38100" dist="38100" dir="2700000" algn="tl">
                    <a:srgbClr val="000000">
                      <a:alpha val="43137"/>
                    </a:srgbClr>
                  </a:outerShdw>
                </a:effectLst>
                <a:latin typeface="+mn-lt"/>
              </a:rPr>
              <a:t> did not exalt himself to be made a high priest, but was appointed by him who said to him,</a:t>
            </a:r>
            <a:r>
              <a:rPr lang="en-US" sz="2400" b="1" dirty="0">
                <a:effectLst>
                  <a:outerShdw blurRad="38100" dist="38100" dir="2700000" algn="tl">
                    <a:srgbClr val="000000">
                      <a:alpha val="43137"/>
                    </a:srgbClr>
                  </a:outerShdw>
                </a:effectLst>
                <a:latin typeface="+mn-lt"/>
              </a:rPr>
              <a:t> “You are my Son, today I have begotten you”; </a:t>
            </a:r>
            <a:r>
              <a:rPr lang="en-US" sz="2400" b="1" baseline="30000" dirty="0">
                <a:effectLst>
                  <a:outerShdw blurRad="38100" dist="38100" dir="2700000" algn="tl">
                    <a:srgbClr val="000000">
                      <a:alpha val="43137"/>
                    </a:srgbClr>
                  </a:outerShdw>
                </a:effectLst>
                <a:latin typeface="+mn-lt"/>
              </a:rPr>
              <a:t>6</a:t>
            </a:r>
            <a:r>
              <a:rPr lang="en-US" sz="2400" b="1" dirty="0">
                <a:effectLst>
                  <a:outerShdw blurRad="38100" dist="38100" dir="2700000" algn="tl">
                    <a:srgbClr val="000000">
                      <a:alpha val="43137"/>
                    </a:srgbClr>
                  </a:outerShdw>
                </a:effectLst>
                <a:latin typeface="+mn-lt"/>
              </a:rPr>
              <a:t> as he says also in another place, “You are a priest forever, after the order of Melchizedek.”  </a:t>
            </a:r>
            <a:r>
              <a:rPr lang="en-US" sz="2400" b="1" baseline="30000" dirty="0">
                <a:solidFill>
                  <a:srgbClr val="C00000"/>
                </a:solidFill>
                <a:effectLst>
                  <a:outerShdw blurRad="38100" dist="38100" dir="2700000" algn="tl">
                    <a:srgbClr val="000000">
                      <a:alpha val="43137"/>
                    </a:srgbClr>
                  </a:outerShdw>
                </a:effectLst>
                <a:latin typeface="+mn-lt"/>
              </a:rPr>
              <a:t>7</a:t>
            </a:r>
            <a:r>
              <a:rPr lang="en-US" sz="2400" b="1" dirty="0">
                <a:solidFill>
                  <a:srgbClr val="C00000"/>
                </a:solidFill>
                <a:effectLst>
                  <a:outerShdw blurRad="38100" dist="38100" dir="2700000" algn="tl">
                    <a:srgbClr val="000000">
                      <a:alpha val="43137"/>
                    </a:srgbClr>
                  </a:outerShdw>
                </a:effectLst>
                <a:latin typeface="+mn-lt"/>
              </a:rPr>
              <a:t> In the days of his flesh,</a:t>
            </a:r>
            <a:r>
              <a:rPr lang="en-US" sz="2400" b="1" dirty="0">
                <a:solidFill>
                  <a:srgbClr val="C00000"/>
                </a:solidFill>
                <a:effectLst>
                  <a:outerShdw blurRad="38100" dist="38100" dir="2700000" algn="tl">
                    <a:srgbClr val="000000">
                      <a:alpha val="43137"/>
                    </a:srgbClr>
                  </a:outerShdw>
                </a:effectLst>
                <a:latin typeface="+mn-lt"/>
              </a:rPr>
              <a:t> Jesus offered up prayers and supplications, with loud cries and tears, to him who was able to save him from death, and he was heard because of his reverence.</a:t>
            </a:r>
            <a:r>
              <a:rPr lang="en-US" sz="2400" b="1" dirty="0">
                <a:solidFill>
                  <a:srgbClr val="FFC000"/>
                </a:solidFill>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8</a:t>
            </a:r>
            <a:r>
              <a:rPr lang="en-US" sz="2400" b="1" dirty="0">
                <a:effectLst>
                  <a:outerShdw blurRad="38100" dist="38100" dir="2700000" algn="tl">
                    <a:srgbClr val="000000">
                      <a:alpha val="43137"/>
                    </a:srgbClr>
                  </a:outerShdw>
                </a:effectLst>
                <a:latin typeface="+mn-lt"/>
              </a:rPr>
              <a:t> Although he was a son, he learned obedience through what he suffered.  </a:t>
            </a:r>
            <a:r>
              <a:rPr lang="en-US" sz="2400" b="1" baseline="30000" dirty="0">
                <a:effectLst>
                  <a:outerShdw blurRad="38100" dist="38100" dir="2700000" algn="tl">
                    <a:srgbClr val="000000">
                      <a:alpha val="43137"/>
                    </a:srgbClr>
                  </a:outerShdw>
                </a:effectLst>
                <a:latin typeface="+mn-lt"/>
              </a:rPr>
              <a:t>9</a:t>
            </a:r>
            <a:r>
              <a:rPr lang="en-US" sz="2400" b="1" dirty="0">
                <a:effectLst>
                  <a:outerShdw blurRad="38100" dist="38100" dir="2700000" algn="tl">
                    <a:srgbClr val="000000">
                      <a:alpha val="43137"/>
                    </a:srgbClr>
                  </a:outerShdw>
                </a:effectLst>
                <a:latin typeface="+mn-lt"/>
              </a:rPr>
              <a:t> And being made perfect, he became the source of eternal salvation to all who obey him,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being designated by God a high priest after the order of Melchizedek.</a:t>
            </a:r>
            <a:r>
              <a:rPr lang="en-US" sz="2400" dirty="0">
                <a:effectLst>
                  <a:outerShdw blurRad="38100" dist="38100" dir="2700000" algn="tl">
                    <a:srgbClr val="000000">
                      <a:alpha val="43137"/>
                    </a:srgbClr>
                  </a:outerShdw>
                </a:effectLst>
                <a:latin typeface="+mn-lt"/>
              </a:rPr>
              <a:t/>
            </a:r>
            <a:br>
              <a:rPr lang="en-US" sz="24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r>
            <a:br>
              <a:rPr lang="en-US" sz="20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5:1-10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9299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399" y="1627256"/>
            <a:ext cx="818049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15 </a:t>
            </a:r>
            <a:r>
              <a:rPr lang="en-US" sz="3600" b="1" dirty="0">
                <a:effectLst>
                  <a:outerShdw blurRad="38100" dist="38100" dir="2700000" algn="tl">
                    <a:srgbClr val="000000">
                      <a:alpha val="43137"/>
                    </a:srgbClr>
                  </a:outerShdw>
                </a:effectLst>
                <a:latin typeface="+mn-lt"/>
              </a:rPr>
              <a:t>For we do not have a high priest </a:t>
            </a:r>
            <a:r>
              <a:rPr lang="en-US" sz="3600" b="1" dirty="0">
                <a:effectLst>
                  <a:outerShdw blurRad="38100" dist="38100" dir="2700000" algn="tl">
                    <a:srgbClr val="000000">
                      <a:alpha val="43137"/>
                    </a:srgbClr>
                  </a:outerShdw>
                </a:effectLst>
                <a:latin typeface="+mn-lt"/>
              </a:rPr>
              <a:t>who is unable to sympathize with our weaknesses, but one who in every respect has been tempted as we are, yet without sin.</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4:15 ESV</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1437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883" y="2232558"/>
            <a:ext cx="8180499"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18 </a:t>
            </a:r>
            <a:r>
              <a:rPr lang="en-US" sz="3200" b="1" dirty="0">
                <a:effectLst>
                  <a:outerShdw blurRad="38100" dist="38100" dir="2700000" algn="tl">
                    <a:srgbClr val="000000">
                      <a:alpha val="43137"/>
                    </a:srgbClr>
                  </a:outerShdw>
                </a:effectLst>
                <a:latin typeface="+mn-lt"/>
              </a:rPr>
              <a:t>And Melchizedek king of Salem brought out bread and wine. (He was priest of God Most High.) </a:t>
            </a: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And he blessed him and said, “Blessed be Abram by God Most High, Possessor of heaven and earth;</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20 </a:t>
            </a:r>
            <a:r>
              <a:rPr lang="en-US" sz="3200" b="1" dirty="0">
                <a:effectLst>
                  <a:outerShdw blurRad="38100" dist="38100" dir="2700000" algn="tl">
                    <a:srgbClr val="000000">
                      <a:alpha val="43137"/>
                    </a:srgbClr>
                  </a:outerShdw>
                </a:effectLst>
                <a:latin typeface="+mn-lt"/>
              </a:rPr>
              <a:t>and blessed be God Most High, who has delivered your enemies into your hand!”  And Abram gave him</a:t>
            </a:r>
            <a:r>
              <a:rPr lang="en-US" sz="3200" b="1" dirty="0">
                <a:effectLst>
                  <a:outerShdw blurRad="38100" dist="38100" dir="2700000" algn="tl">
                    <a:srgbClr val="000000">
                      <a:alpha val="43137"/>
                    </a:srgbClr>
                  </a:outerShdw>
                </a:effectLst>
                <a:latin typeface="+mn-lt"/>
              </a:rPr>
              <a:t> a tenth of everything.</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Genesis 14:18-20 ESV</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5465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456" y="2683322"/>
            <a:ext cx="8603088" cy="1325563"/>
          </a:xfrm>
        </p:spPr>
        <p:txBody>
          <a:bodyPr>
            <a:noAutofit/>
          </a:bodyPr>
          <a:lstStyle/>
          <a:p>
            <a:pPr algn="ctr"/>
            <a:r>
              <a:rPr lang="en-US" sz="2400" b="1" dirty="0">
                <a:effectLst>
                  <a:outerShdw blurRad="38100" dist="38100" dir="2700000" algn="tl">
                    <a:srgbClr val="000000">
                      <a:alpha val="43137"/>
                    </a:srgbClr>
                  </a:outerShdw>
                </a:effectLst>
                <a:latin typeface="+mn-lt"/>
              </a:rPr>
              <a:t>For every high priest chosen from among men is appointed to act on behalf of men in relation to God, to offer gifts and sacrifices for sins. </a:t>
            </a:r>
            <a:r>
              <a:rPr lang="en-US" sz="2400" b="1" baseline="30000" dirty="0">
                <a:effectLst>
                  <a:outerShdw blurRad="38100" dist="38100" dir="2700000" algn="tl">
                    <a:srgbClr val="000000">
                      <a:alpha val="43137"/>
                    </a:srgbClr>
                  </a:outerShdw>
                </a:effectLst>
                <a:latin typeface="+mn-lt"/>
              </a:rPr>
              <a:t>2</a:t>
            </a:r>
            <a:r>
              <a:rPr lang="en-US" sz="2400" b="1" dirty="0">
                <a:effectLst>
                  <a:outerShdw blurRad="38100" dist="38100" dir="2700000" algn="tl">
                    <a:srgbClr val="000000">
                      <a:alpha val="43137"/>
                    </a:srgbClr>
                  </a:outerShdw>
                </a:effectLst>
                <a:latin typeface="+mn-lt"/>
              </a:rPr>
              <a:t> He can deal gently with the ignorant and wayward, since he himself is beset with weakness. </a:t>
            </a:r>
            <a:r>
              <a:rPr lang="en-US" sz="2400" b="1" baseline="30000" dirty="0">
                <a:effectLst>
                  <a:outerShdw blurRad="38100" dist="38100" dir="2700000" algn="tl">
                    <a:srgbClr val="000000">
                      <a:alpha val="43137"/>
                    </a:srgbClr>
                  </a:outerShdw>
                </a:effectLst>
                <a:latin typeface="+mn-lt"/>
              </a:rPr>
              <a:t>3</a:t>
            </a:r>
            <a:r>
              <a:rPr lang="en-US" sz="2400" b="1" dirty="0">
                <a:effectLst>
                  <a:outerShdw blurRad="38100" dist="38100" dir="2700000" algn="tl">
                    <a:srgbClr val="000000">
                      <a:alpha val="43137"/>
                    </a:srgbClr>
                  </a:outerShdw>
                </a:effectLst>
                <a:latin typeface="+mn-lt"/>
              </a:rPr>
              <a:t> Because of this he is obligated to offer sacrifice for his own sins just as he does for those of the people. </a:t>
            </a:r>
            <a:r>
              <a:rPr lang="en-US" sz="2400" b="1" baseline="30000" dirty="0">
                <a:effectLst>
                  <a:outerShdw blurRad="38100" dist="38100" dir="2700000" algn="tl">
                    <a:srgbClr val="000000">
                      <a:alpha val="43137"/>
                    </a:srgbClr>
                  </a:outerShdw>
                </a:effectLst>
                <a:latin typeface="+mn-lt"/>
              </a:rPr>
              <a:t>4</a:t>
            </a:r>
            <a:r>
              <a:rPr lang="en-US" sz="2400" b="1" dirty="0">
                <a:effectLst>
                  <a:outerShdw blurRad="38100" dist="38100" dir="2700000" algn="tl">
                    <a:srgbClr val="000000">
                      <a:alpha val="43137"/>
                    </a:srgbClr>
                  </a:outerShdw>
                </a:effectLst>
                <a:latin typeface="+mn-lt"/>
              </a:rPr>
              <a:t> And no one takes this honor for himself, but only when called by God, just as Aaron was.</a:t>
            </a:r>
            <a:r>
              <a:rPr lang="en-US" sz="2400" b="1" dirty="0">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5</a:t>
            </a:r>
            <a:r>
              <a:rPr lang="en-US" sz="2400" b="1" dirty="0">
                <a:effectLst>
                  <a:outerShdw blurRad="38100" dist="38100" dir="2700000" algn="tl">
                    <a:srgbClr val="000000">
                      <a:alpha val="43137"/>
                    </a:srgbClr>
                  </a:outerShdw>
                </a:effectLst>
                <a:latin typeface="+mn-lt"/>
              </a:rPr>
              <a:t> So also Christ</a:t>
            </a:r>
            <a:r>
              <a:rPr lang="en-US" sz="2400" b="1" dirty="0">
                <a:effectLst>
                  <a:outerShdw blurRad="38100" dist="38100" dir="2700000" algn="tl">
                    <a:srgbClr val="000000">
                      <a:alpha val="43137"/>
                    </a:srgbClr>
                  </a:outerShdw>
                </a:effectLst>
                <a:latin typeface="+mn-lt"/>
              </a:rPr>
              <a:t> did not exalt himself to be made a high priest, but was appointed by him who said to him,</a:t>
            </a:r>
            <a:r>
              <a:rPr lang="en-US" sz="2400" b="1" dirty="0">
                <a:effectLst>
                  <a:outerShdw blurRad="38100" dist="38100" dir="2700000" algn="tl">
                    <a:srgbClr val="000000">
                      <a:alpha val="43137"/>
                    </a:srgbClr>
                  </a:outerShdw>
                </a:effectLst>
                <a:latin typeface="+mn-lt"/>
              </a:rPr>
              <a:t> “You are my Son, today I have begotten you”; </a:t>
            </a:r>
            <a:r>
              <a:rPr lang="en-US" sz="2400" b="1" baseline="30000" dirty="0">
                <a:effectLst>
                  <a:outerShdw blurRad="38100" dist="38100" dir="2700000" algn="tl">
                    <a:srgbClr val="000000">
                      <a:alpha val="43137"/>
                    </a:srgbClr>
                  </a:outerShdw>
                </a:effectLst>
                <a:latin typeface="+mn-lt"/>
              </a:rPr>
              <a:t>6</a:t>
            </a:r>
            <a:r>
              <a:rPr lang="en-US" sz="2400" b="1" dirty="0">
                <a:effectLst>
                  <a:outerShdw blurRad="38100" dist="38100" dir="2700000" algn="tl">
                    <a:srgbClr val="000000">
                      <a:alpha val="43137"/>
                    </a:srgbClr>
                  </a:outerShdw>
                </a:effectLst>
                <a:latin typeface="+mn-lt"/>
              </a:rPr>
              <a:t> as he says also in another place, </a:t>
            </a:r>
            <a:r>
              <a:rPr lang="en-US" sz="2400" b="1" dirty="0">
                <a:solidFill>
                  <a:srgbClr val="C00000"/>
                </a:solidFill>
                <a:effectLst>
                  <a:outerShdw blurRad="38100" dist="38100" dir="2700000" algn="tl">
                    <a:srgbClr val="000000">
                      <a:alpha val="43137"/>
                    </a:srgbClr>
                  </a:outerShdw>
                </a:effectLst>
                <a:latin typeface="+mn-lt"/>
              </a:rPr>
              <a:t>“You are a priest </a:t>
            </a:r>
            <a:r>
              <a:rPr lang="en-US" sz="2400" b="1" u="sng" dirty="0">
                <a:solidFill>
                  <a:srgbClr val="C00000"/>
                </a:solidFill>
                <a:effectLst>
                  <a:outerShdw blurRad="38100" dist="38100" dir="2700000" algn="tl">
                    <a:srgbClr val="000000">
                      <a:alpha val="43137"/>
                    </a:srgbClr>
                  </a:outerShdw>
                </a:effectLst>
                <a:latin typeface="+mn-lt"/>
              </a:rPr>
              <a:t>forever</a:t>
            </a:r>
            <a:r>
              <a:rPr lang="en-US" sz="2400" b="1" dirty="0">
                <a:solidFill>
                  <a:srgbClr val="C00000"/>
                </a:solidFill>
                <a:effectLst>
                  <a:outerShdw blurRad="38100" dist="38100" dir="2700000" algn="tl">
                    <a:srgbClr val="000000">
                      <a:alpha val="43137"/>
                    </a:srgbClr>
                  </a:outerShdw>
                </a:effectLst>
                <a:latin typeface="+mn-lt"/>
              </a:rPr>
              <a:t>, after the order of Melchizedek.”</a:t>
            </a:r>
            <a:r>
              <a:rPr lang="en-US" sz="2400" b="1" dirty="0">
                <a:effectLst>
                  <a:outerShdw blurRad="38100" dist="38100" dir="2700000" algn="tl">
                    <a:srgbClr val="000000">
                      <a:alpha val="43137"/>
                    </a:srgbClr>
                  </a:outerShdw>
                </a:effectLst>
                <a:latin typeface="+mn-lt"/>
              </a:rPr>
              <a:t>  </a:t>
            </a:r>
            <a:r>
              <a:rPr lang="en-US" sz="2400" b="1" baseline="30000" dirty="0">
                <a:effectLst>
                  <a:outerShdw blurRad="38100" dist="38100" dir="2700000" algn="tl">
                    <a:srgbClr val="000000">
                      <a:alpha val="43137"/>
                    </a:srgbClr>
                  </a:outerShdw>
                </a:effectLst>
                <a:latin typeface="+mn-lt"/>
              </a:rPr>
              <a:t>7</a:t>
            </a:r>
            <a:r>
              <a:rPr lang="en-US" sz="2400" b="1" dirty="0">
                <a:effectLst>
                  <a:outerShdw blurRad="38100" dist="38100" dir="2700000" algn="tl">
                    <a:srgbClr val="000000">
                      <a:alpha val="43137"/>
                    </a:srgbClr>
                  </a:outerShdw>
                </a:effectLst>
                <a:latin typeface="+mn-lt"/>
              </a:rPr>
              <a:t> In the days of his flesh,</a:t>
            </a:r>
            <a:r>
              <a:rPr lang="en-US" sz="2400" b="1" dirty="0">
                <a:effectLst>
                  <a:outerShdw blurRad="38100" dist="38100" dir="2700000" algn="tl">
                    <a:srgbClr val="000000">
                      <a:alpha val="43137"/>
                    </a:srgbClr>
                  </a:outerShdw>
                </a:effectLst>
                <a:latin typeface="+mn-lt"/>
              </a:rPr>
              <a:t> Jesus offered up prayers and supplications, with loud cries and tears, to him who was able to save him from death, and he was heard because of his reverence. </a:t>
            </a:r>
            <a:r>
              <a:rPr lang="en-US" sz="2400" b="1" baseline="30000" dirty="0">
                <a:effectLst>
                  <a:outerShdw blurRad="38100" dist="38100" dir="2700000" algn="tl">
                    <a:srgbClr val="000000">
                      <a:alpha val="43137"/>
                    </a:srgbClr>
                  </a:outerShdw>
                </a:effectLst>
                <a:latin typeface="+mn-lt"/>
              </a:rPr>
              <a:t>8</a:t>
            </a:r>
            <a:r>
              <a:rPr lang="en-US" sz="2400" b="1" dirty="0">
                <a:effectLst>
                  <a:outerShdw blurRad="38100" dist="38100" dir="2700000" algn="tl">
                    <a:srgbClr val="000000">
                      <a:alpha val="43137"/>
                    </a:srgbClr>
                  </a:outerShdw>
                </a:effectLst>
                <a:latin typeface="+mn-lt"/>
              </a:rPr>
              <a:t> Although he was a son, he learned obedience through what he suffered.  </a:t>
            </a:r>
            <a:r>
              <a:rPr lang="en-US" sz="2400" b="1" baseline="30000" dirty="0">
                <a:effectLst>
                  <a:outerShdw blurRad="38100" dist="38100" dir="2700000" algn="tl">
                    <a:srgbClr val="000000">
                      <a:alpha val="43137"/>
                    </a:srgbClr>
                  </a:outerShdw>
                </a:effectLst>
                <a:latin typeface="+mn-lt"/>
              </a:rPr>
              <a:t>9</a:t>
            </a:r>
            <a:r>
              <a:rPr lang="en-US" sz="2400" b="1" dirty="0">
                <a:effectLst>
                  <a:outerShdw blurRad="38100" dist="38100" dir="2700000" algn="tl">
                    <a:srgbClr val="000000">
                      <a:alpha val="43137"/>
                    </a:srgbClr>
                  </a:outerShdw>
                </a:effectLst>
                <a:latin typeface="+mn-lt"/>
              </a:rPr>
              <a:t> And being made perfect, he became the source of eternal salvation to all who obey him,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being designated by God a high priest after the order of Melchizedek.</a:t>
            </a:r>
            <a:r>
              <a:rPr lang="en-US" sz="2400" dirty="0">
                <a:effectLst>
                  <a:outerShdw blurRad="38100" dist="38100" dir="2700000" algn="tl">
                    <a:srgbClr val="000000">
                      <a:alpha val="43137"/>
                    </a:srgbClr>
                  </a:outerShdw>
                </a:effectLst>
                <a:latin typeface="+mn-lt"/>
              </a:rPr>
              <a:t/>
            </a:r>
            <a:br>
              <a:rPr lang="en-US" sz="24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r>
            <a:br>
              <a:rPr lang="en-US" sz="20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5:1-10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4477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761" y="1640130"/>
            <a:ext cx="8180499"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16 </a:t>
            </a:r>
            <a:r>
              <a:rPr lang="en-US" sz="3200" b="1" dirty="0">
                <a:effectLst>
                  <a:outerShdw blurRad="38100" dist="38100" dir="2700000" algn="tl">
                    <a:srgbClr val="000000">
                      <a:alpha val="43137"/>
                    </a:srgbClr>
                  </a:outerShdw>
                </a:effectLst>
                <a:latin typeface="+mn-lt"/>
              </a:rPr>
              <a:t>who has become a priest, not on the basis of a legal requirement concerning bodily descent, but by the power of an indestructible life. </a:t>
            </a:r>
            <a:r>
              <a:rPr lang="en-US" sz="3200" b="1" baseline="30000" dirty="0">
                <a:effectLst>
                  <a:outerShdw blurRad="38100" dist="38100" dir="2700000" algn="tl">
                    <a:srgbClr val="000000">
                      <a:alpha val="43137"/>
                    </a:srgbClr>
                  </a:outerShdw>
                </a:effectLst>
                <a:latin typeface="+mn-lt"/>
              </a:rPr>
              <a:t>17 </a:t>
            </a:r>
            <a:r>
              <a:rPr lang="en-US" sz="3200" b="1" dirty="0">
                <a:effectLst>
                  <a:outerShdw blurRad="38100" dist="38100" dir="2700000" algn="tl">
                    <a:srgbClr val="000000">
                      <a:alpha val="43137"/>
                    </a:srgbClr>
                  </a:outerShdw>
                </a:effectLst>
                <a:latin typeface="+mn-lt"/>
              </a:rPr>
              <a:t>For it is witnessed of him, “You are a priest forever, after the order of Melchizedek.”</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7:16-17 ESV</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7581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973" y="2103770"/>
            <a:ext cx="8412319"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23</a:t>
            </a:r>
            <a:r>
              <a:rPr lang="en-US" sz="3200" b="1" dirty="0">
                <a:effectLst>
                  <a:outerShdw blurRad="38100" dist="38100" dir="2700000" algn="tl">
                    <a:srgbClr val="000000">
                      <a:alpha val="43137"/>
                    </a:srgbClr>
                  </a:outerShdw>
                </a:effectLst>
                <a:latin typeface="+mn-lt"/>
              </a:rPr>
              <a:t> The former priests were many in number, because they were prevented by death from continuing in office, </a:t>
            </a:r>
            <a:r>
              <a:rPr lang="en-US" sz="3200" b="1" baseline="30000" dirty="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but he holds his priesthood permanently, because he continues forever. </a:t>
            </a:r>
            <a:r>
              <a:rPr lang="en-US" sz="3200" b="1" baseline="30000" dirty="0">
                <a:effectLst>
                  <a:outerShdw blurRad="38100" dist="38100" dir="2700000" algn="tl">
                    <a:srgbClr val="000000">
                      <a:alpha val="43137"/>
                    </a:srgbClr>
                  </a:outerShdw>
                </a:effectLst>
                <a:latin typeface="+mn-lt"/>
              </a:rPr>
              <a:t>25</a:t>
            </a:r>
            <a:r>
              <a:rPr lang="en-US" sz="3200" b="1" dirty="0">
                <a:effectLst>
                  <a:outerShdw blurRad="38100" dist="38100" dir="2700000" algn="tl">
                    <a:srgbClr val="000000">
                      <a:alpha val="43137"/>
                    </a:srgbClr>
                  </a:outerShdw>
                </a:effectLst>
                <a:latin typeface="+mn-lt"/>
              </a:rPr>
              <a:t> Consequently, he is able to save to the uttermost those who draw near to God through him, since he always lives to make intercession for them. </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Hebrews 7:23-25 ESV</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2783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456" y="2683322"/>
            <a:ext cx="8603088" cy="1325563"/>
          </a:xfrm>
        </p:spPr>
        <p:txBody>
          <a:bodyPr>
            <a:noAutofit/>
          </a:bodyPr>
          <a:lstStyle/>
          <a:p>
            <a:pPr algn="ctr"/>
            <a:r>
              <a:rPr lang="en-US" sz="2400" b="1" dirty="0">
                <a:solidFill>
                  <a:schemeClr val="bg2">
                    <a:lumMod val="75000"/>
                  </a:schemeClr>
                </a:solidFill>
                <a:effectLst>
                  <a:outerShdw blurRad="38100" dist="38100" dir="2700000" algn="tl">
                    <a:srgbClr val="000000">
                      <a:alpha val="43137"/>
                    </a:srgbClr>
                  </a:outerShdw>
                </a:effectLst>
                <a:latin typeface="+mn-lt"/>
              </a:rPr>
              <a:t>For every high priest chosen from among men is appointed to act on behalf of men in relation to God, to offer gifts and sacrifices for sins. </a:t>
            </a:r>
            <a:r>
              <a:rPr lang="en-US" sz="2400" b="1" baseline="30000" dirty="0">
                <a:solidFill>
                  <a:schemeClr val="bg2">
                    <a:lumMod val="75000"/>
                  </a:schemeClr>
                </a:solidFill>
                <a:effectLst>
                  <a:outerShdw blurRad="38100" dist="38100" dir="2700000" algn="tl">
                    <a:srgbClr val="000000">
                      <a:alpha val="43137"/>
                    </a:srgbClr>
                  </a:outerShdw>
                </a:effectLst>
                <a:latin typeface="+mn-lt"/>
              </a:rPr>
              <a:t>2</a:t>
            </a:r>
            <a:r>
              <a:rPr lang="en-US" sz="2400" b="1" dirty="0">
                <a:solidFill>
                  <a:schemeClr val="bg2">
                    <a:lumMod val="75000"/>
                  </a:schemeClr>
                </a:solidFill>
                <a:effectLst>
                  <a:outerShdw blurRad="38100" dist="38100" dir="2700000" algn="tl">
                    <a:srgbClr val="000000">
                      <a:alpha val="43137"/>
                    </a:srgbClr>
                  </a:outerShdw>
                </a:effectLst>
                <a:latin typeface="+mn-lt"/>
              </a:rPr>
              <a:t> He can deal gently with the ignorant and wayward, since he himself is beset with weakness. </a:t>
            </a:r>
            <a:r>
              <a:rPr lang="en-US" sz="2400" b="1" baseline="30000" dirty="0">
                <a:solidFill>
                  <a:schemeClr val="bg2">
                    <a:lumMod val="75000"/>
                  </a:schemeClr>
                </a:solidFill>
                <a:effectLst>
                  <a:outerShdw blurRad="38100" dist="38100" dir="2700000" algn="tl">
                    <a:srgbClr val="000000">
                      <a:alpha val="43137"/>
                    </a:srgbClr>
                  </a:outerShdw>
                </a:effectLst>
                <a:latin typeface="+mn-lt"/>
              </a:rPr>
              <a:t>3</a:t>
            </a:r>
            <a:r>
              <a:rPr lang="en-US" sz="2400" b="1" dirty="0">
                <a:solidFill>
                  <a:schemeClr val="bg2">
                    <a:lumMod val="75000"/>
                  </a:schemeClr>
                </a:solidFill>
                <a:effectLst>
                  <a:outerShdw blurRad="38100" dist="38100" dir="2700000" algn="tl">
                    <a:srgbClr val="000000">
                      <a:alpha val="43137"/>
                    </a:srgbClr>
                  </a:outerShdw>
                </a:effectLst>
                <a:latin typeface="+mn-lt"/>
              </a:rPr>
              <a:t> Because of this he is obligated to offer sacrifice for his own sins just as he does for those of the people. </a:t>
            </a:r>
            <a:r>
              <a:rPr lang="en-US" sz="2400" b="1" baseline="30000" dirty="0">
                <a:solidFill>
                  <a:schemeClr val="bg2">
                    <a:lumMod val="75000"/>
                  </a:schemeClr>
                </a:solidFill>
                <a:effectLst>
                  <a:outerShdw blurRad="38100" dist="38100" dir="2700000" algn="tl">
                    <a:srgbClr val="000000">
                      <a:alpha val="43137"/>
                    </a:srgbClr>
                  </a:outerShdw>
                </a:effectLst>
                <a:latin typeface="+mn-lt"/>
              </a:rPr>
              <a:t>4</a:t>
            </a:r>
            <a:r>
              <a:rPr lang="en-US" sz="2400" b="1" dirty="0">
                <a:solidFill>
                  <a:schemeClr val="bg2">
                    <a:lumMod val="75000"/>
                  </a:schemeClr>
                </a:solidFill>
                <a:effectLst>
                  <a:outerShdw blurRad="38100" dist="38100" dir="2700000" algn="tl">
                    <a:srgbClr val="000000">
                      <a:alpha val="43137"/>
                    </a:srgbClr>
                  </a:outerShdw>
                </a:effectLst>
                <a:latin typeface="+mn-lt"/>
              </a:rPr>
              <a:t> And no one takes this honor for himself, but only when called by God, just as Aaron was.</a:t>
            </a:r>
            <a:r>
              <a:rPr lang="en-US" sz="2400" b="1" dirty="0">
                <a:solidFill>
                  <a:schemeClr val="bg2">
                    <a:lumMod val="75000"/>
                  </a:schemeClr>
                </a:solidFill>
                <a:effectLst>
                  <a:outerShdw blurRad="38100" dist="38100" dir="2700000" algn="tl">
                    <a:srgbClr val="000000">
                      <a:alpha val="43137"/>
                    </a:srgbClr>
                  </a:outerShdw>
                </a:effectLst>
                <a:latin typeface="+mn-lt"/>
              </a:rPr>
              <a:t>  </a:t>
            </a:r>
            <a:r>
              <a:rPr lang="en-US" sz="2400" b="1" baseline="30000" dirty="0">
                <a:solidFill>
                  <a:schemeClr val="bg2">
                    <a:lumMod val="75000"/>
                  </a:schemeClr>
                </a:solidFill>
                <a:effectLst>
                  <a:outerShdw blurRad="38100" dist="38100" dir="2700000" algn="tl">
                    <a:srgbClr val="000000">
                      <a:alpha val="43137"/>
                    </a:srgbClr>
                  </a:outerShdw>
                </a:effectLst>
                <a:latin typeface="+mn-lt"/>
              </a:rPr>
              <a:t>5</a:t>
            </a:r>
            <a:r>
              <a:rPr lang="en-US" sz="2400" b="1" dirty="0">
                <a:solidFill>
                  <a:schemeClr val="bg2">
                    <a:lumMod val="75000"/>
                  </a:schemeClr>
                </a:solidFill>
                <a:effectLst>
                  <a:outerShdw blurRad="38100" dist="38100" dir="2700000" algn="tl">
                    <a:srgbClr val="000000">
                      <a:alpha val="43137"/>
                    </a:srgbClr>
                  </a:outerShdw>
                </a:effectLst>
                <a:latin typeface="+mn-lt"/>
              </a:rPr>
              <a:t> So also Christ</a:t>
            </a:r>
            <a:r>
              <a:rPr lang="en-US" sz="2400" b="1" dirty="0">
                <a:solidFill>
                  <a:schemeClr val="bg2">
                    <a:lumMod val="75000"/>
                  </a:schemeClr>
                </a:solidFill>
                <a:effectLst>
                  <a:outerShdw blurRad="38100" dist="38100" dir="2700000" algn="tl">
                    <a:srgbClr val="000000">
                      <a:alpha val="43137"/>
                    </a:srgbClr>
                  </a:outerShdw>
                </a:effectLst>
                <a:latin typeface="+mn-lt"/>
              </a:rPr>
              <a:t> did not exalt himself to be made a high priest, but was appointed by him who said to him,</a:t>
            </a:r>
            <a:r>
              <a:rPr lang="en-US" sz="2400" b="1" dirty="0">
                <a:solidFill>
                  <a:schemeClr val="bg2">
                    <a:lumMod val="75000"/>
                  </a:schemeClr>
                </a:solidFill>
                <a:effectLst>
                  <a:outerShdw blurRad="38100" dist="38100" dir="2700000" algn="tl">
                    <a:srgbClr val="000000">
                      <a:alpha val="43137"/>
                    </a:srgbClr>
                  </a:outerShdw>
                </a:effectLst>
                <a:latin typeface="+mn-lt"/>
              </a:rPr>
              <a:t> “You are my Son, today I have begotten you”; </a:t>
            </a:r>
            <a:r>
              <a:rPr lang="en-US" sz="2400" b="1" baseline="30000" dirty="0">
                <a:solidFill>
                  <a:schemeClr val="bg2">
                    <a:lumMod val="75000"/>
                  </a:schemeClr>
                </a:solidFill>
                <a:effectLst>
                  <a:outerShdw blurRad="38100" dist="38100" dir="2700000" algn="tl">
                    <a:srgbClr val="000000">
                      <a:alpha val="43137"/>
                    </a:srgbClr>
                  </a:outerShdw>
                </a:effectLst>
                <a:latin typeface="+mn-lt"/>
              </a:rPr>
              <a:t>6</a:t>
            </a:r>
            <a:r>
              <a:rPr lang="en-US" sz="2400" b="1" dirty="0">
                <a:solidFill>
                  <a:schemeClr val="bg2">
                    <a:lumMod val="75000"/>
                  </a:schemeClr>
                </a:solidFill>
                <a:effectLst>
                  <a:outerShdw blurRad="38100" dist="38100" dir="2700000" algn="tl">
                    <a:srgbClr val="000000">
                      <a:alpha val="43137"/>
                    </a:srgbClr>
                  </a:outerShdw>
                </a:effectLst>
                <a:latin typeface="+mn-lt"/>
              </a:rPr>
              <a:t> as he says also in another place, “You are a priest forever, after the order of Melchizedek.”  </a:t>
            </a:r>
            <a:r>
              <a:rPr lang="en-US" sz="2400" b="1" baseline="30000" dirty="0">
                <a:solidFill>
                  <a:schemeClr val="bg2">
                    <a:lumMod val="75000"/>
                  </a:schemeClr>
                </a:solidFill>
                <a:effectLst>
                  <a:outerShdw blurRad="38100" dist="38100" dir="2700000" algn="tl">
                    <a:srgbClr val="000000">
                      <a:alpha val="43137"/>
                    </a:srgbClr>
                  </a:outerShdw>
                </a:effectLst>
                <a:latin typeface="+mn-lt"/>
              </a:rPr>
              <a:t>7</a:t>
            </a:r>
            <a:r>
              <a:rPr lang="en-US" sz="2400" b="1" dirty="0">
                <a:solidFill>
                  <a:schemeClr val="bg2">
                    <a:lumMod val="75000"/>
                  </a:schemeClr>
                </a:solidFill>
                <a:effectLst>
                  <a:outerShdw blurRad="38100" dist="38100" dir="2700000" algn="tl">
                    <a:srgbClr val="000000">
                      <a:alpha val="43137"/>
                    </a:srgbClr>
                  </a:outerShdw>
                </a:effectLst>
                <a:latin typeface="+mn-lt"/>
              </a:rPr>
              <a:t> In the days of his flesh,</a:t>
            </a:r>
            <a:r>
              <a:rPr lang="en-US" sz="2400" b="1" dirty="0">
                <a:solidFill>
                  <a:schemeClr val="bg2">
                    <a:lumMod val="75000"/>
                  </a:schemeClr>
                </a:solidFill>
                <a:effectLst>
                  <a:outerShdw blurRad="38100" dist="38100" dir="2700000" algn="tl">
                    <a:srgbClr val="000000">
                      <a:alpha val="43137"/>
                    </a:srgbClr>
                  </a:outerShdw>
                </a:effectLst>
                <a:latin typeface="+mn-lt"/>
              </a:rPr>
              <a:t> Jesus offered up prayers and supplications, with loud cries and tears, to him who was able to save him from death, and he was heard because of his reverence. </a:t>
            </a:r>
            <a:r>
              <a:rPr lang="en-US" sz="2400" b="1" baseline="30000" dirty="0">
                <a:solidFill>
                  <a:schemeClr val="bg2">
                    <a:lumMod val="75000"/>
                  </a:schemeClr>
                </a:solidFill>
                <a:effectLst>
                  <a:outerShdw blurRad="38100" dist="38100" dir="2700000" algn="tl">
                    <a:srgbClr val="000000">
                      <a:alpha val="43137"/>
                    </a:srgbClr>
                  </a:outerShdw>
                </a:effectLst>
                <a:latin typeface="+mn-lt"/>
              </a:rPr>
              <a:t>8</a:t>
            </a:r>
            <a:r>
              <a:rPr lang="en-US" sz="2400" b="1" dirty="0">
                <a:solidFill>
                  <a:schemeClr val="bg2">
                    <a:lumMod val="75000"/>
                  </a:schemeClr>
                </a:solidFill>
                <a:effectLst>
                  <a:outerShdw blurRad="38100" dist="38100" dir="2700000" algn="tl">
                    <a:srgbClr val="000000">
                      <a:alpha val="43137"/>
                    </a:srgbClr>
                  </a:outerShdw>
                </a:effectLst>
                <a:latin typeface="+mn-lt"/>
              </a:rPr>
              <a:t> Although he was a son, he learned obedience through what he suffered.  </a:t>
            </a:r>
            <a:r>
              <a:rPr lang="en-US" sz="2400" b="1" baseline="30000" dirty="0">
                <a:effectLst>
                  <a:outerShdw blurRad="38100" dist="38100" dir="2700000" algn="tl">
                    <a:srgbClr val="000000">
                      <a:alpha val="43137"/>
                    </a:srgbClr>
                  </a:outerShdw>
                </a:effectLst>
                <a:latin typeface="+mn-lt"/>
              </a:rPr>
              <a:t>9</a:t>
            </a:r>
            <a:r>
              <a:rPr lang="en-US" sz="2400" b="1" dirty="0">
                <a:effectLst>
                  <a:outerShdw blurRad="38100" dist="38100" dir="2700000" algn="tl">
                    <a:srgbClr val="000000">
                      <a:alpha val="43137"/>
                    </a:srgbClr>
                  </a:outerShdw>
                </a:effectLst>
                <a:latin typeface="+mn-lt"/>
              </a:rPr>
              <a:t> And being made perfect, he became the source of eternal salvation to all who obey him,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being designated by God a high priest after the order of Melchizedek.</a:t>
            </a:r>
            <a:r>
              <a:rPr lang="en-US" sz="2400" dirty="0">
                <a:effectLst>
                  <a:outerShdw blurRad="38100" dist="38100" dir="2700000" algn="tl">
                    <a:srgbClr val="000000">
                      <a:alpha val="43137"/>
                    </a:srgbClr>
                  </a:outerShdw>
                </a:effectLst>
                <a:latin typeface="+mn-lt"/>
              </a:rPr>
              <a:t/>
            </a:r>
            <a:br>
              <a:rPr lang="en-US" sz="24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
            </a:r>
            <a:br>
              <a:rPr lang="en-US" sz="2000" b="1"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5:1-10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03791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274</TotalTime>
  <Words>62</Words>
  <Application>Microsoft Office PowerPoint</Application>
  <PresentationFormat>On-screen Show (4:3)</PresentationFormat>
  <Paragraphs>13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For every high priest chosen from among men is appointed to act on behalf of men in relation to God, to offer gifts and sacrifices for sins. 2 He can deal gently with the ignorant and wayward, since he himself is beset with weakness. 3 Because of this he is obligated to offer sacrifice for his own sins just as he does for those of the people. 4 And no one takes this honor for himself, but only when called by God, just as Aaron was.  5 So also Christ did not exalt himself to be made a high priest, but was appointed by him who said to him, “You are my Son, today I have begotten you”; 6 as he says also in another place, “You are a priest forever, after the order of Melchizedek.”  7 In the days of his flesh, Jesus offered up prayers and supplications, with loud cries and tears, to him who was able to save him from death, and he was heard because of his reverence. 8 Although he was a son, he learned obedience through what he suffered.  9 And being made perfect, he became the source of eternal salvation to all who obey him, 10 being designated by God a high priest after the order of Melchizedek.  Hebrews 5:1-10 ESV</vt:lpstr>
      <vt:lpstr>For every high priest chosen from among men is appointed to act on behalf of men in relation to God, to offer gifts and sacrifices for sins. 2 He can deal gently with the ignorant and wayward, since he himself is beset with weakness. 3 Because of this he is obligated to offer sacrifice for his own sins just as he does for those of the people. 4 And no one takes this honor for himself, but only when called by God, just as Aaron was.  5 So also Christ did not exalt himself to be made a high priest, but was appointed by him who said to him, “You are my Son, today I have begotten you”; 6 as he says also in another place, “You are a priest forever, after the order of Melchizedek.”  7 In the days of his flesh, Jesus offered up prayers and supplications, with loud cries and tears, to him who was able to save him from death, and he was heard because of his reverence. 8 Although he was a son, he learned obedience through what he suffered.  9 And being made perfect, he became the source of eternal salvation to all who obey him, 10 being designated by God a high priest after the order of Melchizedek.  Hebrews 5:1-10 ESV</vt:lpstr>
      <vt:lpstr>5 He set himself to seek God in the days of Zechariah, who instructed him in the fear of God, and as long as he sought the Lord, God made him prosper.  2 Chronicles 26:5 ESV </vt:lpstr>
      <vt:lpstr>17 Therefore he had to be made like his brothers in every respect, so that he might become a merciful and faithful high priest in the service of God, to make propitiation for the sins of the people.  Hebrews 2:17 ESV </vt:lpstr>
      <vt:lpstr>For every high priest chosen from among men is appointed to act on behalf of men in relation to God, to offer gifts and sacrifices for sins. 2 He can deal gently with the ignorant and wayward, since he himself is beset with weakness. 3 Because of this he is obligated to offer sacrifice for his own sins just as he does for those of the people. 4 And no one takes this honor for himself, but only when called by God, just as Aaron was.  5 So also Christ did not exalt himself to be made a high priest, but was appointed by him who said to him, “You are my Son, today I have begotten you”; 6 as he says also in another place, “You are a priest forever, after the order of Melchizedek.”  7 In the days of his flesh, Jesus offered up prayers and supplications, with loud cries and tears, to him who was able to save him from death, and he was heard because of his reverence. 8 Although he was a son, he learned obedience through what he suffered.  9 And being made perfect, he became the source of eternal salvation to all who obey him, 10 being designated by God a high priest after the order of Melchizedek.  Hebrews 5:1-10 ESV</vt:lpstr>
      <vt:lpstr>For every high priest chosen from among men is appointed to act on behalf of men in relation to God, to offer gifts and sacrifices for sins. 2 He can deal gently with the ignorant and wayward, since he himself is beset with weakness. 3 Because of this he is obligated to offer sacrifice for his own sins just as he does for those of the people. 4 And no one takes this honor for himself, but only when called by God, just as Aaron was.  5 So also Christ did not exalt himself to be made a high priest, but was appointed by him who said to him, “You are my Son, today I have begotten you”; 6 as he says also in another place, “You are a priest forever, after the order of Melchizedek.”  7 In the days of his flesh, Jesus offered up prayers and supplications, with loud cries and tears, to him who was able to save him from death, and he was heard because of his reverence. 8 Although he was a son, he learned obedience through what he suffered.  9 And being made perfect, he became the source of eternal salvation to all who obey him, 10 being designated by God a high priest after the order of Melchizedek.  Hebrews 5:1-10 ESV</vt:lpstr>
      <vt:lpstr>For every high priest chosen from among men is appointed to act on behalf of men in relation to God, to offer gifts and sacrifices for sins. 2 He can deal gently with the ignorant and wayward, since he himself is beset with weakness. 3 Because of this he is obligated to offer sacrifice for his own sins just as he does for those of the people. 4 And no one takes this honor for himself, but only when called by God, just as Aaron was.  5 So also Christ did not exalt himself to be made a high priest, but was appointed by him who said to him, “You are my Son, today I have begotten you”; 6 as he says also in another place, “You are a priest forever, after the order of Melchizedek.”  7 In the days of his flesh, Jesus offered up prayers and supplications, with loud cries and tears, to him who was able to save him from death, and he was heard because of his reverence. 8 Although he was a son, he learned obedience through what he suffered.  9 And being made perfect, he became the source of eternal salvation to all who obey him, 10 being designated by God a high priest after the order of Melchizedek.  Hebrews 5:1-10 ESV</vt:lpstr>
      <vt:lpstr>15 For we do not have a high priest who is unable to sympathize with our weaknesses, but one who in every respect has been tempted as we are, yet without sin.  Hebrews 4:15 ESV </vt:lpstr>
      <vt:lpstr>18 And Melchizedek king of Salem brought out bread and wine. (He was priest of God Most High.) 19 And he blessed him and said, “Blessed be Abram by God Most High, Possessor of heaven and earth;  20 and blessed be God Most High, who has delivered your enemies into your hand!”  And Abram gave him a tenth of everything.  Genesis 14:18-20 ESV </vt:lpstr>
      <vt:lpstr>For every high priest chosen from among men is appointed to act on behalf of men in relation to God, to offer gifts and sacrifices for sins. 2 He can deal gently with the ignorant and wayward, since he himself is beset with weakness. 3 Because of this he is obligated to offer sacrifice for his own sins just as he does for those of the people. 4 And no one takes this honor for himself, but only when called by God, just as Aaron was.  5 So also Christ did not exalt himself to be made a high priest, but was appointed by him who said to him, “You are my Son, today I have begotten you”; 6 as he says also in another place, “You are a priest forever, after the order of Melchizedek.”  7 In the days of his flesh, Jesus offered up prayers and supplications, with loud cries and tears, to him who was able to save him from death, and he was heard because of his reverence. 8 Although he was a son, he learned obedience through what he suffered.  9 And being made perfect, he became the source of eternal salvation to all who obey him, 10 being designated by God a high priest after the order of Melchizedek.  Hebrews 5:1-10 ESV</vt:lpstr>
      <vt:lpstr>16 who has become a priest, not on the basis of a legal requirement concerning bodily descent, but by the power of an indestructible life. 17 For it is witnessed of him, “You are a priest forever, after the order of Melchizedek.”  Hebrews 7:16-17 ESV </vt:lpstr>
      <vt:lpstr>23 The former priests were many in number, because they were prevented by death from continuing in office, 24 but he holds his priesthood permanently, because he continues forever. 25 Consequently, he is able to save to the uttermost those who draw near to God through him, since he always lives to make intercession for them.   Hebrews 7:23-25 ESV </vt:lpstr>
      <vt:lpstr>For every high priest chosen from among men is appointed to act on behalf of men in relation to God, to offer gifts and sacrifices for sins. 2 He can deal gently with the ignorant and wayward, since he himself is beset with weakness. 3 Because of this he is obligated to offer sacrifice for his own sins just as he does for those of the people. 4 And no one takes this honor for himself, but only when called by God, just as Aaron was.  5 So also Christ did not exalt himself to be made a high priest, but was appointed by him who said to him, “You are my Son, today I have begotten you”; 6 as he says also in another place, “You are a priest forever, after the order of Melchizedek.”  7 In the days of his flesh, Jesus offered up prayers and supplications, with loud cries and tears, to him who was able to save him from death, and he was heard because of his reverence. 8 Although he was a son, he learned obedience through what he suffered.  9 And being made perfect, he became the source of eternal salvation to all who obey him, 10 being designated by God a high priest after the order of Melchizedek.  Hebrews 5:1-10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40</cp:revision>
  <dcterms:created xsi:type="dcterms:W3CDTF">2016-05-15T10:01:02Z</dcterms:created>
  <dcterms:modified xsi:type="dcterms:W3CDTF">2016-11-06T11:54:29Z</dcterms:modified>
</cp:coreProperties>
</file>