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42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95E038-D22F-44C6-B7F6-99E7B2C04E47}"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95E038-D22F-44C6-B7F6-99E7B2C04E47}"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95E038-D22F-44C6-B7F6-99E7B2C04E47}"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95E038-D22F-44C6-B7F6-99E7B2C04E47}" type="datetimeFigureOut">
              <a:rPr lang="en-US" smtClean="0"/>
              <a:t>9/20/2015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95E038-D22F-44C6-B7F6-99E7B2C04E47}" type="datetimeFigureOut">
              <a:rPr lang="en-US" smtClean="0"/>
              <a:t>9/20/2015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95E038-D22F-44C6-B7F6-99E7B2C04E47}" type="datetimeFigureOut">
              <a:rPr lang="en-US" smtClean="0"/>
              <a:t>9/20/2015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5E038-D22F-44C6-B7F6-99E7B2C04E47}" type="datetimeFigureOut">
              <a:rPr lang="en-US" smtClean="0"/>
              <a:t>9/20/2015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5E038-D22F-44C6-B7F6-99E7B2C04E47}" type="datetimeFigureOut">
              <a:rPr lang="en-US" smtClean="0"/>
              <a:t>9/20/2015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5E038-D22F-44C6-B7F6-99E7B2C04E47}" type="datetimeFigureOut">
              <a:rPr lang="en-US" smtClean="0"/>
              <a:t>9/20/2015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95E038-D22F-44C6-B7F6-99E7B2C04E47}"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95E038-D22F-44C6-B7F6-99E7B2C04E47}"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638B7-B9E4-41FF-93BD-7BA6026F89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5000"/>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5E038-D22F-44C6-B7F6-99E7B2C04E47}" type="datetimeFigureOut">
              <a:rPr lang="en-US" smtClean="0"/>
              <a:t>9/20/2015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638B7-B9E4-41FF-93BD-7BA6026F894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5159375"/>
            <a:ext cx="4876800" cy="1470025"/>
          </a:xfrm>
        </p:spPr>
        <p:txBody>
          <a:bodyPr>
            <a:normAutofit/>
          </a:bodyPr>
          <a:lstStyle/>
          <a:p>
            <a:pPr algn="r"/>
            <a:r>
              <a:rPr lang="en-US" sz="3600" b="1" i="1" dirty="0" smtClean="0">
                <a:solidFill>
                  <a:srgbClr val="003300"/>
                </a:solidFill>
                <a:effectLst>
                  <a:outerShdw blurRad="38100" dist="38100" dir="2700000" algn="tl">
                    <a:srgbClr val="000000">
                      <a:alpha val="43137"/>
                    </a:srgbClr>
                  </a:outerShdw>
                </a:effectLst>
              </a:rPr>
              <a:t>Making the Gospel Known Ministries</a:t>
            </a:r>
            <a:endParaRPr lang="en-US" sz="3600" b="1" i="1" dirty="0">
              <a:solidFill>
                <a:srgbClr val="0033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en-US" b="1" i="1" baseline="30000" dirty="0" smtClean="0"/>
              <a:t>31 </a:t>
            </a:r>
            <a:r>
              <a:rPr lang="en-US" b="1" i="1" dirty="0" smtClean="0"/>
              <a:t>Then Jesus said to those Jews who believed Him, “If you abide in My word, you are My disciples indeed. </a:t>
            </a:r>
            <a:r>
              <a:rPr lang="en-US" b="1" i="1" baseline="30000" dirty="0" smtClean="0"/>
              <a:t>32 </a:t>
            </a:r>
            <a:r>
              <a:rPr lang="en-US" b="1" i="1" dirty="0" smtClean="0"/>
              <a:t>And you shall know the truth, and the truth shall make you free.”</a:t>
            </a:r>
            <a:br>
              <a:rPr lang="en-US" b="1" i="1" dirty="0" smtClean="0"/>
            </a:br>
            <a:r>
              <a:rPr lang="en-US" b="1" i="1" dirty="0"/>
              <a:t/>
            </a:r>
            <a:br>
              <a:rPr lang="en-US" b="1" i="1" dirty="0"/>
            </a:br>
            <a:r>
              <a:rPr lang="en-US" sz="3600" b="1" i="1" dirty="0" smtClean="0"/>
              <a:t>John 8:31-32 NKJV</a:t>
            </a:r>
            <a:endParaRPr lang="en-US"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normAutofit fontScale="90000"/>
          </a:bodyPr>
          <a:lstStyle/>
          <a:p>
            <a:r>
              <a:rPr lang="en-US" b="1" i="1" baseline="30000" dirty="0" smtClean="0"/>
              <a:t>7 </a:t>
            </a:r>
            <a:r>
              <a:rPr lang="en-US" b="1" i="1" dirty="0" smtClean="0"/>
              <a:t>I say to you that likewise there will be more joy in heaven over one sinner who repents than over ninety-nine just persons who need no repentance.</a:t>
            </a:r>
            <a:br>
              <a:rPr lang="en-US" b="1" i="1" dirty="0" smtClean="0"/>
            </a:br>
            <a:r>
              <a:rPr lang="en-US" b="1" i="1" baseline="30000" dirty="0" smtClean="0"/>
              <a:t> </a:t>
            </a:r>
            <a:br>
              <a:rPr lang="en-US" b="1" i="1" baseline="30000" dirty="0" smtClean="0"/>
            </a:br>
            <a:r>
              <a:rPr lang="en-US" b="1" i="1" baseline="30000" dirty="0" smtClean="0"/>
              <a:t>10 </a:t>
            </a:r>
            <a:r>
              <a:rPr lang="en-US" b="1" i="1" dirty="0" smtClean="0"/>
              <a:t>Likewise, I say to you, there is joy in the presence of the angels of God over one sinner who repents.”</a:t>
            </a:r>
            <a:br>
              <a:rPr lang="en-US" b="1" i="1" dirty="0" smtClean="0"/>
            </a:br>
            <a:r>
              <a:rPr lang="en-US" b="1" i="1" dirty="0"/>
              <a:t/>
            </a:r>
            <a:br>
              <a:rPr lang="en-US" b="1" i="1" dirty="0"/>
            </a:br>
            <a:r>
              <a:rPr lang="en-US" sz="3600" b="1" i="1" dirty="0" smtClean="0"/>
              <a:t>Luke 15:7,10 NKJV</a:t>
            </a:r>
            <a:endParaRPr lang="en-US" b="1"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noAutofit/>
          </a:bodyPr>
          <a:lstStyle/>
          <a:p>
            <a:r>
              <a:rPr lang="en-US" sz="3600" b="1" i="1" baseline="30000" dirty="0" smtClean="0"/>
              <a:t>9 </a:t>
            </a:r>
            <a:r>
              <a:rPr lang="en-US" sz="3600" b="1" i="1" dirty="0" smtClean="0"/>
              <a:t>After these things I looked, and behold, a great multitude which no one could number, of all nations, tribes, peoples, and tongues, standing before the throne and before the Lamb, clothed with white robes, with palm branches in their hands, </a:t>
            </a:r>
            <a:r>
              <a:rPr lang="en-US" sz="3600" b="1" i="1" baseline="30000" dirty="0" smtClean="0"/>
              <a:t>10 </a:t>
            </a:r>
            <a:r>
              <a:rPr lang="en-US" sz="3600" b="1" i="1" dirty="0" smtClean="0"/>
              <a:t>and crying out with a loud voice, saying, “Salvation belongs to our God who sits on the throne, and to the Lamb!”</a:t>
            </a:r>
            <a:br>
              <a:rPr lang="en-US" sz="3600" b="1" i="1" dirty="0" smtClean="0"/>
            </a:br>
            <a:r>
              <a:rPr lang="en-US" sz="3600" b="1" i="1" dirty="0"/>
              <a:t/>
            </a:r>
            <a:br>
              <a:rPr lang="en-US" sz="3600" b="1" i="1" dirty="0"/>
            </a:br>
            <a:r>
              <a:rPr lang="en-US" sz="2800" b="1" i="1" dirty="0" smtClean="0"/>
              <a:t>Revelation 7:9-10 NKJV</a:t>
            </a:r>
            <a:endParaRPr lang="en-US" sz="2800" b="1"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2400" b="1" i="1" baseline="30000" dirty="0" smtClean="0"/>
              <a:t>1 </a:t>
            </a:r>
            <a:r>
              <a:rPr lang="en-US" sz="2400" b="1" i="1" dirty="0" smtClean="0"/>
              <a:t>God be merciful to us and bless us,</a:t>
            </a:r>
            <a:br>
              <a:rPr lang="en-US" sz="2400" b="1" i="1" dirty="0" smtClean="0"/>
            </a:br>
            <a:r>
              <a:rPr lang="en-US" sz="2400" b="1" i="1" dirty="0" smtClean="0"/>
              <a:t>And cause His face to shine upon us, Selah</a:t>
            </a:r>
            <a:br>
              <a:rPr lang="en-US" sz="2400" b="1" i="1" dirty="0" smtClean="0"/>
            </a:br>
            <a:r>
              <a:rPr lang="en-US" sz="2400" b="1" i="1" baseline="30000" dirty="0" smtClean="0"/>
              <a:t>2 </a:t>
            </a:r>
            <a:r>
              <a:rPr lang="en-US" sz="2400" b="1" i="1" dirty="0" smtClean="0"/>
              <a:t>That Your way may be known on earth,</a:t>
            </a:r>
            <a:br>
              <a:rPr lang="en-US" sz="2400" b="1" i="1" dirty="0" smtClean="0"/>
            </a:br>
            <a:r>
              <a:rPr lang="en-US" sz="2400" b="1" i="1" dirty="0" smtClean="0"/>
              <a:t>Your salvation among all nations.</a:t>
            </a:r>
            <a:br>
              <a:rPr lang="en-US" sz="2400" b="1" i="1" dirty="0" smtClean="0"/>
            </a:br>
            <a:r>
              <a:rPr lang="en-US" sz="2400" b="1" i="1" baseline="30000" dirty="0" smtClean="0"/>
              <a:t>3 </a:t>
            </a:r>
            <a:r>
              <a:rPr lang="en-US" sz="2400" b="1" i="1" dirty="0" smtClean="0"/>
              <a:t>Let the peoples praise You, O God;</a:t>
            </a:r>
            <a:br>
              <a:rPr lang="en-US" sz="2400" b="1" i="1" dirty="0" smtClean="0"/>
            </a:br>
            <a:r>
              <a:rPr lang="en-US" sz="2400" b="1" i="1" dirty="0" smtClean="0"/>
              <a:t>Let all the peoples praise You.</a:t>
            </a:r>
            <a:br>
              <a:rPr lang="en-US" sz="2400" b="1" i="1" dirty="0" smtClean="0"/>
            </a:br>
            <a:r>
              <a:rPr lang="en-US" sz="2400" b="1" i="1" baseline="30000" dirty="0" smtClean="0"/>
              <a:t>4 </a:t>
            </a:r>
            <a:r>
              <a:rPr lang="en-US" sz="2400" b="1" i="1" dirty="0" smtClean="0"/>
              <a:t>Oh, let the nations be glad and sing for joy!</a:t>
            </a:r>
            <a:br>
              <a:rPr lang="en-US" sz="2400" b="1" i="1" dirty="0" smtClean="0"/>
            </a:br>
            <a:r>
              <a:rPr lang="en-US" sz="2400" b="1" i="1" dirty="0" smtClean="0"/>
              <a:t>For You shall judge the people righteously,</a:t>
            </a:r>
            <a:br>
              <a:rPr lang="en-US" sz="2400" b="1" i="1" dirty="0" smtClean="0"/>
            </a:br>
            <a:r>
              <a:rPr lang="en-US" sz="2400" b="1" i="1" dirty="0" smtClean="0"/>
              <a:t>And govern the nations on earth. Selah</a:t>
            </a:r>
            <a:br>
              <a:rPr lang="en-US" sz="2400" b="1" i="1" dirty="0" smtClean="0"/>
            </a:br>
            <a:r>
              <a:rPr lang="en-US" sz="2400" b="1" i="1" baseline="30000" dirty="0" smtClean="0"/>
              <a:t>5 </a:t>
            </a:r>
            <a:r>
              <a:rPr lang="en-US" sz="2400" b="1" i="1" dirty="0" smtClean="0"/>
              <a:t>Let the peoples praise You, O God;</a:t>
            </a:r>
            <a:br>
              <a:rPr lang="en-US" sz="2400" b="1" i="1" dirty="0" smtClean="0"/>
            </a:br>
            <a:r>
              <a:rPr lang="en-US" sz="2400" b="1" i="1" dirty="0" smtClean="0"/>
              <a:t>Let all the peoples praise You.</a:t>
            </a:r>
            <a:br>
              <a:rPr lang="en-US" sz="2400" b="1" i="1" dirty="0" smtClean="0"/>
            </a:br>
            <a:r>
              <a:rPr lang="en-US" sz="2400" b="1" i="1" baseline="30000" dirty="0" smtClean="0"/>
              <a:t>6 </a:t>
            </a:r>
            <a:r>
              <a:rPr lang="en-US" sz="2400" b="1" i="1" dirty="0" smtClean="0"/>
              <a:t>Then the earth shall yield her increase;</a:t>
            </a:r>
            <a:br>
              <a:rPr lang="en-US" sz="2400" b="1" i="1" dirty="0" smtClean="0"/>
            </a:br>
            <a:r>
              <a:rPr lang="en-US" sz="2400" b="1" i="1" dirty="0" smtClean="0"/>
              <a:t>God, our own God, shall bless us.</a:t>
            </a:r>
            <a:br>
              <a:rPr lang="en-US" sz="2400" b="1" i="1" dirty="0" smtClean="0"/>
            </a:br>
            <a:r>
              <a:rPr lang="en-US" sz="2400" b="1" i="1" baseline="30000" dirty="0" smtClean="0"/>
              <a:t>7 </a:t>
            </a:r>
            <a:r>
              <a:rPr lang="en-US" sz="2400" b="1" i="1" dirty="0" smtClean="0"/>
              <a:t>God shall bless us,</a:t>
            </a:r>
            <a:br>
              <a:rPr lang="en-US" sz="2400" b="1" i="1" dirty="0" smtClean="0"/>
            </a:br>
            <a:r>
              <a:rPr lang="en-US" sz="2400" b="1" i="1" dirty="0" smtClean="0"/>
              <a:t>And all the ends of the earth shall fear Him.</a:t>
            </a:r>
            <a:br>
              <a:rPr lang="en-US" sz="2400" b="1" i="1" dirty="0" smtClean="0"/>
            </a:br>
            <a:r>
              <a:rPr lang="en-US" sz="2400" b="1" i="1" dirty="0"/>
              <a:t/>
            </a:r>
            <a:br>
              <a:rPr lang="en-US" sz="2400" b="1" i="1" dirty="0"/>
            </a:br>
            <a:r>
              <a:rPr lang="en-US" sz="2400" b="1" i="1" dirty="0" smtClean="0"/>
              <a:t>Psalm 67 NKJV</a:t>
            </a:r>
            <a:endParaRPr lang="en-US" sz="2400" b="1"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18</Words>
  <Application>Microsoft Office PowerPoint</Application>
  <PresentationFormat>On-screen Show (4:3)</PresentationFormat>
  <Paragraphs>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Making the Gospel Known Ministries</vt:lpstr>
      <vt:lpstr>31 Then Jesus said to those Jews who believed Him, “If you abide in My word, you are My disciples indeed. 32 And you shall know the truth, and the truth shall make you free.”  John 8:31-32 NKJV</vt:lpstr>
      <vt:lpstr>7 I say to you that likewise there will be more joy in heaven over one sinner who repents than over ninety-nine just persons who need no repentance.   10 Likewise, I say to you, there is joy in the presence of the angels of God over one sinner who repents.”  Luke 15:7,10 NKJV</vt:lpstr>
      <vt:lpstr>9 After these things I looked, and behold, a great multitude which no one could number, of all nations, tribes, peoples, and tongues, standing before the throne and before the Lamb, clothed with white robes, with palm branches in their hands, 10 and crying out with a loud voice, saying, “Salvation belongs to our God who sits on the throne, and to the Lamb!”  Revelation 7:9-10 NKJV</vt:lpstr>
      <vt:lpstr>1 God be merciful to us and bless us, And cause His face to shine upon us, Selah 2 That Your way may be known on earth, Your salvation among all nations. 3 Let the peoples praise You, O God; Let all the peoples praise You. 4 Oh, let the nations be glad and sing for joy! For You shall judge the people righteously, And govern the nations on earth. Selah 5 Let the peoples praise You, O God; Let all the peoples praise You. 6 Then the earth shall yield her increase; God, our own God, shall bless us. 7 God shall bless us, And all the ends of the earth shall fear Him.  Psalm 67 NKJV</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production</dc:creator>
  <cp:lastModifiedBy>production</cp:lastModifiedBy>
  <cp:revision>2</cp:revision>
  <dcterms:created xsi:type="dcterms:W3CDTF">2015-09-20T13:09:12Z</dcterms:created>
  <dcterms:modified xsi:type="dcterms:W3CDTF">2015-09-20T13:24:13Z</dcterms:modified>
</cp:coreProperties>
</file>