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AF9AA-AFDB-4328-B2C8-29D415447EDF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8E752-B1FA-4244-A694-0FD2F4164E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0005" y="653412"/>
            <a:ext cx="7772400" cy="1470025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Calibri" pitchFamily="34" charset="0"/>
              </a:rPr>
              <a:t>KID’S CHURCH</a:t>
            </a:r>
            <a:endParaRPr lang="en-US" sz="6600" dirty="0">
              <a:latin typeface="Calibri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18065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Thanksgiving Coloring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Contest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 1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thxgivng_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2646" b="19695"/>
          <a:stretch>
            <a:fillRect/>
          </a:stretch>
        </p:blipFill>
        <p:spPr>
          <a:xfrm rot="5400000">
            <a:off x="2052534" y="157267"/>
            <a:ext cx="5410201" cy="768646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 2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thxgivng_0002.jpg"/>
          <p:cNvPicPr>
            <a:picLocks noChangeAspect="1"/>
          </p:cNvPicPr>
          <p:nvPr/>
        </p:nvPicPr>
        <p:blipFill>
          <a:blip r:embed="rId2" cstate="print"/>
          <a:srcRect r="12222" b="20000"/>
          <a:stretch>
            <a:fillRect/>
          </a:stretch>
        </p:blipFill>
        <p:spPr>
          <a:xfrm rot="5400000">
            <a:off x="1974404" y="6796"/>
            <a:ext cx="5562600" cy="78350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 3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thxgivng_0003.jpg"/>
          <p:cNvPicPr>
            <a:picLocks noChangeAspect="1"/>
          </p:cNvPicPr>
          <p:nvPr/>
        </p:nvPicPr>
        <p:blipFill>
          <a:blip r:embed="rId2" cstate="print"/>
          <a:srcRect r="11698" b="20000"/>
          <a:stretch>
            <a:fillRect/>
          </a:stretch>
        </p:blipFill>
        <p:spPr>
          <a:xfrm rot="5400000">
            <a:off x="1843593" y="14792"/>
            <a:ext cx="5638800" cy="78952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 4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thxgivng_0004.jpg"/>
          <p:cNvPicPr>
            <a:picLocks noChangeAspect="1"/>
          </p:cNvPicPr>
          <p:nvPr/>
        </p:nvPicPr>
        <p:blipFill>
          <a:blip r:embed="rId2" cstate="print"/>
          <a:srcRect r="12222" b="21111"/>
          <a:stretch>
            <a:fillRect/>
          </a:stretch>
        </p:blipFill>
        <p:spPr>
          <a:xfrm rot="5400000">
            <a:off x="1797233" y="-44632"/>
            <a:ext cx="5715000" cy="79378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 5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thxgivng_0005.jpg"/>
          <p:cNvPicPr>
            <a:picLocks noChangeAspect="1"/>
          </p:cNvPicPr>
          <p:nvPr/>
        </p:nvPicPr>
        <p:blipFill>
          <a:blip r:embed="rId2" cstate="print"/>
          <a:srcRect r="12222" b="20000"/>
          <a:stretch>
            <a:fillRect/>
          </a:stretch>
        </p:blipFill>
        <p:spPr>
          <a:xfrm rot="5400000">
            <a:off x="1822003" y="-69402"/>
            <a:ext cx="5562598" cy="78350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 6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thxgivng_0006.jpg"/>
          <p:cNvPicPr>
            <a:picLocks noChangeAspect="1"/>
          </p:cNvPicPr>
          <p:nvPr/>
        </p:nvPicPr>
        <p:blipFill>
          <a:blip r:embed="rId2" cstate="print"/>
          <a:srcRect r="12222" b="20000"/>
          <a:stretch>
            <a:fillRect/>
          </a:stretch>
        </p:blipFill>
        <p:spPr>
          <a:xfrm rot="5400000">
            <a:off x="1889123" y="-60324"/>
            <a:ext cx="5518152" cy="77724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 7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thxgivng_0007.jpg"/>
          <p:cNvPicPr>
            <a:picLocks noChangeAspect="1"/>
          </p:cNvPicPr>
          <p:nvPr/>
        </p:nvPicPr>
        <p:blipFill>
          <a:blip r:embed="rId2" cstate="print"/>
          <a:srcRect r="12222" b="20000"/>
          <a:stretch>
            <a:fillRect/>
          </a:stretch>
        </p:blipFill>
        <p:spPr>
          <a:xfrm rot="5400000">
            <a:off x="1958840" y="-53841"/>
            <a:ext cx="5486401" cy="77276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 8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thxgivng_0008.jpg"/>
          <p:cNvPicPr>
            <a:picLocks noChangeAspect="1"/>
          </p:cNvPicPr>
          <p:nvPr/>
        </p:nvPicPr>
        <p:blipFill>
          <a:blip r:embed="rId2" cstate="print"/>
          <a:srcRect r="12222" b="20000"/>
          <a:stretch>
            <a:fillRect/>
          </a:stretch>
        </p:blipFill>
        <p:spPr>
          <a:xfrm rot="5400000">
            <a:off x="1927360" y="-53839"/>
            <a:ext cx="5486400" cy="772767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 Place!!!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 Place!!!</a:t>
            </a:r>
            <a:endParaRPr lang="en-US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27</Words>
  <Application>Microsoft Office PowerPoint</Application>
  <PresentationFormat>On-screen Show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KID’S CHURCH</vt:lpstr>
      <vt:lpstr>Entry 1</vt:lpstr>
      <vt:lpstr>Entry 2</vt:lpstr>
      <vt:lpstr>Entry 3</vt:lpstr>
      <vt:lpstr>Entry 4</vt:lpstr>
      <vt:lpstr>Entry 5</vt:lpstr>
      <vt:lpstr>Entry 6</vt:lpstr>
      <vt:lpstr>Entry 7</vt:lpstr>
      <vt:lpstr>Entry 8</vt:lpstr>
      <vt:lpstr>2nd Place!!!</vt:lpstr>
      <vt:lpstr>1st Place!!!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KID’S CHURCH</dc:title>
  <dc:creator>Dad</dc:creator>
  <cp:lastModifiedBy>Dad</cp:lastModifiedBy>
  <cp:revision>1</cp:revision>
  <dcterms:created xsi:type="dcterms:W3CDTF">2015-12-06T11:32:19Z</dcterms:created>
  <dcterms:modified xsi:type="dcterms:W3CDTF">2015-12-06T11:52:18Z</dcterms:modified>
</cp:coreProperties>
</file>