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35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B99C7C-A8C3-4F38-BA82-73B846032A0B}" type="datetimeFigureOut">
              <a:rPr lang="en-US" smtClean="0"/>
              <a:t>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A3539-503C-4F33-8128-0833BE1972E4}" type="slidenum">
              <a:rPr lang="en-US" smtClean="0"/>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B99C7C-A8C3-4F38-BA82-73B846032A0B}" type="datetimeFigureOut">
              <a:rPr lang="en-US" smtClean="0"/>
              <a:t>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A3539-503C-4F33-8128-0833BE1972E4}" type="slidenum">
              <a:rPr lang="en-US" smtClean="0"/>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B99C7C-A8C3-4F38-BA82-73B846032A0B}" type="datetimeFigureOut">
              <a:rPr lang="en-US" smtClean="0"/>
              <a:t>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A3539-503C-4F33-8128-0833BE1972E4}" type="slidenum">
              <a:rPr lang="en-US" smtClean="0"/>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B99C7C-A8C3-4F38-BA82-73B846032A0B}" type="datetimeFigureOut">
              <a:rPr lang="en-US" smtClean="0"/>
              <a:t>2/14/2016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4A3539-503C-4F33-8128-0833BE1972E4}" type="slidenum">
              <a:rPr lang="en-US" smtClean="0"/>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B99C7C-A8C3-4F38-BA82-73B846032A0B}" type="datetimeFigureOut">
              <a:rPr lang="en-US" smtClean="0"/>
              <a:t>2/14/2016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4A3539-503C-4F33-8128-0833BE1972E4}" type="slidenum">
              <a:rPr lang="en-US" smtClean="0"/>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B99C7C-A8C3-4F38-BA82-73B846032A0B}" type="datetimeFigureOut">
              <a:rPr lang="en-US" smtClean="0"/>
              <a:t>2/14/2016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4A3539-503C-4F33-8128-0833BE1972E4}" type="slidenum">
              <a:rPr lang="en-US" smtClean="0"/>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B99C7C-A8C3-4F38-BA82-73B846032A0B}" type="datetimeFigureOut">
              <a:rPr lang="en-US" smtClean="0"/>
              <a:t>2/14/2016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4A3539-503C-4F33-8128-0833BE1972E4}" type="slidenum">
              <a:rPr lang="en-US" smtClean="0"/>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B99C7C-A8C3-4F38-BA82-73B846032A0B}" type="datetimeFigureOut">
              <a:rPr lang="en-US" smtClean="0"/>
              <a:t>2/14/2016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4A3539-503C-4F33-8128-0833BE1972E4}" type="slidenum">
              <a:rPr lang="en-US" smtClean="0"/>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B99C7C-A8C3-4F38-BA82-73B846032A0B}" type="datetimeFigureOut">
              <a:rPr lang="en-US" smtClean="0"/>
              <a:t>2/14/2016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4A3539-503C-4F33-8128-0833BE1972E4}" type="slidenum">
              <a:rPr lang="en-US" smtClean="0"/>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B99C7C-A8C3-4F38-BA82-73B846032A0B}" type="datetimeFigureOut">
              <a:rPr lang="en-US" smtClean="0"/>
              <a:t>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A3539-503C-4F33-8128-0833BE1972E4}" type="slidenum">
              <a:rPr lang="en-US" smtClean="0"/>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B99C7C-A8C3-4F38-BA82-73B846032A0B}" type="datetimeFigureOut">
              <a:rPr lang="en-US" smtClean="0"/>
              <a:t>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A3539-503C-4F33-8128-0833BE1972E4}" type="slidenum">
              <a:rPr lang="en-US" smtClean="0"/>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B99C7C-A8C3-4F38-BA82-73B846032A0B}" type="datetimeFigureOut">
              <a:rPr lang="en-US" smtClean="0"/>
              <a:t>2/14/2016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4A3539-503C-4F33-8128-0833BE1972E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original_st-valentine_2.jpg"/>
          <p:cNvPicPr>
            <a:picLocks noGrp="1" noChangeAspect="1"/>
          </p:cNvPicPr>
          <p:nvPr>
            <p:ph idx="1"/>
          </p:nvPr>
        </p:nvPicPr>
        <p:blipFill>
          <a:blip r:embed="rId2" cstate="print"/>
          <a:stretch>
            <a:fillRect/>
          </a:stretch>
        </p:blipFill>
        <p:spPr>
          <a:xfrm>
            <a:off x="2767013" y="838200"/>
            <a:ext cx="3328987" cy="53488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0"/>
            <a:ext cx="8229600" cy="1143000"/>
          </a:xfrm>
        </p:spPr>
        <p:txBody>
          <a:bodyPr>
            <a:normAutofit fontScale="90000"/>
          </a:bodyPr>
          <a:lstStyle/>
          <a:p>
            <a:r>
              <a:rPr lang="en-US" b="1" dirty="0">
                <a:effectLst>
                  <a:outerShdw blurRad="38100" dist="38100" dir="2700000" algn="tl">
                    <a:srgbClr val="000000">
                      <a:alpha val="43137"/>
                    </a:srgbClr>
                  </a:outerShdw>
                </a:effectLst>
                <a:latin typeface="+mn-lt"/>
              </a:rPr>
              <a:t>Anyone who does not love does not know God, because God is love</a:t>
            </a:r>
            <a:r>
              <a:rPr lang="en-US" b="1" dirty="0" smtClean="0">
                <a:effectLst>
                  <a:outerShdw blurRad="38100" dist="38100" dir="2700000" algn="tl">
                    <a:srgbClr val="000000">
                      <a:alpha val="43137"/>
                    </a:srgbClr>
                  </a:outerShdw>
                </a:effectLst>
                <a:latin typeface="+mn-lt"/>
              </a:rPr>
              <a:t>.</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1 John 4:18 ESV</a:t>
            </a:r>
            <a:endParaRPr lang="en-US" dirty="0">
              <a:effectLst>
                <a:outerShdw blurRad="38100" dist="38100" dir="2700000" algn="tl">
                  <a:srgbClr val="000000">
                    <a:alpha val="43137"/>
                  </a:srgbClr>
                </a:outerShdw>
              </a:effectLst>
              <a:latin typeface="+mn-l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96000"/>
          </a:xfrm>
        </p:spPr>
        <p:txBody>
          <a:bodyPr>
            <a:normAutofit lnSpcReduction="10000"/>
          </a:bodyPr>
          <a:lstStyle/>
          <a:p>
            <a:r>
              <a:rPr lang="en-US" dirty="0">
                <a:effectLst>
                  <a:outerShdw blurRad="38100" dist="38100" dir="2700000" algn="tl">
                    <a:srgbClr val="000000">
                      <a:alpha val="43137"/>
                    </a:srgbClr>
                  </a:outerShdw>
                </a:effectLst>
              </a:rPr>
              <a:t>John 3:16a ESV - </a:t>
            </a:r>
            <a:r>
              <a:rPr lang="en-US" b="1" baseline="30000" dirty="0">
                <a:effectLst>
                  <a:outerShdw blurRad="38100" dist="38100" dir="2700000" algn="tl">
                    <a:srgbClr val="000000">
                      <a:alpha val="43137"/>
                    </a:srgbClr>
                  </a:outerShdw>
                </a:effectLst>
              </a:rPr>
              <a:t>16 </a:t>
            </a:r>
            <a:r>
              <a:rPr lang="en-US" b="1" dirty="0">
                <a:effectLst>
                  <a:outerShdw blurRad="38100" dist="38100" dir="2700000" algn="tl">
                    <a:srgbClr val="000000">
                      <a:alpha val="43137"/>
                    </a:srgbClr>
                  </a:outerShdw>
                </a:effectLst>
              </a:rPr>
              <a:t>“For God so loved the world</a:t>
            </a:r>
            <a:r>
              <a:rPr lang="en-US" b="1"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Galatians 2:20b - </a:t>
            </a:r>
            <a:r>
              <a:rPr lang="en-US" b="1" dirty="0">
                <a:effectLst>
                  <a:outerShdw blurRad="38100" dist="38100" dir="2700000" algn="tl">
                    <a:srgbClr val="000000">
                      <a:alpha val="43137"/>
                    </a:srgbClr>
                  </a:outerShdw>
                </a:effectLst>
              </a:rPr>
              <a:t>And the life I now live in the flesh I live by faith in the Son of God. Who loved me…</a:t>
            </a: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Ephesians 2:4 ESV</a:t>
            </a:r>
            <a:r>
              <a:rPr lang="en-US" b="1" dirty="0">
                <a:effectLst>
                  <a:outerShdw blurRad="38100" dist="38100" dir="2700000" algn="tl">
                    <a:srgbClr val="000000">
                      <a:alpha val="43137"/>
                    </a:srgbClr>
                  </a:outerShdw>
                </a:effectLst>
              </a:rPr>
              <a:t> - </a:t>
            </a:r>
            <a:r>
              <a:rPr lang="en-US" b="1" baseline="30000" dirty="0">
                <a:effectLst>
                  <a:outerShdw blurRad="38100" dist="38100" dir="2700000" algn="tl">
                    <a:srgbClr val="000000">
                      <a:alpha val="43137"/>
                    </a:srgbClr>
                  </a:outerShdw>
                </a:effectLst>
              </a:rPr>
              <a:t>4 </a:t>
            </a:r>
            <a:r>
              <a:rPr lang="en-US" b="1" dirty="0">
                <a:effectLst>
                  <a:outerShdw blurRad="38100" dist="38100" dir="2700000" algn="tl">
                    <a:srgbClr val="000000">
                      <a:alpha val="43137"/>
                    </a:srgbClr>
                  </a:outerShdw>
                </a:effectLst>
              </a:rPr>
              <a:t>But</a:t>
            </a:r>
            <a:r>
              <a:rPr lang="en-US" b="1" baseline="30000" dirty="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God, being rich in mercy, because of the great love with which he loved us</a:t>
            </a: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1 John 3:1a ESV - </a:t>
            </a:r>
            <a:r>
              <a:rPr lang="en-US" b="1" dirty="0">
                <a:effectLst>
                  <a:outerShdw blurRad="38100" dist="38100" dir="2700000" algn="tl">
                    <a:srgbClr val="000000">
                      <a:alpha val="43137"/>
                    </a:srgbClr>
                  </a:outerShdw>
                </a:effectLst>
              </a:rPr>
              <a:t>See what kind of love the Father has given to us…</a:t>
            </a: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1 John 4:9 ESV - </a:t>
            </a:r>
            <a:r>
              <a:rPr lang="en-US" b="1" baseline="30000" dirty="0">
                <a:effectLst>
                  <a:outerShdw blurRad="38100" dist="38100" dir="2700000" algn="tl">
                    <a:srgbClr val="000000">
                      <a:alpha val="43137"/>
                    </a:srgbClr>
                  </a:outerShdw>
                </a:effectLst>
              </a:rPr>
              <a:t>9 </a:t>
            </a:r>
            <a:r>
              <a:rPr lang="en-US" b="1" dirty="0">
                <a:effectLst>
                  <a:outerShdw blurRad="38100" dist="38100" dir="2700000" algn="tl">
                    <a:srgbClr val="000000">
                      <a:alpha val="43137"/>
                    </a:srgbClr>
                  </a:outerShdw>
                </a:effectLst>
              </a:rPr>
              <a:t>In this the love of God was made manifest among us</a:t>
            </a: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458200" cy="6629400"/>
          </a:xfrm>
        </p:spPr>
        <p:txBody>
          <a:bodyPr>
            <a:normAutofit fontScale="77500" lnSpcReduction="20000"/>
          </a:bodyPr>
          <a:lstStyle/>
          <a:p>
            <a:r>
              <a:rPr lang="en-US" dirty="0">
                <a:effectLst>
                  <a:outerShdw blurRad="38100" dist="38100" dir="2700000" algn="tl">
                    <a:srgbClr val="000000">
                      <a:alpha val="43137"/>
                    </a:srgbClr>
                  </a:outerShdw>
                </a:effectLst>
              </a:rPr>
              <a:t>John 3:16 ESV - </a:t>
            </a:r>
            <a:r>
              <a:rPr lang="en-US" b="1" baseline="30000" dirty="0">
                <a:effectLst>
                  <a:outerShdw blurRad="38100" dist="38100" dir="2700000" algn="tl">
                    <a:srgbClr val="000000">
                      <a:alpha val="43137"/>
                    </a:srgbClr>
                  </a:outerShdw>
                </a:effectLst>
              </a:rPr>
              <a:t>16 </a:t>
            </a:r>
            <a:r>
              <a:rPr lang="en-US" b="1" dirty="0">
                <a:effectLst>
                  <a:outerShdw blurRad="38100" dist="38100" dir="2700000" algn="tl">
                    <a:srgbClr val="000000">
                      <a:alpha val="43137"/>
                    </a:srgbClr>
                  </a:outerShdw>
                </a:effectLst>
              </a:rPr>
              <a:t>“For God so loved the world,</a:t>
            </a:r>
            <a:r>
              <a:rPr lang="en-US" b="1" baseline="30000" dirty="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that he gave his only Son, that whoever believes in him should not perish but have eternal life.</a:t>
            </a: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Galatians 2:20b ESV - </a:t>
            </a:r>
            <a:r>
              <a:rPr lang="en-US" b="1" dirty="0">
                <a:effectLst>
                  <a:outerShdw blurRad="38100" dist="38100" dir="2700000" algn="tl">
                    <a:srgbClr val="000000">
                      <a:alpha val="43137"/>
                    </a:srgbClr>
                  </a:outerShdw>
                </a:effectLst>
              </a:rPr>
              <a:t>And the life I now live in the flesh I live by faith in the Son of God, who loved me and gave himself for me.</a:t>
            </a: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Ephesians 2:4-5 ESV - </a:t>
            </a:r>
            <a:r>
              <a:rPr lang="en-US" b="1" baseline="30000" dirty="0">
                <a:effectLst>
                  <a:outerShdw blurRad="38100" dist="38100" dir="2700000" algn="tl">
                    <a:srgbClr val="000000">
                      <a:alpha val="43137"/>
                    </a:srgbClr>
                  </a:outerShdw>
                </a:effectLst>
              </a:rPr>
              <a:t>4 </a:t>
            </a:r>
            <a:r>
              <a:rPr lang="en-US" b="1" dirty="0">
                <a:effectLst>
                  <a:outerShdw blurRad="38100" dist="38100" dir="2700000" algn="tl">
                    <a:srgbClr val="000000">
                      <a:alpha val="43137"/>
                    </a:srgbClr>
                  </a:outerShdw>
                </a:effectLst>
              </a:rPr>
              <a:t>But God, being rich in mercy, because of the great love with which he loved us, </a:t>
            </a:r>
            <a:r>
              <a:rPr lang="en-US" b="1" baseline="30000" dirty="0">
                <a:effectLst>
                  <a:outerShdw blurRad="38100" dist="38100" dir="2700000" algn="tl">
                    <a:srgbClr val="000000">
                      <a:alpha val="43137"/>
                    </a:srgbClr>
                  </a:outerShdw>
                </a:effectLst>
              </a:rPr>
              <a:t>5 </a:t>
            </a:r>
            <a:r>
              <a:rPr lang="en-US" b="1" dirty="0">
                <a:effectLst>
                  <a:outerShdw blurRad="38100" dist="38100" dir="2700000" algn="tl">
                    <a:srgbClr val="000000">
                      <a:alpha val="43137"/>
                    </a:srgbClr>
                  </a:outerShdw>
                </a:effectLst>
              </a:rPr>
              <a:t>even when we were dead in our trespasses, made us alive together with Christ—by grace you have been saved</a:t>
            </a: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1 John 4:9-10 ESV - </a:t>
            </a:r>
            <a:r>
              <a:rPr lang="en-US" b="1" baseline="30000" dirty="0">
                <a:effectLst>
                  <a:outerShdw blurRad="38100" dist="38100" dir="2700000" algn="tl">
                    <a:srgbClr val="000000">
                      <a:alpha val="43137"/>
                    </a:srgbClr>
                  </a:outerShdw>
                </a:effectLst>
              </a:rPr>
              <a:t>9 </a:t>
            </a:r>
            <a:r>
              <a:rPr lang="en-US" b="1" dirty="0">
                <a:effectLst>
                  <a:outerShdw blurRad="38100" dist="38100" dir="2700000" algn="tl">
                    <a:srgbClr val="000000">
                      <a:alpha val="43137"/>
                    </a:srgbClr>
                  </a:outerShdw>
                </a:effectLst>
              </a:rPr>
              <a:t>In this the love of God was made manifest among us, that God sent his only Son into the world, so that we might live through him. </a:t>
            </a:r>
            <a:r>
              <a:rPr lang="en-US" b="1" baseline="30000" dirty="0">
                <a:effectLst>
                  <a:outerShdw blurRad="38100" dist="38100" dir="2700000" algn="tl">
                    <a:srgbClr val="000000">
                      <a:alpha val="43137"/>
                    </a:srgbClr>
                  </a:outerShdw>
                </a:effectLst>
              </a:rPr>
              <a:t>10 </a:t>
            </a:r>
            <a:r>
              <a:rPr lang="en-US" b="1" dirty="0">
                <a:effectLst>
                  <a:outerShdw blurRad="38100" dist="38100" dir="2700000" algn="tl">
                    <a:srgbClr val="000000">
                      <a:alpha val="43137"/>
                    </a:srgbClr>
                  </a:outerShdw>
                </a:effectLst>
              </a:rPr>
              <a:t>In this is love, not that we have loved God but that he loved us and sent his Son to be the propitiation for our sins.</a:t>
            </a: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Romans 5:8 ESV</a:t>
            </a:r>
            <a:r>
              <a:rPr lang="en-US" b="1" dirty="0">
                <a:effectLst>
                  <a:outerShdw blurRad="38100" dist="38100" dir="2700000" algn="tl">
                    <a:srgbClr val="000000">
                      <a:alpha val="43137"/>
                    </a:srgbClr>
                  </a:outerShdw>
                </a:effectLst>
              </a:rPr>
              <a:t> - </a:t>
            </a:r>
            <a:r>
              <a:rPr lang="en-US" b="1" baseline="30000" dirty="0">
                <a:effectLst>
                  <a:outerShdw blurRad="38100" dist="38100" dir="2700000" algn="tl">
                    <a:srgbClr val="000000">
                      <a:alpha val="43137"/>
                    </a:srgbClr>
                  </a:outerShdw>
                </a:effectLst>
              </a:rPr>
              <a:t>8 </a:t>
            </a:r>
            <a:r>
              <a:rPr lang="en-US" b="1" dirty="0">
                <a:effectLst>
                  <a:outerShdw blurRad="38100" dist="38100" dir="2700000" algn="tl">
                    <a:srgbClr val="000000">
                      <a:alpha val="43137"/>
                    </a:srgbClr>
                  </a:outerShdw>
                </a:effectLst>
              </a:rPr>
              <a:t>but God shows his love for us in that while we were still sinners, Christ died for us.</a:t>
            </a:r>
            <a:r>
              <a:rPr lang="en-US" dirty="0">
                <a:effectLst>
                  <a:outerShdw blurRad="38100" dist="38100" dir="2700000" algn="tl">
                    <a:srgbClr val="000000">
                      <a:alpha val="43137"/>
                    </a:srgbClr>
                  </a:outerShdw>
                </a:effectLst>
              </a:rPr>
              <a:t> </a:t>
            </a:r>
          </a:p>
          <a:p>
            <a:r>
              <a:rPr lang="en-US" dirty="0">
                <a:effectLst>
                  <a:outerShdw blurRad="38100" dist="38100" dir="2700000" algn="tl">
                    <a:srgbClr val="000000">
                      <a:alpha val="43137"/>
                    </a:srgbClr>
                  </a:outerShdw>
                </a:effectLst>
              </a:rPr>
              <a:t>1 John 3:1a ESV - </a:t>
            </a:r>
            <a:r>
              <a:rPr lang="en-US" b="1" dirty="0">
                <a:effectLst>
                  <a:outerShdw blurRad="38100" dist="38100" dir="2700000" algn="tl">
                    <a:srgbClr val="000000">
                      <a:alpha val="43137"/>
                    </a:srgbClr>
                  </a:outerShdw>
                </a:effectLst>
              </a:rPr>
              <a:t>See what kind of love the Father has given to us, that we should be called children of God; and so we are.</a:t>
            </a:r>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1143000"/>
          </a:xfrm>
        </p:spPr>
        <p:txBody>
          <a:bodyPr>
            <a:noAutofit/>
          </a:bodyPr>
          <a:lstStyle/>
          <a:p>
            <a:pPr lvl="0"/>
            <a:r>
              <a:rPr lang="en-US" sz="2400" b="1" dirty="0" smtClean="0">
                <a:effectLst>
                  <a:outerShdw blurRad="38100" dist="38100" dir="2700000" algn="tl">
                    <a:srgbClr val="000000">
                      <a:alpha val="43137"/>
                    </a:srgbClr>
                  </a:outerShdw>
                </a:effectLst>
              </a:rPr>
              <a:t>Give </a:t>
            </a:r>
            <a:r>
              <a:rPr lang="en-US" sz="2400" b="1" dirty="0">
                <a:effectLst>
                  <a:outerShdw blurRad="38100" dist="38100" dir="2700000" algn="tl">
                    <a:srgbClr val="000000">
                      <a:alpha val="43137"/>
                    </a:srgbClr>
                  </a:outerShdw>
                </a:effectLst>
              </a:rPr>
              <a:t>thanks to the </a:t>
            </a:r>
            <a:r>
              <a:rPr lang="en-US" sz="2400" b="1" cap="small" dirty="0">
                <a:effectLst>
                  <a:outerShdw blurRad="38100" dist="38100" dir="2700000" algn="tl">
                    <a:srgbClr val="000000">
                      <a:alpha val="43137"/>
                    </a:srgbClr>
                  </a:outerShdw>
                </a:effectLst>
              </a:rPr>
              <a:t>Lord</a:t>
            </a:r>
            <a:r>
              <a:rPr lang="en-US" sz="2400" b="1" dirty="0">
                <a:effectLst>
                  <a:outerShdw blurRad="38100" dist="38100" dir="2700000" algn="tl">
                    <a:srgbClr val="000000">
                      <a:alpha val="43137"/>
                    </a:srgbClr>
                  </a:outerShdw>
                </a:effectLst>
              </a:rPr>
              <a:t>, for he is good,</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2 </a:t>
            </a:r>
            <a:r>
              <a:rPr lang="en-US" sz="2400" b="1" dirty="0">
                <a:effectLst>
                  <a:outerShdw blurRad="38100" dist="38100" dir="2700000" algn="tl">
                    <a:srgbClr val="000000">
                      <a:alpha val="43137"/>
                    </a:srgbClr>
                  </a:outerShdw>
                </a:effectLst>
              </a:rPr>
              <a:t>Give thanks to the God of gods,</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3 </a:t>
            </a:r>
            <a:r>
              <a:rPr lang="en-US" sz="2400" b="1" dirty="0">
                <a:effectLst>
                  <a:outerShdw blurRad="38100" dist="38100" dir="2700000" algn="tl">
                    <a:srgbClr val="000000">
                      <a:alpha val="43137"/>
                    </a:srgbClr>
                  </a:outerShdw>
                </a:effectLst>
              </a:rPr>
              <a:t>Give thanks to the Lord of lords,</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4 </a:t>
            </a:r>
            <a:r>
              <a:rPr lang="en-US" sz="2400" b="1" dirty="0">
                <a:effectLst>
                  <a:outerShdw blurRad="38100" dist="38100" dir="2700000" algn="tl">
                    <a:srgbClr val="000000">
                      <a:alpha val="43137"/>
                    </a:srgbClr>
                  </a:outerShdw>
                </a:effectLst>
              </a:rPr>
              <a:t>to him who alone does great wonders,</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5 </a:t>
            </a:r>
            <a:r>
              <a:rPr lang="en-US" sz="2400" b="1" dirty="0">
                <a:effectLst>
                  <a:outerShdw blurRad="38100" dist="38100" dir="2700000" algn="tl">
                    <a:srgbClr val="000000">
                      <a:alpha val="43137"/>
                    </a:srgbClr>
                  </a:outerShdw>
                </a:effectLst>
              </a:rPr>
              <a:t>to him who by understanding made the heavens,</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6 </a:t>
            </a:r>
            <a:r>
              <a:rPr lang="en-US" sz="2400" b="1" dirty="0">
                <a:effectLst>
                  <a:outerShdw blurRad="38100" dist="38100" dir="2700000" algn="tl">
                    <a:srgbClr val="000000">
                      <a:alpha val="43137"/>
                    </a:srgbClr>
                  </a:outerShdw>
                </a:effectLst>
              </a:rPr>
              <a:t>to him who spread out the earth above the waters,</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7 </a:t>
            </a:r>
            <a:r>
              <a:rPr lang="en-US" sz="2400" b="1" dirty="0">
                <a:effectLst>
                  <a:outerShdw blurRad="38100" dist="38100" dir="2700000" algn="tl">
                    <a:srgbClr val="000000">
                      <a:alpha val="43137"/>
                    </a:srgbClr>
                  </a:outerShdw>
                </a:effectLst>
              </a:rPr>
              <a:t>to him who made the great lights,</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8 </a:t>
            </a:r>
            <a:r>
              <a:rPr lang="en-US" sz="2400" b="1" dirty="0">
                <a:effectLst>
                  <a:outerShdw blurRad="38100" dist="38100" dir="2700000" algn="tl">
                    <a:srgbClr val="000000">
                      <a:alpha val="43137"/>
                    </a:srgbClr>
                  </a:outerShdw>
                </a:effectLst>
              </a:rPr>
              <a:t>the sun to rule over the day,</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9 </a:t>
            </a:r>
            <a:r>
              <a:rPr lang="en-US" sz="2400" b="1" dirty="0">
                <a:effectLst>
                  <a:outerShdw blurRad="38100" dist="38100" dir="2700000" algn="tl">
                    <a:srgbClr val="000000">
                      <a:alpha val="43137"/>
                    </a:srgbClr>
                  </a:outerShdw>
                </a:effectLst>
              </a:rPr>
              <a:t>the moon and stars to rule over the night,</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1143000"/>
          </a:xfrm>
        </p:spPr>
        <p:txBody>
          <a:bodyPr>
            <a:noAutofit/>
          </a:bodyPr>
          <a:lstStyle/>
          <a:p>
            <a:r>
              <a:rPr lang="en-US" sz="2400" b="1" baseline="30000" dirty="0">
                <a:effectLst>
                  <a:outerShdw blurRad="38100" dist="38100" dir="2700000" algn="tl">
                    <a:srgbClr val="000000">
                      <a:alpha val="43137"/>
                    </a:srgbClr>
                  </a:outerShdw>
                </a:effectLst>
              </a:rPr>
              <a:t>10 </a:t>
            </a:r>
            <a:r>
              <a:rPr lang="en-US" sz="2400" b="1" dirty="0">
                <a:effectLst>
                  <a:outerShdw blurRad="38100" dist="38100" dir="2700000" algn="tl">
                    <a:srgbClr val="000000">
                      <a:alpha val="43137"/>
                    </a:srgbClr>
                  </a:outerShdw>
                </a:effectLst>
              </a:rPr>
              <a:t>to him who struck down the firstborn of Egypt,</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11 </a:t>
            </a:r>
            <a:r>
              <a:rPr lang="en-US" sz="2400" b="1" dirty="0">
                <a:effectLst>
                  <a:outerShdw blurRad="38100" dist="38100" dir="2700000" algn="tl">
                    <a:srgbClr val="000000">
                      <a:alpha val="43137"/>
                    </a:srgbClr>
                  </a:outerShdw>
                </a:effectLst>
              </a:rPr>
              <a:t>and brought Israel out from among them,</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12 </a:t>
            </a:r>
            <a:r>
              <a:rPr lang="en-US" sz="2400" b="1" dirty="0">
                <a:effectLst>
                  <a:outerShdw blurRad="38100" dist="38100" dir="2700000" algn="tl">
                    <a:srgbClr val="000000">
                      <a:alpha val="43137"/>
                    </a:srgbClr>
                  </a:outerShdw>
                </a:effectLst>
              </a:rPr>
              <a:t>with a strong hand and an outstretched arm,</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13 </a:t>
            </a:r>
            <a:r>
              <a:rPr lang="en-US" sz="2400" b="1" dirty="0">
                <a:effectLst>
                  <a:outerShdw blurRad="38100" dist="38100" dir="2700000" algn="tl">
                    <a:srgbClr val="000000">
                      <a:alpha val="43137"/>
                    </a:srgbClr>
                  </a:outerShdw>
                </a:effectLst>
              </a:rPr>
              <a:t>to him who divided the Red Sea in two,</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14 </a:t>
            </a:r>
            <a:r>
              <a:rPr lang="en-US" sz="2400" b="1" dirty="0">
                <a:effectLst>
                  <a:outerShdw blurRad="38100" dist="38100" dir="2700000" algn="tl">
                    <a:srgbClr val="000000">
                      <a:alpha val="43137"/>
                    </a:srgbClr>
                  </a:outerShdw>
                </a:effectLst>
              </a:rPr>
              <a:t>and made Israel pass through the midst of it,</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15 </a:t>
            </a:r>
            <a:r>
              <a:rPr lang="en-US" sz="2400" b="1" dirty="0">
                <a:effectLst>
                  <a:outerShdw blurRad="38100" dist="38100" dir="2700000" algn="tl">
                    <a:srgbClr val="000000">
                      <a:alpha val="43137"/>
                    </a:srgbClr>
                  </a:outerShdw>
                </a:effectLst>
              </a:rPr>
              <a:t>but overthrew</a:t>
            </a:r>
            <a:r>
              <a:rPr lang="en-US" sz="2400" b="1" baseline="30000" dirty="0">
                <a:effectLst>
                  <a:outerShdw blurRad="38100" dist="38100" dir="2700000" algn="tl">
                    <a:srgbClr val="000000">
                      <a:alpha val="43137"/>
                    </a:srgbClr>
                  </a:outerShdw>
                </a:effectLst>
              </a:rPr>
              <a:t> </a:t>
            </a:r>
            <a:r>
              <a:rPr lang="en-US" sz="2400" b="1" dirty="0">
                <a:effectLst>
                  <a:outerShdw blurRad="38100" dist="38100" dir="2700000" algn="tl">
                    <a:srgbClr val="000000">
                      <a:alpha val="43137"/>
                    </a:srgbClr>
                  </a:outerShdw>
                </a:effectLst>
              </a:rPr>
              <a:t>Pharaoh and his host in the Red Sea,</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16 </a:t>
            </a:r>
            <a:r>
              <a:rPr lang="en-US" sz="2400" b="1" dirty="0">
                <a:effectLst>
                  <a:outerShdw blurRad="38100" dist="38100" dir="2700000" algn="tl">
                    <a:srgbClr val="000000">
                      <a:alpha val="43137"/>
                    </a:srgbClr>
                  </a:outerShdw>
                </a:effectLst>
              </a:rPr>
              <a:t>to him who led his people through the wilderness,</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17 </a:t>
            </a:r>
            <a:r>
              <a:rPr lang="en-US" sz="2400" b="1" dirty="0">
                <a:effectLst>
                  <a:outerShdw blurRad="38100" dist="38100" dir="2700000" algn="tl">
                    <a:srgbClr val="000000">
                      <a:alpha val="43137"/>
                    </a:srgbClr>
                  </a:outerShdw>
                </a:effectLst>
              </a:rPr>
              <a:t>to him who struck down great kings,</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18 </a:t>
            </a:r>
            <a:r>
              <a:rPr lang="en-US" sz="2400" b="1" dirty="0">
                <a:effectLst>
                  <a:outerShdw blurRad="38100" dist="38100" dir="2700000" algn="tl">
                    <a:srgbClr val="000000">
                      <a:alpha val="43137"/>
                    </a:srgbClr>
                  </a:outerShdw>
                </a:effectLst>
              </a:rPr>
              <a:t>and killed mighty kings,</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0"/>
            <a:ext cx="8229600" cy="1143000"/>
          </a:xfrm>
        </p:spPr>
        <p:txBody>
          <a:bodyPr>
            <a:noAutofit/>
          </a:bodyPr>
          <a:lstStyle/>
          <a:p>
            <a:r>
              <a:rPr lang="en-US" sz="2400" b="1" baseline="30000" dirty="0">
                <a:effectLst>
                  <a:outerShdw blurRad="38100" dist="38100" dir="2700000" algn="tl">
                    <a:srgbClr val="000000">
                      <a:alpha val="43137"/>
                    </a:srgbClr>
                  </a:outerShdw>
                </a:effectLst>
              </a:rPr>
              <a:t>19 </a:t>
            </a:r>
            <a:r>
              <a:rPr lang="en-US" sz="2400" b="1" dirty="0" err="1">
                <a:effectLst>
                  <a:outerShdw blurRad="38100" dist="38100" dir="2700000" algn="tl">
                    <a:srgbClr val="000000">
                      <a:alpha val="43137"/>
                    </a:srgbClr>
                  </a:outerShdw>
                </a:effectLst>
              </a:rPr>
              <a:t>Sihon</a:t>
            </a:r>
            <a:r>
              <a:rPr lang="en-US" sz="2400" b="1" dirty="0">
                <a:effectLst>
                  <a:outerShdw blurRad="38100" dist="38100" dir="2700000" algn="tl">
                    <a:srgbClr val="000000">
                      <a:alpha val="43137"/>
                    </a:srgbClr>
                  </a:outerShdw>
                </a:effectLst>
              </a:rPr>
              <a:t>, king of the Amorites,</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20 </a:t>
            </a:r>
            <a:r>
              <a:rPr lang="en-US" sz="2400" b="1" dirty="0">
                <a:effectLst>
                  <a:outerShdw blurRad="38100" dist="38100" dir="2700000" algn="tl">
                    <a:srgbClr val="000000">
                      <a:alpha val="43137"/>
                    </a:srgbClr>
                  </a:outerShdw>
                </a:effectLst>
              </a:rPr>
              <a:t>and </a:t>
            </a:r>
            <a:r>
              <a:rPr lang="en-US" sz="2400" b="1" dirty="0" err="1">
                <a:effectLst>
                  <a:outerShdw blurRad="38100" dist="38100" dir="2700000" algn="tl">
                    <a:srgbClr val="000000">
                      <a:alpha val="43137"/>
                    </a:srgbClr>
                  </a:outerShdw>
                </a:effectLst>
              </a:rPr>
              <a:t>Og</a:t>
            </a:r>
            <a:r>
              <a:rPr lang="en-US" sz="2400" b="1" dirty="0">
                <a:effectLst>
                  <a:outerShdw blurRad="38100" dist="38100" dir="2700000" algn="tl">
                    <a:srgbClr val="000000">
                      <a:alpha val="43137"/>
                    </a:srgbClr>
                  </a:outerShdw>
                </a:effectLst>
              </a:rPr>
              <a:t>, king of Bashan,</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21 </a:t>
            </a:r>
            <a:r>
              <a:rPr lang="en-US" sz="2400" b="1" dirty="0">
                <a:effectLst>
                  <a:outerShdw blurRad="38100" dist="38100" dir="2700000" algn="tl">
                    <a:srgbClr val="000000">
                      <a:alpha val="43137"/>
                    </a:srgbClr>
                  </a:outerShdw>
                </a:effectLst>
              </a:rPr>
              <a:t>and gave their land as a heritage,</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22 </a:t>
            </a:r>
            <a:r>
              <a:rPr lang="en-US" sz="2400" b="1" dirty="0">
                <a:effectLst>
                  <a:outerShdw blurRad="38100" dist="38100" dir="2700000" algn="tl">
                    <a:srgbClr val="000000">
                      <a:alpha val="43137"/>
                    </a:srgbClr>
                  </a:outerShdw>
                </a:effectLst>
              </a:rPr>
              <a:t>a heritage to Israel his servant,</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23 </a:t>
            </a:r>
            <a:r>
              <a:rPr lang="en-US" sz="2400" b="1" dirty="0">
                <a:effectLst>
                  <a:outerShdw blurRad="38100" dist="38100" dir="2700000" algn="tl">
                    <a:srgbClr val="000000">
                      <a:alpha val="43137"/>
                    </a:srgbClr>
                  </a:outerShdw>
                </a:effectLst>
              </a:rPr>
              <a:t>It is he who remembered us in our low estate,</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24 </a:t>
            </a:r>
            <a:r>
              <a:rPr lang="en-US" sz="2400" b="1" dirty="0">
                <a:effectLst>
                  <a:outerShdw blurRad="38100" dist="38100" dir="2700000" algn="tl">
                    <a:srgbClr val="000000">
                      <a:alpha val="43137"/>
                    </a:srgbClr>
                  </a:outerShdw>
                </a:effectLst>
              </a:rPr>
              <a:t>and rescued us from our foes,</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br>
              <a:rPr lang="en-US" sz="2400" b="1"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25 </a:t>
            </a:r>
            <a:r>
              <a:rPr lang="en-US" sz="2400" b="1" dirty="0">
                <a:effectLst>
                  <a:outerShdw blurRad="38100" dist="38100" dir="2700000" algn="tl">
                    <a:srgbClr val="000000">
                      <a:alpha val="43137"/>
                    </a:srgbClr>
                  </a:outerShdw>
                </a:effectLst>
              </a:rPr>
              <a:t>he who gives food to all flesh,</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for his steadfast love endures forever.</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baseline="30000" dirty="0">
                <a:effectLst>
                  <a:outerShdw blurRad="38100" dist="38100" dir="2700000" algn="tl">
                    <a:srgbClr val="000000">
                      <a:alpha val="43137"/>
                    </a:srgbClr>
                  </a:outerShdw>
                </a:effectLst>
              </a:rPr>
              <a:t>26 </a:t>
            </a:r>
            <a:r>
              <a:rPr lang="en-US" sz="2400" b="1" dirty="0">
                <a:effectLst>
                  <a:outerShdw blurRad="38100" dist="38100" dir="2700000" algn="tl">
                    <a:srgbClr val="000000">
                      <a:alpha val="43137"/>
                    </a:srgbClr>
                  </a:outerShdw>
                </a:effectLst>
              </a:rPr>
              <a:t>Give thanks to the God of heaven,</a:t>
            </a:r>
            <a:br>
              <a:rPr lang="en-US" sz="24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for </a:t>
            </a:r>
            <a:r>
              <a:rPr lang="en-US" sz="2400" b="1" dirty="0">
                <a:effectLst>
                  <a:outerShdw blurRad="38100" dist="38100" dir="2700000" algn="tl">
                    <a:srgbClr val="000000">
                      <a:alpha val="43137"/>
                    </a:srgbClr>
                  </a:outerShdw>
                </a:effectLst>
              </a:rPr>
              <a:t>his steadfast love endures forever.</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a:r>
            <a:br>
              <a:rPr lang="en-US" sz="2400" b="1" dirty="0">
                <a:effectLst>
                  <a:outerShdw blurRad="38100" dist="38100" dir="2700000" algn="tl">
                    <a:srgbClr val="000000">
                      <a:alpha val="43137"/>
                    </a:srgbClr>
                  </a:outerShdw>
                </a:effectLst>
              </a:rPr>
            </a:b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noAutofit/>
          </a:bodyPr>
          <a:lstStyle/>
          <a:p>
            <a:pPr lvl="0"/>
            <a:r>
              <a:rPr lang="en-US" sz="2800" dirty="0">
                <a:effectLst>
                  <a:outerShdw blurRad="38100" dist="38100" dir="2700000" algn="tl">
                    <a:srgbClr val="000000">
                      <a:alpha val="43137"/>
                    </a:srgbClr>
                  </a:outerShdw>
                </a:effectLst>
              </a:rPr>
              <a:t>- </a:t>
            </a:r>
            <a:r>
              <a:rPr lang="en-US" sz="2800" b="1" baseline="30000" dirty="0">
                <a:effectLst>
                  <a:outerShdw blurRad="38100" dist="38100" dir="2700000" algn="tl">
                    <a:srgbClr val="000000">
                      <a:alpha val="43137"/>
                    </a:srgbClr>
                  </a:outerShdw>
                </a:effectLst>
              </a:rPr>
              <a:t>35 </a:t>
            </a:r>
            <a:r>
              <a:rPr lang="en-US" sz="2800" b="1" dirty="0">
                <a:effectLst>
                  <a:outerShdw blurRad="38100" dist="38100" dir="2700000" algn="tl">
                    <a:srgbClr val="000000">
                      <a:alpha val="43137"/>
                    </a:srgbClr>
                  </a:outerShdw>
                </a:effectLst>
              </a:rPr>
              <a:t>Who shall separate us from the love of Christ? Shall tribulation, or distress, or persecution, or famine, or nakedness, or danger, or sword? </a:t>
            </a:r>
            <a:r>
              <a:rPr lang="en-US" sz="2800" b="1" baseline="30000" dirty="0">
                <a:effectLst>
                  <a:outerShdw blurRad="38100" dist="38100" dir="2700000" algn="tl">
                    <a:srgbClr val="000000">
                      <a:alpha val="43137"/>
                    </a:srgbClr>
                  </a:outerShdw>
                </a:effectLst>
              </a:rPr>
              <a:t>36 </a:t>
            </a:r>
            <a:r>
              <a:rPr lang="en-US" sz="2800" b="1" dirty="0">
                <a:effectLst>
                  <a:outerShdw blurRad="38100" dist="38100" dir="2700000" algn="tl">
                    <a:srgbClr val="000000">
                      <a:alpha val="43137"/>
                    </a:srgbClr>
                  </a:outerShdw>
                </a:effectLst>
              </a:rPr>
              <a:t>As it is written, “For your sake we are being killed all the day long; we are regarded as sheep to be slaughtered.”  </a:t>
            </a:r>
            <a:r>
              <a:rPr lang="en-US" sz="2800" b="1" baseline="30000" dirty="0">
                <a:effectLst>
                  <a:outerShdw blurRad="38100" dist="38100" dir="2700000" algn="tl">
                    <a:srgbClr val="000000">
                      <a:alpha val="43137"/>
                    </a:srgbClr>
                  </a:outerShdw>
                </a:effectLst>
              </a:rPr>
              <a:t>37 </a:t>
            </a:r>
            <a:r>
              <a:rPr lang="en-US" sz="2800" b="1" dirty="0">
                <a:effectLst>
                  <a:outerShdw blurRad="38100" dist="38100" dir="2700000" algn="tl">
                    <a:srgbClr val="000000">
                      <a:alpha val="43137"/>
                    </a:srgbClr>
                  </a:outerShdw>
                </a:effectLst>
              </a:rPr>
              <a:t>No, in all these things we are more than conquerors through him who loved us. </a:t>
            </a:r>
            <a:r>
              <a:rPr lang="en-US" sz="2800" b="1" baseline="30000" dirty="0">
                <a:effectLst>
                  <a:outerShdw blurRad="38100" dist="38100" dir="2700000" algn="tl">
                    <a:srgbClr val="000000">
                      <a:alpha val="43137"/>
                    </a:srgbClr>
                  </a:outerShdw>
                </a:effectLst>
              </a:rPr>
              <a:t>38 </a:t>
            </a:r>
            <a:r>
              <a:rPr lang="en-US" sz="2800" b="1" dirty="0">
                <a:effectLst>
                  <a:outerShdw blurRad="38100" dist="38100" dir="2700000" algn="tl">
                    <a:srgbClr val="000000">
                      <a:alpha val="43137"/>
                    </a:srgbClr>
                  </a:outerShdw>
                </a:effectLst>
              </a:rPr>
              <a:t>For I am sure that neither death nor life, nor angels nor rulers, nor things present nor things to come, nor powers, </a:t>
            </a:r>
            <a:r>
              <a:rPr lang="en-US" sz="2800" b="1" baseline="30000" dirty="0">
                <a:effectLst>
                  <a:outerShdw blurRad="38100" dist="38100" dir="2700000" algn="tl">
                    <a:srgbClr val="000000">
                      <a:alpha val="43137"/>
                    </a:srgbClr>
                  </a:outerShdw>
                </a:effectLst>
              </a:rPr>
              <a:t>39 </a:t>
            </a:r>
            <a:r>
              <a:rPr lang="en-US" sz="2800" b="1" dirty="0">
                <a:effectLst>
                  <a:outerShdw blurRad="38100" dist="38100" dir="2700000" algn="tl">
                    <a:srgbClr val="000000">
                      <a:alpha val="43137"/>
                    </a:srgbClr>
                  </a:outerShdw>
                </a:effectLst>
              </a:rPr>
              <a:t>nor height nor depth, nor anything else in all creation, will be able to separate us from the love of God in Christ Jesus our Lord.</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Romans 8:35-39 ESV</a:t>
            </a:r>
            <a:endParaRPr lang="en-US" sz="2800" dirty="0">
              <a:effectLst>
                <a:outerShdw blurRad="38100" dist="38100" dir="2700000" algn="tl">
                  <a:srgbClr val="000000">
                    <a:alpha val="43137"/>
                  </a:srgbClr>
                </a:outerShdw>
              </a:effectLst>
              <a:latin typeface="+mn-l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Autofit/>
          </a:bodyPr>
          <a:lstStyle/>
          <a:p>
            <a:r>
              <a:rPr lang="en-US" sz="3200" b="1" baseline="30000" dirty="0">
                <a:effectLst>
                  <a:outerShdw blurRad="38100" dist="38100" dir="2700000" algn="tl">
                    <a:srgbClr val="000000">
                      <a:alpha val="43137"/>
                    </a:srgbClr>
                  </a:outerShdw>
                </a:effectLst>
              </a:rPr>
              <a:t>4 </a:t>
            </a:r>
            <a:r>
              <a:rPr lang="en-US" sz="3200" b="1" dirty="0">
                <a:effectLst>
                  <a:outerShdw blurRad="38100" dist="38100" dir="2700000" algn="tl">
                    <a:srgbClr val="000000">
                      <a:alpha val="43137"/>
                    </a:srgbClr>
                  </a:outerShdw>
                </a:effectLst>
              </a:rPr>
              <a:t>Love is patient, love is kind, it is not envious. Love does not brag, it is not puffed up. </a:t>
            </a:r>
            <a:r>
              <a:rPr lang="en-US" sz="3200" b="1" baseline="30000" dirty="0">
                <a:effectLst>
                  <a:outerShdw blurRad="38100" dist="38100" dir="2700000" algn="tl">
                    <a:srgbClr val="000000">
                      <a:alpha val="43137"/>
                    </a:srgbClr>
                  </a:outerShdw>
                </a:effectLst>
              </a:rPr>
              <a:t>5 </a:t>
            </a:r>
            <a:r>
              <a:rPr lang="en-US" sz="3200" b="1" dirty="0">
                <a:effectLst>
                  <a:outerShdw blurRad="38100" dist="38100" dir="2700000" algn="tl">
                    <a:srgbClr val="000000">
                      <a:alpha val="43137"/>
                    </a:srgbClr>
                  </a:outerShdw>
                </a:effectLst>
              </a:rPr>
              <a:t>It is not rude, it is not self-serving, it is not easily angered or resentful. </a:t>
            </a:r>
            <a:r>
              <a:rPr lang="en-US" sz="3200" b="1" baseline="30000" dirty="0">
                <a:effectLst>
                  <a:outerShdw blurRad="38100" dist="38100" dir="2700000" algn="tl">
                    <a:srgbClr val="000000">
                      <a:alpha val="43137"/>
                    </a:srgbClr>
                  </a:outerShdw>
                </a:effectLst>
              </a:rPr>
              <a:t>6 </a:t>
            </a:r>
            <a:r>
              <a:rPr lang="en-US" sz="3200" b="1" dirty="0">
                <a:effectLst>
                  <a:outerShdw blurRad="38100" dist="38100" dir="2700000" algn="tl">
                    <a:srgbClr val="000000">
                      <a:alpha val="43137"/>
                    </a:srgbClr>
                  </a:outerShdw>
                </a:effectLst>
              </a:rPr>
              <a:t>It is not glad about injustice, but rejoices in the truth. </a:t>
            </a:r>
            <a:r>
              <a:rPr lang="en-US" sz="3200" b="1" baseline="30000" dirty="0">
                <a:effectLst>
                  <a:outerShdw blurRad="38100" dist="38100" dir="2700000" algn="tl">
                    <a:srgbClr val="000000">
                      <a:alpha val="43137"/>
                    </a:srgbClr>
                  </a:outerShdw>
                </a:effectLst>
              </a:rPr>
              <a:t>7 </a:t>
            </a:r>
            <a:r>
              <a:rPr lang="en-US" sz="3200" b="1" dirty="0">
                <a:effectLst>
                  <a:outerShdw blurRad="38100" dist="38100" dir="2700000" algn="tl">
                    <a:srgbClr val="000000">
                      <a:alpha val="43137"/>
                    </a:srgbClr>
                  </a:outerShdw>
                </a:effectLst>
              </a:rPr>
              <a:t>It bears all things, believes all things, hopes all things, endures all things. </a:t>
            </a:r>
            <a:r>
              <a:rPr lang="en-US" sz="3200" b="1" baseline="30000" dirty="0">
                <a:effectLst>
                  <a:outerShdw blurRad="38100" dist="38100" dir="2700000" algn="tl">
                    <a:srgbClr val="000000">
                      <a:alpha val="43137"/>
                    </a:srgbClr>
                  </a:outerShdw>
                </a:effectLst>
              </a:rPr>
              <a:t>8 </a:t>
            </a:r>
            <a:r>
              <a:rPr lang="en-US" sz="3200" b="1" dirty="0">
                <a:effectLst>
                  <a:outerShdw blurRad="38100" dist="38100" dir="2700000" algn="tl">
                    <a:srgbClr val="000000">
                      <a:alpha val="43137"/>
                    </a:srgbClr>
                  </a:outerShdw>
                </a:effectLst>
              </a:rPr>
              <a:t>Love never ends.</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Corinthians 13:4-8a NET</a:t>
            </a:r>
            <a:endParaRPr lang="en-US" sz="3200" dirty="0">
              <a:effectLst>
                <a:outerShdw blurRad="38100" dist="38100" dir="2700000" algn="tl">
                  <a:srgbClr val="000000">
                    <a:alpha val="43137"/>
                  </a:srgbClr>
                </a:outerShdw>
              </a:effectLst>
              <a:latin typeface="+mn-l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0"/>
            <a:ext cx="8229600" cy="1143000"/>
          </a:xfrm>
        </p:spPr>
        <p:txBody>
          <a:bodyPr>
            <a:noAutofit/>
          </a:bodyPr>
          <a:lstStyle/>
          <a:p>
            <a:r>
              <a:rPr lang="en-US" sz="4000" dirty="0">
                <a:effectLst>
                  <a:outerShdw blurRad="38100" dist="38100" dir="2700000" algn="tl">
                    <a:srgbClr val="000000">
                      <a:alpha val="43137"/>
                    </a:srgbClr>
                  </a:outerShdw>
                </a:effectLst>
              </a:rPr>
              <a:t> </a:t>
            </a:r>
            <a:r>
              <a:rPr lang="en-US" sz="4000" b="1" dirty="0">
                <a:effectLst>
                  <a:outerShdw blurRad="38100" dist="38100" dir="2700000" algn="tl">
                    <a:srgbClr val="000000">
                      <a:alpha val="43137"/>
                    </a:srgbClr>
                  </a:outerShdw>
                </a:effectLst>
              </a:rPr>
              <a:t>Greater love has no one than this, that someone lay down his life for his friends. </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John 15:13 ESV</a:t>
            </a:r>
            <a:endParaRPr lang="en-US" sz="3200" dirty="0">
              <a:effectLst>
                <a:outerShdw blurRad="38100" dist="38100" dir="2700000" algn="tl">
                  <a:srgbClr val="000000">
                    <a:alpha val="43137"/>
                  </a:srgbClr>
                </a:outerShdw>
              </a:effectLst>
              <a:latin typeface="+mn-lt"/>
            </a:endParaRPr>
          </a:p>
        </p:txBody>
      </p:sp>
      <p:sp>
        <p:nvSpPr>
          <p:cNvPr id="3" name="Rectangle 2"/>
          <p:cNvSpPr/>
          <p:nvPr/>
        </p:nvSpPr>
        <p:spPr>
          <a:xfrm>
            <a:off x="5257800" y="4267200"/>
            <a:ext cx="3429000" cy="2362200"/>
          </a:xfrm>
          <a:prstGeom prst="rect">
            <a:avLst/>
          </a:prstGeom>
          <a:blipFill dpi="0" rotWithShape="1">
            <a:blip r:embed="rId2" cstate="print">
              <a:alphaModFix amt="6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53</Words>
  <Application>Microsoft Office PowerPoint</Application>
  <PresentationFormat>On-screen Show (4:3)</PresentationFormat>
  <Paragraphs>18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Anyone who does not love does not know God, because God is love.  1 John 4:18 ESV</vt:lpstr>
      <vt:lpstr>Slide 4</vt:lpstr>
      <vt:lpstr>Slide 5</vt:lpstr>
      <vt:lpstr>Give thanks to the Lord, for he is good,     for his steadfast love endures forever. 2 Give thanks to the God of gods,     for his steadfast love endures forever. 3 Give thanks to the Lord of lords,     for his steadfast love endures forever; 4 to him who alone does great wonders,      for his steadfast love endures forever; 5 to him who by understanding made the heavens,     for his steadfast love endures forever; 6 to him who spread out the earth above the waters,     for his steadfast love endures forever; 7 to him who made the great lights,     for his steadfast love endures forever; 8 the sun to rule over the day,     for his steadfast love endures forever; 9 the moon and stars to rule over the night,     for his steadfast love endures forever; </vt:lpstr>
      <vt:lpstr>10 to him who struck down the firstborn of Egypt,      for his steadfast love endures forever; 11 and brought Israel out from among them,     for his steadfast love endures forever; 12 with a strong hand and an outstretched arm,     for his steadfast love endures forever; 13 to him who divided the Red Sea in two,     for his steadfast love endures forever; 14 and made Israel pass through the midst of it,     for his steadfast love endures forever; 15 but overthrew Pharaoh and his host in the Red Sea,     for his steadfast love endures forever; 16 to him who led his people through the wilderness,     for his steadfast love endures forever; 17 to him who struck down great kings,      for his steadfast love endures forever; 18 and killed mighty kings,     for his steadfast love endures forever; </vt:lpstr>
      <vt:lpstr>19 Sihon, king of the Amorites,     for his steadfast love endures forever; 20 and Og, king of Bashan,     for his steadfast love endures forever; 21 and gave their land as a heritage,     for his steadfast love endures forever; 22 a heritage to Israel his servant,     for his steadfast love endures forever. 23 It is he who remembered us in our low estate,      for his steadfast love endures forever; 24 and rescued us from our foes,     for his steadfast love endures forever; 25 he who gives food to all flesh,     for his steadfast love endures forever. 26 Give thanks to the God of heaven,     for his steadfast love endures forever.  </vt:lpstr>
      <vt:lpstr>- 35 Who shall separate us from the love of Christ? Shall tribulation, or distress, or persecution, or famine, or nakedness, or danger, or sword? 36 As it is written, “For your sake we are being killed all the day long; we are regarded as sheep to be slaughtered.”  37 No, in all these things we are more than conquerors through him who loved us. 38 For I am sure that neither death nor life, nor angels nor rulers, nor things present nor things to come, nor powers, 39 nor height nor depth, nor anything else in all creation, will be able to separate us from the love of God in Christ Jesus our Lord.  Romans 8:35-39 ESV</vt:lpstr>
      <vt:lpstr>4 Love is patient, love is kind, it is not envious. Love does not brag, it is not puffed up. 5 It is not rude, it is not self-serving, it is not easily angered or resentful. 6 It is not glad about injustice, but rejoices in the truth. 7 It bears all things, believes all things, hopes all things, endures all things. 8 Love never ends.  1 Corinthians 13:4-8a NET</vt:lpstr>
      <vt:lpstr> Greater love has no one than this, that someone lay down his life for his friends.   John 15:13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2</cp:revision>
  <dcterms:created xsi:type="dcterms:W3CDTF">2016-02-14T11:19:02Z</dcterms:created>
  <dcterms:modified xsi:type="dcterms:W3CDTF">2016-02-14T11:55:48Z</dcterms:modified>
</cp:coreProperties>
</file>