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6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BD8355-8142-4773-AFE2-B0D37B6DEAF1}" type="datetimeFigureOut">
              <a:rPr lang="en-US" smtClean="0"/>
              <a:t>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6042976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BD8355-8142-4773-AFE2-B0D37B6DEAF1}" type="datetimeFigureOut">
              <a:rPr lang="en-US" smtClean="0"/>
              <a:t>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562946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BD8355-8142-4773-AFE2-B0D37B6DEAF1}" type="datetimeFigureOut">
              <a:rPr lang="en-US" smtClean="0"/>
              <a:t>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14167546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BD8355-8142-4773-AFE2-B0D37B6DEAF1}" type="datetimeFigureOut">
              <a:rPr lang="en-US" smtClean="0"/>
              <a:t>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3855990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4BD8355-8142-4773-AFE2-B0D37B6DEAF1}" type="datetimeFigureOut">
              <a:rPr lang="en-US" smtClean="0"/>
              <a:t>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4080806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4BD8355-8142-4773-AFE2-B0D37B6DEAF1}" type="datetimeFigureOut">
              <a:rPr lang="en-US" smtClean="0"/>
              <a:t>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2478300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BD8355-8142-4773-AFE2-B0D37B6DEAF1}" type="datetimeFigureOut">
              <a:rPr lang="en-US" smtClean="0"/>
              <a:t>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33222607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BD8355-8142-4773-AFE2-B0D37B6DEAF1}" type="datetimeFigureOut">
              <a:rPr lang="en-US" smtClean="0"/>
              <a:t>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2192910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BD8355-8142-4773-AFE2-B0D37B6DEAF1}" type="datetimeFigureOut">
              <a:rPr lang="en-US" smtClean="0"/>
              <a:t>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3107804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BD8355-8142-4773-AFE2-B0D37B6DEAF1}" type="datetimeFigureOut">
              <a:rPr lang="en-US" smtClean="0"/>
              <a:t>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86012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BD8355-8142-4773-AFE2-B0D37B6DEAF1}" type="datetimeFigureOut">
              <a:rPr lang="en-US" smtClean="0"/>
              <a:t>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87691-590B-4099-B9E8-BD136DDA827D}" type="slidenum">
              <a:rPr lang="en-US" smtClean="0"/>
              <a:t>‹#›</a:t>
            </a:fld>
            <a:endParaRPr lang="en-US"/>
          </a:p>
        </p:txBody>
      </p:sp>
    </p:spTree>
    <p:extLst>
      <p:ext uri="{BB962C8B-B14F-4D97-AF65-F5344CB8AC3E}">
        <p14:creationId xmlns:p14="http://schemas.microsoft.com/office/powerpoint/2010/main" val="29048980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BD8355-8142-4773-AFE2-B0D37B6DEAF1}" type="datetimeFigureOut">
              <a:rPr lang="en-US" smtClean="0"/>
              <a:t>1/1/2017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187691-590B-4099-B9E8-BD136DDA827D}" type="slidenum">
              <a:rPr lang="en-US" smtClean="0"/>
              <a:t>‹#›</a:t>
            </a:fld>
            <a:endParaRPr lang="en-US"/>
          </a:p>
        </p:txBody>
      </p:sp>
    </p:spTree>
    <p:extLst>
      <p:ext uri="{BB962C8B-B14F-4D97-AF65-F5344CB8AC3E}">
        <p14:creationId xmlns:p14="http://schemas.microsoft.com/office/powerpoint/2010/main" val="4105006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925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771" y="2554534"/>
            <a:ext cx="78867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Thus says the </a:t>
            </a:r>
            <a:r>
              <a:rPr lang="en-US" sz="3200" b="1" cap="small" dirty="0">
                <a:effectLst>
                  <a:outerShdw blurRad="38100" dist="38100" dir="2700000" algn="tl">
                    <a:srgbClr val="000000">
                      <a:alpha val="43137"/>
                    </a:srgbClr>
                  </a:outerShdw>
                </a:effectLst>
                <a:latin typeface="+mn-lt"/>
              </a:rPr>
              <a:t>Lord</a:t>
            </a:r>
            <a:r>
              <a:rPr lang="en-US" sz="3200" b="1" dirty="0">
                <a:effectLst>
                  <a:outerShdw blurRad="38100" dist="38100" dir="2700000" algn="tl">
                    <a:srgbClr val="000000">
                      <a:alpha val="43137"/>
                    </a:srgbClr>
                  </a:outerShdw>
                </a:effectLst>
                <a:latin typeface="+mn-lt"/>
              </a:rPr>
              <a:t>, who makes a way in the sea, a path in the mighty waters,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who brings forth chariot and horse, army and warrior; they lie down, they cannot rise, they are extinguished, quenched like a wick:  </a:t>
            </a: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“Remember not the former things, nor consider the things of old.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Behold, I am doing a new thing; now it springs forth, do you not perceive it?  I will make a way in the wilderness and rivers in the desert.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Isaiah 43:16-19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06778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771" y="1884830"/>
            <a:ext cx="78867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From now on, therefore, we regard no one according to the flesh. Even though we once regarded Christ according to the flesh, we regard him thus no longer.</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Therefore, if anyone is</a:t>
            </a:r>
            <a:r>
              <a:rPr lang="en-US" sz="3200" b="1" dirty="0">
                <a:effectLst>
                  <a:outerShdw blurRad="38100" dist="38100" dir="2700000" algn="tl">
                    <a:srgbClr val="000000">
                      <a:alpha val="43137"/>
                    </a:srgbClr>
                  </a:outerShdw>
                </a:effectLst>
                <a:latin typeface="+mn-lt"/>
              </a:rPr>
              <a:t> in Christ, he is a new creation.  The old has passed away; behold, the new has come.</a:t>
            </a:r>
            <a:r>
              <a:rPr lang="en-US" sz="3200" dirty="0">
                <a:effectLst>
                  <a:outerShdw blurRad="38100" dist="38100" dir="2700000" algn="tl">
                    <a:srgbClr val="000000">
                      <a:alpha val="43137"/>
                    </a:srgbClr>
                  </a:outerShdw>
                </a:effectLst>
                <a:latin typeface="+mn-lt"/>
              </a:rPr>
              <a:t>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Corinthians 5:16-17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07670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771" y="2232561"/>
            <a:ext cx="78867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All this is from God, who through Christ reconciled us to himself and gave us the ministry of reconciliation;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that is, in Christ God was reconciling the world to himself, not counting their trespasses against them, and entrusting to us the message of reconciliation.</a:t>
            </a:r>
            <a:r>
              <a:rPr lang="en-US" sz="3200" b="1" baseline="30000" dirty="0">
                <a:effectLst>
                  <a:outerShdw blurRad="38100" dist="38100" dir="2700000" algn="tl">
                    <a:srgbClr val="000000">
                      <a:alpha val="43137"/>
                    </a:srgbClr>
                  </a:outerShdw>
                </a:effectLst>
                <a:latin typeface="+mn-lt"/>
              </a:rPr>
              <a:t> 20 </a:t>
            </a:r>
            <a:r>
              <a:rPr lang="en-US" sz="3200" b="1" dirty="0">
                <a:effectLst>
                  <a:outerShdw blurRad="38100" dist="38100" dir="2700000" algn="tl">
                    <a:srgbClr val="000000">
                      <a:alpha val="43137"/>
                    </a:srgbClr>
                  </a:outerShdw>
                </a:effectLst>
                <a:latin typeface="+mn-lt"/>
              </a:rPr>
              <a:t>Therefore, we are ambassadors for Christ, God making his appeal through us. We implore you on behalf of Christ, be reconciled to God.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Corinthians 5:18-20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58261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49982"/>
            <a:ext cx="78867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For our sake he made him to be sin who knew no sin, so that in him we might become the righteousness of God.</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Corinthians 5:21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344588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49982"/>
            <a:ext cx="78867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For the love of Christ controls us, because we have concluded this: that one has died for all, therefore all have died; </a:t>
            </a:r>
            <a:r>
              <a:rPr lang="en-US" sz="3200" b="1" baseline="30000" dirty="0">
                <a:effectLst>
                  <a:outerShdw blurRad="38100" dist="38100" dir="2700000" algn="tl">
                    <a:srgbClr val="000000">
                      <a:alpha val="43137"/>
                    </a:srgbClr>
                  </a:outerShdw>
                </a:effectLst>
                <a:latin typeface="+mn-lt"/>
              </a:rPr>
              <a:t>15</a:t>
            </a:r>
            <a:r>
              <a:rPr lang="en-US" sz="3200" b="1" dirty="0">
                <a:effectLst>
                  <a:outerShdw blurRad="38100" dist="38100" dir="2700000" algn="tl">
                    <a:srgbClr val="000000">
                      <a:alpha val="43137"/>
                    </a:srgbClr>
                  </a:outerShdw>
                </a:effectLst>
                <a:latin typeface="+mn-lt"/>
              </a:rPr>
              <a:t> and he died for all, that those who live might no longer live for themselves but for him who for their sake died and was raised.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Corinthians 5:14-15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000204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TotalTime>
  <Words>5</Words>
  <Application>Microsoft Office PowerPoint</Application>
  <PresentationFormat>On-screen Show (4:3)</PresentationFormat>
  <Paragraphs>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16 Thus says the Lord, who makes a way in the sea, a path in the mighty waters, 17 who brings forth chariot and horse, army and warrior; they lie down, they cannot rise, they are extinguished, quenched like a wick:  18 “Remember not the former things, nor consider the things of old.  19 Behold, I am doing a new thing; now it springs forth, do you not perceive it?  I will make a way in the wilderness and rivers in the desert.   Isaiah 43:16-19 ESV</vt:lpstr>
      <vt:lpstr>16 From now on, therefore, we regard no one according to the flesh. Even though we once regarded Christ according to the flesh, we regard him thus no longer.  17 Therefore, if anyone is in Christ, he is a new creation.  The old has passed away; behold, the new has come.   2 Corinthians 5:16-17 ESV</vt:lpstr>
      <vt:lpstr>18 All this is from God, who through Christ reconciled us to himself and gave us the ministry of reconciliation; 19 that is, in Christ God was reconciling the world to himself, not counting their trespasses against them, and entrusting to us the message of reconciliation. 20 Therefore, we are ambassadors for Christ, God making his appeal through us. We implore you on behalf of Christ, be reconciled to God.   2 Corinthians 5:18-20 ESV</vt:lpstr>
      <vt:lpstr>21 For our sake he made him to be sin who knew no sin, so that in him we might become the righteousness of God.  2 Corinthians 5:21 ESV</vt:lpstr>
      <vt:lpstr>14 For the love of Christ controls us, because we have concluded this: that one has died for all, therefore all have died; 15 and he died for all, that those who live might no longer live for themselves but for him who for their sake died and was raised.   2 Corinthians 5:14-15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3</cp:revision>
  <dcterms:created xsi:type="dcterms:W3CDTF">2017-01-01T10:32:33Z</dcterms:created>
  <dcterms:modified xsi:type="dcterms:W3CDTF">2017-01-01T10:52:45Z</dcterms:modified>
</cp:coreProperties>
</file>