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2" r:id="rId1"/>
  </p:sldMasterIdLst>
  <p:sldIdLst>
    <p:sldId id="271" r:id="rId2"/>
    <p:sldId id="257" r:id="rId3"/>
    <p:sldId id="265" r:id="rId4"/>
    <p:sldId id="258" r:id="rId5"/>
    <p:sldId id="266" r:id="rId6"/>
    <p:sldId id="261" r:id="rId7"/>
    <p:sldId id="262" r:id="rId8"/>
    <p:sldId id="263" r:id="rId9"/>
    <p:sldId id="264" r:id="rId10"/>
    <p:sldId id="267" r:id="rId11"/>
    <p:sldId id="268" r:id="rId12"/>
    <p:sldId id="269" r:id="rId13"/>
    <p:sldId id="270"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824" autoAdjust="0"/>
    <p:restoredTop sz="94660"/>
  </p:normalViewPr>
  <p:slideViewPr>
    <p:cSldViewPr>
      <p:cViewPr varScale="1">
        <p:scale>
          <a:sx n="74" d="100"/>
          <a:sy n="74" d="100"/>
        </p:scale>
        <p:origin x="600"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CE284E5-B74A-429A-A3D8-0D43A79DABCE}" type="datetimeFigureOut">
              <a:rPr lang="en-US" smtClean="0"/>
              <a:pPr/>
              <a:t>4/9/2017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63CF04-0236-4C75-9FD0-B73106FA59ED}" type="slidenum">
              <a:rPr lang="en-US" smtClean="0"/>
              <a:pPr/>
              <a:t>‹#›</a:t>
            </a:fld>
            <a:endParaRPr lang="en-US"/>
          </a:p>
        </p:txBody>
      </p:sp>
    </p:spTree>
  </p:cSld>
  <p:clrMapOvr>
    <a:masterClrMapping/>
  </p:clrMapOvr>
  <p:transitio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CE284E5-B74A-429A-A3D8-0D43A79DABCE}" type="datetimeFigureOut">
              <a:rPr lang="en-US" smtClean="0"/>
              <a:pPr/>
              <a:t>4/9/2017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63CF04-0236-4C75-9FD0-B73106FA59ED}" type="slidenum">
              <a:rPr lang="en-US" smtClean="0"/>
              <a:pPr/>
              <a:t>‹#›</a:t>
            </a:fld>
            <a:endParaRPr lang="en-US"/>
          </a:p>
        </p:txBody>
      </p:sp>
    </p:spTree>
  </p:cSld>
  <p:clrMapOvr>
    <a:masterClrMapping/>
  </p:clrMapOvr>
  <p:transition spd="med">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CE284E5-B74A-429A-A3D8-0D43A79DABCE}" type="datetimeFigureOut">
              <a:rPr lang="en-US" smtClean="0"/>
              <a:pPr/>
              <a:t>4/9/2017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63CF04-0236-4C75-9FD0-B73106FA59ED}" type="slidenum">
              <a:rPr lang="en-US" smtClean="0"/>
              <a:pPr/>
              <a:t>‹#›</a:t>
            </a:fld>
            <a:endParaRPr lang="en-US"/>
          </a:p>
        </p:txBody>
      </p:sp>
    </p:spTree>
  </p:cSld>
  <p:clrMapOvr>
    <a:masterClrMapping/>
  </p:clrMapOvr>
  <p:transitio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CE284E5-B74A-429A-A3D8-0D43A79DABCE}" type="datetimeFigureOut">
              <a:rPr lang="en-US" smtClean="0"/>
              <a:pPr/>
              <a:t>4/9/2017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263CF04-0236-4C75-9FD0-B73106FA59ED}" type="slidenum">
              <a:rPr lang="en-US" smtClean="0"/>
              <a:pPr/>
              <a:t>‹#›</a:t>
            </a:fld>
            <a:endParaRPr lang="en-US"/>
          </a:p>
        </p:txBody>
      </p:sp>
    </p:spTree>
  </p:cSld>
  <p:clrMapOvr>
    <a:masterClrMapping/>
  </p:clrMapOvr>
  <p:transitio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CE284E5-B74A-429A-A3D8-0D43A79DABCE}" type="datetimeFigureOut">
              <a:rPr lang="en-US" smtClean="0"/>
              <a:pPr/>
              <a:t>4/9/2017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263CF04-0236-4C75-9FD0-B73106FA59ED}" type="slidenum">
              <a:rPr lang="en-US" smtClean="0"/>
              <a:pPr/>
              <a:t>‹#›</a:t>
            </a:fld>
            <a:endParaRPr lang="en-US"/>
          </a:p>
        </p:txBody>
      </p:sp>
    </p:spTree>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CE284E5-B74A-429A-A3D8-0D43A79DABCE}" type="datetimeFigureOut">
              <a:rPr lang="en-US" smtClean="0"/>
              <a:pPr/>
              <a:t>4/9/2017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263CF04-0236-4C75-9FD0-B73106FA59ED}" type="slidenum">
              <a:rPr lang="en-US" smtClean="0"/>
              <a:pPr/>
              <a:t>‹#›</a:t>
            </a:fld>
            <a:endParaRPr lang="en-US"/>
          </a:p>
        </p:txBody>
      </p:sp>
    </p:spTree>
  </p:cSld>
  <p:clrMapOvr>
    <a:masterClrMapping/>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CE284E5-B74A-429A-A3D8-0D43A79DABCE}" type="datetimeFigureOut">
              <a:rPr lang="en-US" smtClean="0"/>
              <a:pPr/>
              <a:t>4/9/2017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263CF04-0236-4C75-9FD0-B73106FA59ED}" type="slidenum">
              <a:rPr lang="en-US" smtClean="0"/>
              <a:pPr/>
              <a:t>‹#›</a:t>
            </a:fld>
            <a:endParaRPr lang="en-US"/>
          </a:p>
        </p:txBody>
      </p:sp>
    </p:spTree>
  </p:cSld>
  <p:clrMapOvr>
    <a:masterClrMapping/>
  </p:clrMapOvr>
  <p:transition spd="med">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CE284E5-B74A-429A-A3D8-0D43A79DABCE}" type="datetimeFigureOut">
              <a:rPr lang="en-US" smtClean="0"/>
              <a:pPr/>
              <a:t>4/9/2017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263CF04-0236-4C75-9FD0-B73106FA59ED}" type="slidenum">
              <a:rPr lang="en-US" smtClean="0"/>
              <a:pPr/>
              <a:t>‹#›</a:t>
            </a:fld>
            <a:endParaRPr lang="en-US"/>
          </a:p>
        </p:txBody>
      </p:sp>
    </p:spTree>
  </p:cSld>
  <p:clrMapOvr>
    <a:masterClrMapping/>
  </p:clrMapOvr>
  <p:transition spd="med">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CE284E5-B74A-429A-A3D8-0D43A79DABCE}" type="datetimeFigureOut">
              <a:rPr lang="en-US" smtClean="0"/>
              <a:pPr/>
              <a:t>4/9/2017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263CF04-0236-4C75-9FD0-B73106FA59ED}" type="slidenum">
              <a:rPr lang="en-US" smtClean="0"/>
              <a:pPr/>
              <a:t>‹#›</a:t>
            </a:fld>
            <a:endParaRPr lang="en-US"/>
          </a:p>
        </p:txBody>
      </p:sp>
    </p:spTree>
  </p:cSld>
  <p:clrMapOvr>
    <a:masterClrMapping/>
  </p:clrMapOvr>
  <p:transition spd="med">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CE284E5-B74A-429A-A3D8-0D43A79DABCE}" type="datetimeFigureOut">
              <a:rPr lang="en-US" smtClean="0"/>
              <a:pPr/>
              <a:t>4/9/2017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63CF04-0236-4C75-9FD0-B73106FA59ED}" type="slidenum">
              <a:rPr lang="en-US" smtClean="0"/>
              <a:pPr/>
              <a:t>‹#›</a:t>
            </a:fld>
            <a:endParaRPr lang="en-US"/>
          </a:p>
        </p:txBody>
      </p:sp>
    </p:spTree>
  </p:cSld>
  <p:clrMapOvr>
    <a:masterClrMapping/>
  </p:clrMapOvr>
  <p:transition spd="med">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CE284E5-B74A-429A-A3D8-0D43A79DABCE}" type="datetimeFigureOut">
              <a:rPr lang="en-US" smtClean="0"/>
              <a:pPr/>
              <a:t>4/9/2017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63CF04-0236-4C75-9FD0-B73106FA59ED}" type="slidenum">
              <a:rPr lang="en-US" smtClean="0"/>
              <a:pPr/>
              <a:t>‹#›</a:t>
            </a:fld>
            <a:endParaRPr lang="en-US"/>
          </a:p>
        </p:txBody>
      </p:sp>
    </p:spTree>
  </p:cSld>
  <p:clrMapOvr>
    <a:masterClrMapping/>
  </p:clrMapOvr>
  <p:transition spd="med">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alphaModFix amt="33000"/>
            <a:lum/>
          </a:blip>
          <a:srcRect/>
          <a:stretch>
            <a:fillRect l="-8000" r="-8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CE284E5-B74A-429A-A3D8-0D43A79DABCE}" type="datetimeFigureOut">
              <a:rPr lang="en-US" smtClean="0"/>
              <a:pPr/>
              <a:t>4/9/2017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63CF04-0236-4C75-9FD0-B73106FA59E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transition spd="med">
    <p:fad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63645827"/>
      </p:ext>
    </p:extLst>
  </p:cSld>
  <p:clrMapOvr>
    <a:masterClrMapping/>
  </p:clrMapOvr>
  <p:transition spd="med">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01304" y="2819400"/>
            <a:ext cx="8763000" cy="1143000"/>
          </a:xfrm>
        </p:spPr>
        <p:txBody>
          <a:bodyPr>
            <a:noAutofit/>
          </a:bodyPr>
          <a:lstStyle/>
          <a:p>
            <a:r>
              <a:rPr lang="en-US" sz="2200" b="1" baseline="30000" dirty="0">
                <a:effectLst>
                  <a:outerShdw blurRad="38100" dist="38100" dir="2700000" algn="tl">
                    <a:srgbClr val="000000">
                      <a:alpha val="43137"/>
                    </a:srgbClr>
                  </a:outerShdw>
                </a:effectLst>
              </a:rPr>
              <a:t>28 </a:t>
            </a:r>
            <a:r>
              <a:rPr lang="en-US" sz="2200" b="1" dirty="0">
                <a:effectLst>
                  <a:outerShdw blurRad="38100" dist="38100" dir="2700000" algn="tl">
                    <a:srgbClr val="000000">
                      <a:alpha val="43137"/>
                    </a:srgbClr>
                  </a:outerShdw>
                </a:effectLst>
              </a:rPr>
              <a:t>And when he had said these things, he went on ahead, going up to Jerusalem. </a:t>
            </a:r>
            <a:r>
              <a:rPr lang="en-US" sz="2200" b="1" baseline="30000" dirty="0">
                <a:effectLst>
                  <a:outerShdw blurRad="38100" dist="38100" dir="2700000" algn="tl">
                    <a:srgbClr val="000000">
                      <a:alpha val="43137"/>
                    </a:srgbClr>
                  </a:outerShdw>
                </a:effectLst>
              </a:rPr>
              <a:t>29 </a:t>
            </a:r>
            <a:r>
              <a:rPr lang="en-US" sz="2200" b="1" dirty="0">
                <a:effectLst>
                  <a:outerShdw blurRad="38100" dist="38100" dir="2700000" algn="tl">
                    <a:srgbClr val="000000">
                      <a:alpha val="43137"/>
                    </a:srgbClr>
                  </a:outerShdw>
                </a:effectLst>
              </a:rPr>
              <a:t>When he drew near to Bethphage and Bethany, at the mount that is called Olivet, he sent two of the disciples, </a:t>
            </a:r>
            <a:r>
              <a:rPr lang="en-US" sz="2200" b="1" baseline="30000" dirty="0">
                <a:effectLst>
                  <a:outerShdw blurRad="38100" dist="38100" dir="2700000" algn="tl">
                    <a:srgbClr val="000000">
                      <a:alpha val="43137"/>
                    </a:srgbClr>
                  </a:outerShdw>
                </a:effectLst>
              </a:rPr>
              <a:t>30 </a:t>
            </a:r>
            <a:r>
              <a:rPr lang="en-US" sz="2200" b="1" dirty="0">
                <a:effectLst>
                  <a:outerShdw blurRad="38100" dist="38100" dir="2700000" algn="tl">
                    <a:srgbClr val="000000">
                      <a:alpha val="43137"/>
                    </a:srgbClr>
                  </a:outerShdw>
                </a:effectLst>
              </a:rPr>
              <a:t>saying, “Go into the village in front of you, where on entering you will find a colt tied, on which no one has ever yet sat. Untie it and bring it here. </a:t>
            </a:r>
            <a:r>
              <a:rPr lang="en-US" sz="2200" b="1" baseline="30000" dirty="0">
                <a:effectLst>
                  <a:outerShdw blurRad="38100" dist="38100" dir="2700000" algn="tl">
                    <a:srgbClr val="000000">
                      <a:alpha val="43137"/>
                    </a:srgbClr>
                  </a:outerShdw>
                </a:effectLst>
              </a:rPr>
              <a:t>31 </a:t>
            </a:r>
            <a:r>
              <a:rPr lang="en-US" sz="2200" b="1" dirty="0">
                <a:effectLst>
                  <a:outerShdw blurRad="38100" dist="38100" dir="2700000" algn="tl">
                    <a:srgbClr val="000000">
                      <a:alpha val="43137"/>
                    </a:srgbClr>
                  </a:outerShdw>
                </a:effectLst>
              </a:rPr>
              <a:t>If anyone asks you, ‘Why are you untying it?’ you shall say this: ‘The Lord has need of it.’” </a:t>
            </a:r>
            <a:r>
              <a:rPr lang="en-US" sz="2200" b="1" baseline="30000" dirty="0">
                <a:effectLst>
                  <a:outerShdw blurRad="38100" dist="38100" dir="2700000" algn="tl">
                    <a:srgbClr val="000000">
                      <a:alpha val="43137"/>
                    </a:srgbClr>
                  </a:outerShdw>
                </a:effectLst>
              </a:rPr>
              <a:t>32 </a:t>
            </a:r>
            <a:r>
              <a:rPr lang="en-US" sz="2200" b="1" dirty="0">
                <a:effectLst>
                  <a:outerShdw blurRad="38100" dist="38100" dir="2700000" algn="tl">
                    <a:srgbClr val="000000">
                      <a:alpha val="43137"/>
                    </a:srgbClr>
                  </a:outerShdw>
                </a:effectLst>
              </a:rPr>
              <a:t>So those who were sent went away and found it just as he had told them. </a:t>
            </a:r>
            <a:r>
              <a:rPr lang="en-US" sz="2200" b="1" baseline="30000" dirty="0">
                <a:effectLst>
                  <a:outerShdw blurRad="38100" dist="38100" dir="2700000" algn="tl">
                    <a:srgbClr val="000000">
                      <a:alpha val="43137"/>
                    </a:srgbClr>
                  </a:outerShdw>
                </a:effectLst>
              </a:rPr>
              <a:t>33 </a:t>
            </a:r>
            <a:r>
              <a:rPr lang="en-US" sz="2200" b="1" dirty="0">
                <a:effectLst>
                  <a:outerShdw blurRad="38100" dist="38100" dir="2700000" algn="tl">
                    <a:srgbClr val="000000">
                      <a:alpha val="43137"/>
                    </a:srgbClr>
                  </a:outerShdw>
                </a:effectLst>
              </a:rPr>
              <a:t>And as they were untying the colt, its owners said to them, “Why are you untying the colt?” </a:t>
            </a:r>
            <a:r>
              <a:rPr lang="en-US" sz="2200" b="1" baseline="30000" dirty="0">
                <a:effectLst>
                  <a:outerShdw blurRad="38100" dist="38100" dir="2700000" algn="tl">
                    <a:srgbClr val="000000">
                      <a:alpha val="43137"/>
                    </a:srgbClr>
                  </a:outerShdw>
                </a:effectLst>
              </a:rPr>
              <a:t>34 </a:t>
            </a:r>
            <a:r>
              <a:rPr lang="en-US" sz="2200" b="1" dirty="0">
                <a:effectLst>
                  <a:outerShdw blurRad="38100" dist="38100" dir="2700000" algn="tl">
                    <a:srgbClr val="000000">
                      <a:alpha val="43137"/>
                    </a:srgbClr>
                  </a:outerShdw>
                </a:effectLst>
              </a:rPr>
              <a:t>And they said, “The Lord has need of it.” </a:t>
            </a:r>
            <a:r>
              <a:rPr lang="en-US" sz="2200" b="1" baseline="30000" dirty="0">
                <a:effectLst>
                  <a:outerShdw blurRad="38100" dist="38100" dir="2700000" algn="tl">
                    <a:srgbClr val="000000">
                      <a:alpha val="43137"/>
                    </a:srgbClr>
                  </a:outerShdw>
                </a:effectLst>
              </a:rPr>
              <a:t>35 </a:t>
            </a:r>
            <a:r>
              <a:rPr lang="en-US" sz="2200" b="1" dirty="0">
                <a:effectLst>
                  <a:outerShdw blurRad="38100" dist="38100" dir="2700000" algn="tl">
                    <a:srgbClr val="000000">
                      <a:alpha val="43137"/>
                    </a:srgbClr>
                  </a:outerShdw>
                </a:effectLst>
              </a:rPr>
              <a:t>And they brought it to Jesus, and throwing their cloaks on the colt, they set Jesus on it. </a:t>
            </a:r>
            <a:r>
              <a:rPr lang="en-US" sz="2200" b="1" baseline="30000" dirty="0">
                <a:effectLst>
                  <a:outerShdw blurRad="38100" dist="38100" dir="2700000" algn="tl">
                    <a:srgbClr val="000000">
                      <a:alpha val="43137"/>
                    </a:srgbClr>
                  </a:outerShdw>
                </a:effectLst>
              </a:rPr>
              <a:t>36 </a:t>
            </a:r>
            <a:r>
              <a:rPr lang="en-US" sz="2200" b="1" dirty="0">
                <a:effectLst>
                  <a:outerShdw blurRad="38100" dist="38100" dir="2700000" algn="tl">
                    <a:srgbClr val="000000">
                      <a:alpha val="43137"/>
                    </a:srgbClr>
                  </a:outerShdw>
                </a:effectLst>
              </a:rPr>
              <a:t>And as he rode along, they spread their cloaks on the road. </a:t>
            </a:r>
            <a:r>
              <a:rPr lang="en-US" sz="2200" b="1" baseline="30000" dirty="0">
                <a:effectLst>
                  <a:outerShdw blurRad="38100" dist="38100" dir="2700000" algn="tl">
                    <a:srgbClr val="000000">
                      <a:alpha val="43137"/>
                    </a:srgbClr>
                  </a:outerShdw>
                </a:effectLst>
              </a:rPr>
              <a:t>37 </a:t>
            </a:r>
            <a:r>
              <a:rPr lang="en-US" sz="2200" b="1" dirty="0">
                <a:effectLst>
                  <a:outerShdw blurRad="38100" dist="38100" dir="2700000" algn="tl">
                    <a:srgbClr val="000000">
                      <a:alpha val="43137"/>
                    </a:srgbClr>
                  </a:outerShdw>
                </a:effectLst>
              </a:rPr>
              <a:t>As he was drawing near—already on the way down the Mount of Olives—the whole multitude of his disciples began to rejoice and praise God with a loud voice for all the mighty works that they had seen, </a:t>
            </a:r>
            <a:r>
              <a:rPr lang="en-US" sz="2200" b="1" baseline="30000" dirty="0">
                <a:effectLst>
                  <a:outerShdw blurRad="38100" dist="38100" dir="2700000" algn="tl">
                    <a:srgbClr val="000000">
                      <a:alpha val="43137"/>
                    </a:srgbClr>
                  </a:outerShdw>
                </a:effectLst>
              </a:rPr>
              <a:t>38 </a:t>
            </a:r>
            <a:r>
              <a:rPr lang="en-US" sz="2200" b="1" dirty="0">
                <a:effectLst>
                  <a:outerShdw blurRad="38100" dist="38100" dir="2700000" algn="tl">
                    <a:srgbClr val="000000">
                      <a:alpha val="43137"/>
                    </a:srgbClr>
                  </a:outerShdw>
                </a:effectLst>
              </a:rPr>
              <a:t>saying, “Blessed is the King who comes in the name of the Lord! Peace in heaven and glory in the highest!” </a:t>
            </a:r>
            <a:r>
              <a:rPr lang="en-US" sz="2200" b="1" baseline="30000" dirty="0">
                <a:effectLst>
                  <a:outerShdw blurRad="38100" dist="38100" dir="2700000" algn="tl">
                    <a:srgbClr val="000000">
                      <a:alpha val="43137"/>
                    </a:srgbClr>
                  </a:outerShdw>
                </a:effectLst>
              </a:rPr>
              <a:t>39 </a:t>
            </a:r>
            <a:r>
              <a:rPr lang="en-US" sz="2200" b="1" dirty="0">
                <a:effectLst>
                  <a:outerShdw blurRad="38100" dist="38100" dir="2700000" algn="tl">
                    <a:srgbClr val="000000">
                      <a:alpha val="43137"/>
                    </a:srgbClr>
                  </a:outerShdw>
                </a:effectLst>
              </a:rPr>
              <a:t>And some of the Pharisees in the crowd said to him, “Teacher, rebuke your disciples.” </a:t>
            </a:r>
            <a:r>
              <a:rPr lang="en-US" sz="2200" b="1" baseline="30000" dirty="0">
                <a:effectLst>
                  <a:outerShdw blurRad="38100" dist="38100" dir="2700000" algn="tl">
                    <a:srgbClr val="000000">
                      <a:alpha val="43137"/>
                    </a:srgbClr>
                  </a:outerShdw>
                </a:effectLst>
              </a:rPr>
              <a:t>40 </a:t>
            </a:r>
            <a:r>
              <a:rPr lang="en-US" sz="2200" b="1" dirty="0">
                <a:effectLst>
                  <a:outerShdw blurRad="38100" dist="38100" dir="2700000" algn="tl">
                    <a:srgbClr val="000000">
                      <a:alpha val="43137"/>
                    </a:srgbClr>
                  </a:outerShdw>
                </a:effectLst>
              </a:rPr>
              <a:t>He answered, “I tell you, if these were silent, the very stones would cry out.”</a:t>
            </a:r>
            <a:r>
              <a:rPr lang="en-US" sz="2000" dirty="0"/>
              <a:t/>
            </a:r>
            <a:br>
              <a:rPr lang="en-US" sz="2000" dirty="0"/>
            </a:br>
            <a:r>
              <a:rPr lang="en-US" sz="2000" b="1" dirty="0" smtClean="0"/>
              <a:t/>
            </a:r>
            <a:br>
              <a:rPr lang="en-US" sz="2000" b="1" dirty="0" smtClean="0"/>
            </a:br>
            <a:r>
              <a:rPr lang="en-US" sz="1800" b="1" dirty="0" smtClean="0">
                <a:effectLst>
                  <a:outerShdw blurRad="38100" dist="38100" dir="2700000" algn="tl">
                    <a:srgbClr val="000000">
                      <a:alpha val="43137"/>
                    </a:srgbClr>
                  </a:outerShdw>
                </a:effectLst>
              </a:rPr>
              <a:t>Luke 19:28-40 ESV</a:t>
            </a:r>
            <a:endParaRPr lang="en-US" sz="2000" dirty="0">
              <a:effectLst>
                <a:outerShdw blurRad="38100" dist="38100" dir="2700000" algn="tl">
                  <a:srgbClr val="000000">
                    <a:alpha val="43137"/>
                  </a:srgbClr>
                </a:outerShdw>
              </a:effectLst>
            </a:endParaRPr>
          </a:p>
        </p:txBody>
      </p:sp>
    </p:spTree>
  </p:cSld>
  <p:clrMapOvr>
    <a:masterClrMapping/>
  </p:clrMapOvr>
  <p:transition spd="med">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01304" y="2819400"/>
            <a:ext cx="8763000" cy="1143000"/>
          </a:xfrm>
        </p:spPr>
        <p:txBody>
          <a:bodyPr>
            <a:noAutofit/>
          </a:bodyPr>
          <a:lstStyle/>
          <a:p>
            <a:r>
              <a:rPr lang="en-US" sz="2200" b="1" baseline="30000" dirty="0">
                <a:solidFill>
                  <a:schemeClr val="tx1">
                    <a:lumMod val="50000"/>
                    <a:lumOff val="50000"/>
                  </a:schemeClr>
                </a:solidFill>
                <a:effectLst>
                  <a:outerShdw blurRad="38100" dist="38100" dir="2700000" algn="tl">
                    <a:srgbClr val="000000">
                      <a:alpha val="43137"/>
                    </a:srgbClr>
                  </a:outerShdw>
                </a:effectLst>
              </a:rPr>
              <a:t>28 </a:t>
            </a:r>
            <a:r>
              <a:rPr lang="en-US" sz="2200" b="1" dirty="0">
                <a:solidFill>
                  <a:schemeClr val="tx1">
                    <a:lumMod val="50000"/>
                    <a:lumOff val="50000"/>
                  </a:schemeClr>
                </a:solidFill>
                <a:effectLst>
                  <a:outerShdw blurRad="38100" dist="38100" dir="2700000" algn="tl">
                    <a:srgbClr val="000000">
                      <a:alpha val="43137"/>
                    </a:srgbClr>
                  </a:outerShdw>
                </a:effectLst>
              </a:rPr>
              <a:t>And when he had said these things, he went on ahead, going up to Jerusalem. </a:t>
            </a:r>
            <a:r>
              <a:rPr lang="en-US" sz="2200" b="1" baseline="30000" dirty="0">
                <a:solidFill>
                  <a:schemeClr val="tx1">
                    <a:lumMod val="50000"/>
                    <a:lumOff val="50000"/>
                  </a:schemeClr>
                </a:solidFill>
                <a:effectLst>
                  <a:outerShdw blurRad="38100" dist="38100" dir="2700000" algn="tl">
                    <a:srgbClr val="000000">
                      <a:alpha val="43137"/>
                    </a:srgbClr>
                  </a:outerShdw>
                </a:effectLst>
              </a:rPr>
              <a:t>29 </a:t>
            </a:r>
            <a:r>
              <a:rPr lang="en-US" sz="2200" b="1" dirty="0">
                <a:solidFill>
                  <a:schemeClr val="tx1">
                    <a:lumMod val="50000"/>
                    <a:lumOff val="50000"/>
                  </a:schemeClr>
                </a:solidFill>
                <a:effectLst>
                  <a:outerShdw blurRad="38100" dist="38100" dir="2700000" algn="tl">
                    <a:srgbClr val="000000">
                      <a:alpha val="43137"/>
                    </a:srgbClr>
                  </a:outerShdw>
                </a:effectLst>
              </a:rPr>
              <a:t>When he drew near to Bethphage and Bethany, at the mount that is called Olivet, he sent two of the disciples, </a:t>
            </a:r>
            <a:r>
              <a:rPr lang="en-US" sz="2200" b="1" baseline="30000" dirty="0">
                <a:solidFill>
                  <a:schemeClr val="tx1">
                    <a:lumMod val="50000"/>
                    <a:lumOff val="50000"/>
                  </a:schemeClr>
                </a:solidFill>
                <a:effectLst>
                  <a:outerShdw blurRad="38100" dist="38100" dir="2700000" algn="tl">
                    <a:srgbClr val="000000">
                      <a:alpha val="43137"/>
                    </a:srgbClr>
                  </a:outerShdw>
                </a:effectLst>
              </a:rPr>
              <a:t>30 </a:t>
            </a:r>
            <a:r>
              <a:rPr lang="en-US" sz="2200" b="1" dirty="0">
                <a:solidFill>
                  <a:schemeClr val="tx1">
                    <a:lumMod val="50000"/>
                    <a:lumOff val="50000"/>
                  </a:schemeClr>
                </a:solidFill>
                <a:effectLst>
                  <a:outerShdw blurRad="38100" dist="38100" dir="2700000" algn="tl">
                    <a:srgbClr val="000000">
                      <a:alpha val="43137"/>
                    </a:srgbClr>
                  </a:outerShdw>
                </a:effectLst>
              </a:rPr>
              <a:t>saying, “Go into the village in front of you, where on entering you will find a colt tied, on which no one has ever yet sat. Untie it and bring it here. </a:t>
            </a:r>
            <a:r>
              <a:rPr lang="en-US" sz="2200" b="1" baseline="30000" dirty="0">
                <a:solidFill>
                  <a:schemeClr val="tx1">
                    <a:lumMod val="50000"/>
                    <a:lumOff val="50000"/>
                  </a:schemeClr>
                </a:solidFill>
                <a:effectLst>
                  <a:outerShdw blurRad="38100" dist="38100" dir="2700000" algn="tl">
                    <a:srgbClr val="000000">
                      <a:alpha val="43137"/>
                    </a:srgbClr>
                  </a:outerShdw>
                </a:effectLst>
              </a:rPr>
              <a:t>31 </a:t>
            </a:r>
            <a:r>
              <a:rPr lang="en-US" sz="2200" b="1" dirty="0">
                <a:solidFill>
                  <a:schemeClr val="tx1">
                    <a:lumMod val="50000"/>
                    <a:lumOff val="50000"/>
                  </a:schemeClr>
                </a:solidFill>
                <a:effectLst>
                  <a:outerShdw blurRad="38100" dist="38100" dir="2700000" algn="tl">
                    <a:srgbClr val="000000">
                      <a:alpha val="43137"/>
                    </a:srgbClr>
                  </a:outerShdw>
                </a:effectLst>
              </a:rPr>
              <a:t>If anyone asks you, ‘Why are you untying it?’ you shall say this: ‘The Lord has need of it.’” </a:t>
            </a:r>
            <a:r>
              <a:rPr lang="en-US" sz="2200" b="1" baseline="30000" dirty="0">
                <a:solidFill>
                  <a:schemeClr val="tx1">
                    <a:lumMod val="50000"/>
                    <a:lumOff val="50000"/>
                  </a:schemeClr>
                </a:solidFill>
                <a:effectLst>
                  <a:outerShdw blurRad="38100" dist="38100" dir="2700000" algn="tl">
                    <a:srgbClr val="000000">
                      <a:alpha val="43137"/>
                    </a:srgbClr>
                  </a:outerShdw>
                </a:effectLst>
              </a:rPr>
              <a:t>32 </a:t>
            </a:r>
            <a:r>
              <a:rPr lang="en-US" sz="2200" b="1" dirty="0">
                <a:solidFill>
                  <a:schemeClr val="tx1">
                    <a:lumMod val="50000"/>
                    <a:lumOff val="50000"/>
                  </a:schemeClr>
                </a:solidFill>
                <a:effectLst>
                  <a:outerShdw blurRad="38100" dist="38100" dir="2700000" algn="tl">
                    <a:srgbClr val="000000">
                      <a:alpha val="43137"/>
                    </a:srgbClr>
                  </a:outerShdw>
                </a:effectLst>
              </a:rPr>
              <a:t>So those who were sent went away and found it just as he had told them. </a:t>
            </a:r>
            <a:r>
              <a:rPr lang="en-US" sz="2200" b="1" baseline="30000" dirty="0">
                <a:solidFill>
                  <a:schemeClr val="tx1">
                    <a:lumMod val="50000"/>
                    <a:lumOff val="50000"/>
                  </a:schemeClr>
                </a:solidFill>
                <a:effectLst>
                  <a:outerShdw blurRad="38100" dist="38100" dir="2700000" algn="tl">
                    <a:srgbClr val="000000">
                      <a:alpha val="43137"/>
                    </a:srgbClr>
                  </a:outerShdw>
                </a:effectLst>
              </a:rPr>
              <a:t>33 </a:t>
            </a:r>
            <a:r>
              <a:rPr lang="en-US" sz="2200" b="1" dirty="0">
                <a:solidFill>
                  <a:schemeClr val="tx1">
                    <a:lumMod val="50000"/>
                    <a:lumOff val="50000"/>
                  </a:schemeClr>
                </a:solidFill>
                <a:effectLst>
                  <a:outerShdw blurRad="38100" dist="38100" dir="2700000" algn="tl">
                    <a:srgbClr val="000000">
                      <a:alpha val="43137"/>
                    </a:srgbClr>
                  </a:outerShdw>
                </a:effectLst>
              </a:rPr>
              <a:t>And as they were untying the colt, its owners said to them, “Why are you untying the colt?” </a:t>
            </a:r>
            <a:r>
              <a:rPr lang="en-US" sz="2200" b="1" baseline="30000" dirty="0">
                <a:solidFill>
                  <a:schemeClr val="tx1">
                    <a:lumMod val="50000"/>
                    <a:lumOff val="50000"/>
                  </a:schemeClr>
                </a:solidFill>
                <a:effectLst>
                  <a:outerShdw blurRad="38100" dist="38100" dir="2700000" algn="tl">
                    <a:srgbClr val="000000">
                      <a:alpha val="43137"/>
                    </a:srgbClr>
                  </a:outerShdw>
                </a:effectLst>
              </a:rPr>
              <a:t>34 </a:t>
            </a:r>
            <a:r>
              <a:rPr lang="en-US" sz="2200" b="1" dirty="0">
                <a:solidFill>
                  <a:schemeClr val="tx1">
                    <a:lumMod val="50000"/>
                    <a:lumOff val="50000"/>
                  </a:schemeClr>
                </a:solidFill>
                <a:effectLst>
                  <a:outerShdw blurRad="38100" dist="38100" dir="2700000" algn="tl">
                    <a:srgbClr val="000000">
                      <a:alpha val="43137"/>
                    </a:srgbClr>
                  </a:outerShdw>
                </a:effectLst>
              </a:rPr>
              <a:t>And they said, “The Lord has need of it.” </a:t>
            </a:r>
            <a:r>
              <a:rPr lang="en-US" sz="2200" b="1" baseline="30000" dirty="0">
                <a:solidFill>
                  <a:schemeClr val="tx1">
                    <a:lumMod val="50000"/>
                    <a:lumOff val="50000"/>
                  </a:schemeClr>
                </a:solidFill>
                <a:effectLst>
                  <a:outerShdw blurRad="38100" dist="38100" dir="2700000" algn="tl">
                    <a:srgbClr val="000000">
                      <a:alpha val="43137"/>
                    </a:srgbClr>
                  </a:outerShdw>
                </a:effectLst>
              </a:rPr>
              <a:t>35 </a:t>
            </a:r>
            <a:r>
              <a:rPr lang="en-US" sz="2200" b="1" dirty="0">
                <a:solidFill>
                  <a:schemeClr val="tx1">
                    <a:lumMod val="50000"/>
                    <a:lumOff val="50000"/>
                  </a:schemeClr>
                </a:solidFill>
                <a:effectLst>
                  <a:outerShdw blurRad="38100" dist="38100" dir="2700000" algn="tl">
                    <a:srgbClr val="000000">
                      <a:alpha val="43137"/>
                    </a:srgbClr>
                  </a:outerShdw>
                </a:effectLst>
              </a:rPr>
              <a:t>And they brought it to Jesus, and throwing their cloaks on the colt, they set Jesus on it. </a:t>
            </a:r>
            <a:r>
              <a:rPr lang="en-US" sz="2200" b="1" baseline="30000" dirty="0">
                <a:solidFill>
                  <a:schemeClr val="tx1">
                    <a:lumMod val="50000"/>
                    <a:lumOff val="50000"/>
                  </a:schemeClr>
                </a:solidFill>
                <a:effectLst>
                  <a:outerShdw blurRad="38100" dist="38100" dir="2700000" algn="tl">
                    <a:srgbClr val="000000">
                      <a:alpha val="43137"/>
                    </a:srgbClr>
                  </a:outerShdw>
                </a:effectLst>
              </a:rPr>
              <a:t>36 </a:t>
            </a:r>
            <a:r>
              <a:rPr lang="en-US" sz="2200" b="1" dirty="0">
                <a:solidFill>
                  <a:schemeClr val="tx1">
                    <a:lumMod val="50000"/>
                    <a:lumOff val="50000"/>
                  </a:schemeClr>
                </a:solidFill>
                <a:effectLst>
                  <a:outerShdw blurRad="38100" dist="38100" dir="2700000" algn="tl">
                    <a:srgbClr val="000000">
                      <a:alpha val="43137"/>
                    </a:srgbClr>
                  </a:outerShdw>
                </a:effectLst>
              </a:rPr>
              <a:t>And as he rode along, they spread their cloaks on the road. </a:t>
            </a:r>
            <a:r>
              <a:rPr lang="en-US" sz="2200" b="1" baseline="30000" dirty="0">
                <a:solidFill>
                  <a:schemeClr val="tx1">
                    <a:lumMod val="50000"/>
                    <a:lumOff val="50000"/>
                  </a:schemeClr>
                </a:solidFill>
                <a:effectLst>
                  <a:outerShdw blurRad="38100" dist="38100" dir="2700000" algn="tl">
                    <a:srgbClr val="000000">
                      <a:alpha val="43137"/>
                    </a:srgbClr>
                  </a:outerShdw>
                </a:effectLst>
              </a:rPr>
              <a:t>37 </a:t>
            </a:r>
            <a:r>
              <a:rPr lang="en-US" sz="2200" b="1" dirty="0">
                <a:solidFill>
                  <a:schemeClr val="tx1">
                    <a:lumMod val="50000"/>
                    <a:lumOff val="50000"/>
                  </a:schemeClr>
                </a:solidFill>
                <a:effectLst>
                  <a:outerShdw blurRad="38100" dist="38100" dir="2700000" algn="tl">
                    <a:srgbClr val="000000">
                      <a:alpha val="43137"/>
                    </a:srgbClr>
                  </a:outerShdw>
                </a:effectLst>
              </a:rPr>
              <a:t>As he was drawing near—already on the way down the Mount of Olives—the whole multitude of his disciples began to rejoice and praise God with a loud voice for all the mighty works that they had seen, </a:t>
            </a:r>
            <a:r>
              <a:rPr lang="en-US" sz="2200" b="1" baseline="30000" dirty="0">
                <a:solidFill>
                  <a:schemeClr val="tx1">
                    <a:lumMod val="50000"/>
                    <a:lumOff val="50000"/>
                  </a:schemeClr>
                </a:solidFill>
                <a:effectLst>
                  <a:outerShdw blurRad="38100" dist="38100" dir="2700000" algn="tl">
                    <a:srgbClr val="000000">
                      <a:alpha val="43137"/>
                    </a:srgbClr>
                  </a:outerShdw>
                </a:effectLst>
              </a:rPr>
              <a:t>38 </a:t>
            </a:r>
            <a:r>
              <a:rPr lang="en-US" sz="2200" b="1" dirty="0">
                <a:solidFill>
                  <a:schemeClr val="tx1">
                    <a:lumMod val="50000"/>
                    <a:lumOff val="50000"/>
                  </a:schemeClr>
                </a:solidFill>
                <a:effectLst>
                  <a:outerShdw blurRad="38100" dist="38100" dir="2700000" algn="tl">
                    <a:srgbClr val="000000">
                      <a:alpha val="43137"/>
                    </a:srgbClr>
                  </a:outerShdw>
                </a:effectLst>
              </a:rPr>
              <a:t>saying, “Blessed is the King who comes in the name of the Lord! Peace in heaven and glory in the highest!” </a:t>
            </a:r>
            <a:r>
              <a:rPr lang="en-US" sz="2200" b="1" baseline="30000" dirty="0">
                <a:effectLst>
                  <a:outerShdw blurRad="38100" dist="38100" dir="2700000" algn="tl">
                    <a:srgbClr val="000000">
                      <a:alpha val="43137"/>
                    </a:srgbClr>
                  </a:outerShdw>
                </a:effectLst>
              </a:rPr>
              <a:t>39 </a:t>
            </a:r>
            <a:r>
              <a:rPr lang="en-US" sz="2200" b="1" dirty="0">
                <a:effectLst>
                  <a:outerShdw blurRad="38100" dist="38100" dir="2700000" algn="tl">
                    <a:srgbClr val="000000">
                      <a:alpha val="43137"/>
                    </a:srgbClr>
                  </a:outerShdw>
                </a:effectLst>
              </a:rPr>
              <a:t>And some of the Pharisees in the crowd said to him, “Teacher, rebuke your disciples.” </a:t>
            </a:r>
            <a:r>
              <a:rPr lang="en-US" sz="2200" b="1" baseline="30000" dirty="0">
                <a:solidFill>
                  <a:schemeClr val="tx1">
                    <a:lumMod val="50000"/>
                    <a:lumOff val="50000"/>
                  </a:schemeClr>
                </a:solidFill>
                <a:effectLst>
                  <a:outerShdw blurRad="38100" dist="38100" dir="2700000" algn="tl">
                    <a:srgbClr val="000000">
                      <a:alpha val="43137"/>
                    </a:srgbClr>
                  </a:outerShdw>
                </a:effectLst>
              </a:rPr>
              <a:t>40 </a:t>
            </a:r>
            <a:r>
              <a:rPr lang="en-US" sz="2200" b="1" dirty="0">
                <a:solidFill>
                  <a:schemeClr val="tx1">
                    <a:lumMod val="50000"/>
                    <a:lumOff val="50000"/>
                  </a:schemeClr>
                </a:solidFill>
                <a:effectLst>
                  <a:outerShdw blurRad="38100" dist="38100" dir="2700000" algn="tl">
                    <a:srgbClr val="000000">
                      <a:alpha val="43137"/>
                    </a:srgbClr>
                  </a:outerShdw>
                </a:effectLst>
              </a:rPr>
              <a:t>He answered, “I tell you, if these were silent, the very stones would cry out.”</a:t>
            </a:r>
            <a:r>
              <a:rPr lang="en-US" sz="2000" dirty="0">
                <a:solidFill>
                  <a:schemeClr val="tx1">
                    <a:lumMod val="50000"/>
                    <a:lumOff val="50000"/>
                  </a:schemeClr>
                </a:solidFill>
              </a:rPr>
              <a:t/>
            </a:r>
            <a:br>
              <a:rPr lang="en-US" sz="2000" dirty="0">
                <a:solidFill>
                  <a:schemeClr val="tx1">
                    <a:lumMod val="50000"/>
                    <a:lumOff val="50000"/>
                  </a:schemeClr>
                </a:solidFill>
              </a:rPr>
            </a:br>
            <a:r>
              <a:rPr lang="en-US" sz="2000" b="1" dirty="0" smtClean="0">
                <a:solidFill>
                  <a:schemeClr val="tx1">
                    <a:lumMod val="50000"/>
                    <a:lumOff val="50000"/>
                  </a:schemeClr>
                </a:solidFill>
              </a:rPr>
              <a:t/>
            </a:r>
            <a:br>
              <a:rPr lang="en-US" sz="2000" b="1" dirty="0" smtClean="0">
                <a:solidFill>
                  <a:schemeClr val="tx1">
                    <a:lumMod val="50000"/>
                    <a:lumOff val="50000"/>
                  </a:schemeClr>
                </a:solidFill>
              </a:rPr>
            </a:br>
            <a:r>
              <a:rPr lang="en-US" sz="1800" b="1" dirty="0" smtClean="0">
                <a:effectLst>
                  <a:outerShdw blurRad="38100" dist="38100" dir="2700000" algn="tl">
                    <a:srgbClr val="000000">
                      <a:alpha val="43137"/>
                    </a:srgbClr>
                  </a:outerShdw>
                </a:effectLst>
              </a:rPr>
              <a:t>Luke 19:28-40 ESV</a:t>
            </a:r>
            <a:endParaRPr lang="en-US" sz="20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970799552"/>
      </p:ext>
    </p:extLst>
  </p:cSld>
  <p:clrMapOvr>
    <a:masterClrMapping/>
  </p:clrMapOvr>
  <p:transition spd="med">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362200"/>
            <a:ext cx="8229600" cy="1143000"/>
          </a:xfrm>
        </p:spPr>
        <p:txBody>
          <a:bodyPr>
            <a:noAutofit/>
          </a:bodyPr>
          <a:lstStyle/>
          <a:p>
            <a:r>
              <a:rPr lang="en-US" sz="3200" b="1" baseline="30000" dirty="0">
                <a:effectLst>
                  <a:outerShdw blurRad="38100" dist="38100" dir="2700000" algn="tl">
                    <a:srgbClr val="000000">
                      <a:alpha val="43137"/>
                    </a:srgbClr>
                  </a:outerShdw>
                </a:effectLst>
              </a:rPr>
              <a:t>22 </a:t>
            </a:r>
            <a:r>
              <a:rPr lang="en-US" sz="3200" b="1" dirty="0">
                <a:effectLst>
                  <a:outerShdw blurRad="38100" dist="38100" dir="2700000" algn="tl">
                    <a:srgbClr val="000000">
                      <a:alpha val="43137"/>
                    </a:srgbClr>
                  </a:outerShdw>
                </a:effectLst>
              </a:rPr>
              <a:t>The stone that the builders rejected has become the cornerstone.  </a:t>
            </a:r>
            <a:r>
              <a:rPr lang="en-US" sz="3200" b="1" baseline="30000" dirty="0">
                <a:effectLst>
                  <a:outerShdw blurRad="38100" dist="38100" dir="2700000" algn="tl">
                    <a:srgbClr val="000000">
                      <a:alpha val="43137"/>
                    </a:srgbClr>
                  </a:outerShdw>
                </a:effectLst>
              </a:rPr>
              <a:t>23 </a:t>
            </a:r>
            <a:r>
              <a:rPr lang="en-US" sz="3200" b="1" dirty="0">
                <a:effectLst>
                  <a:outerShdw blurRad="38100" dist="38100" dir="2700000" algn="tl">
                    <a:srgbClr val="000000">
                      <a:alpha val="43137"/>
                    </a:srgbClr>
                  </a:outerShdw>
                </a:effectLst>
              </a:rPr>
              <a:t>This is the </a:t>
            </a:r>
            <a:r>
              <a:rPr lang="en-US" sz="3200" b="1" cap="small" dirty="0">
                <a:effectLst>
                  <a:outerShdw blurRad="38100" dist="38100" dir="2700000" algn="tl">
                    <a:srgbClr val="000000">
                      <a:alpha val="43137"/>
                    </a:srgbClr>
                  </a:outerShdw>
                </a:effectLst>
              </a:rPr>
              <a:t>Lord</a:t>
            </a:r>
            <a:r>
              <a:rPr lang="en-US" sz="3200" b="1" dirty="0">
                <a:effectLst>
                  <a:outerShdw blurRad="38100" dist="38100" dir="2700000" algn="tl">
                    <a:srgbClr val="000000">
                      <a:alpha val="43137"/>
                    </a:srgbClr>
                  </a:outerShdw>
                </a:effectLst>
              </a:rPr>
              <a:t>'s doing; it is marvelous in our eyes.  </a:t>
            </a:r>
            <a:r>
              <a:rPr lang="en-US" sz="3200" b="1" baseline="30000" dirty="0">
                <a:effectLst>
                  <a:outerShdw blurRad="38100" dist="38100" dir="2700000" algn="tl">
                    <a:srgbClr val="000000">
                      <a:alpha val="43137"/>
                    </a:srgbClr>
                  </a:outerShdw>
                </a:effectLst>
              </a:rPr>
              <a:t>24 </a:t>
            </a:r>
            <a:r>
              <a:rPr lang="en-US" sz="3200" b="1" dirty="0">
                <a:effectLst>
                  <a:outerShdw blurRad="38100" dist="38100" dir="2700000" algn="tl">
                    <a:srgbClr val="000000">
                      <a:alpha val="43137"/>
                    </a:srgbClr>
                  </a:outerShdw>
                </a:effectLst>
              </a:rPr>
              <a:t>This is the day that the </a:t>
            </a:r>
            <a:r>
              <a:rPr lang="en-US" sz="3200" b="1" cap="small" dirty="0">
                <a:effectLst>
                  <a:outerShdw blurRad="38100" dist="38100" dir="2700000" algn="tl">
                    <a:srgbClr val="000000">
                      <a:alpha val="43137"/>
                    </a:srgbClr>
                  </a:outerShdw>
                </a:effectLst>
              </a:rPr>
              <a:t>Lord</a:t>
            </a:r>
            <a:r>
              <a:rPr lang="en-US" sz="3200" b="1" dirty="0">
                <a:effectLst>
                  <a:outerShdw blurRad="38100" dist="38100" dir="2700000" algn="tl">
                    <a:srgbClr val="000000">
                      <a:alpha val="43137"/>
                    </a:srgbClr>
                  </a:outerShdw>
                </a:effectLst>
              </a:rPr>
              <a:t> has made; let us rejoice and be glad in it.  </a:t>
            </a:r>
            <a:r>
              <a:rPr lang="en-US" sz="3200" b="1" baseline="30000" dirty="0">
                <a:effectLst>
                  <a:outerShdw blurRad="38100" dist="38100" dir="2700000" algn="tl">
                    <a:srgbClr val="000000">
                      <a:alpha val="43137"/>
                    </a:srgbClr>
                  </a:outerShdw>
                </a:effectLst>
              </a:rPr>
              <a:t>25 </a:t>
            </a:r>
            <a:r>
              <a:rPr lang="en-US" sz="3200" b="1" dirty="0">
                <a:effectLst>
                  <a:outerShdw blurRad="38100" dist="38100" dir="2700000" algn="tl">
                    <a:srgbClr val="000000">
                      <a:alpha val="43137"/>
                    </a:srgbClr>
                  </a:outerShdw>
                </a:effectLst>
              </a:rPr>
              <a:t>Save us, we pray, O </a:t>
            </a:r>
            <a:r>
              <a:rPr lang="en-US" sz="3200" b="1" cap="small" dirty="0">
                <a:effectLst>
                  <a:outerShdw blurRad="38100" dist="38100" dir="2700000" algn="tl">
                    <a:srgbClr val="000000">
                      <a:alpha val="43137"/>
                    </a:srgbClr>
                  </a:outerShdw>
                </a:effectLst>
              </a:rPr>
              <a:t>Lord</a:t>
            </a:r>
            <a:r>
              <a:rPr lang="en-US" sz="3200" b="1" dirty="0">
                <a:effectLst>
                  <a:outerShdw blurRad="38100" dist="38100" dir="2700000" algn="tl">
                    <a:srgbClr val="000000">
                      <a:alpha val="43137"/>
                    </a:srgbClr>
                  </a:outerShdw>
                </a:effectLst>
              </a:rPr>
              <a:t>!  O </a:t>
            </a:r>
            <a:r>
              <a:rPr lang="en-US" sz="3200" b="1" cap="small" dirty="0">
                <a:effectLst>
                  <a:outerShdw blurRad="38100" dist="38100" dir="2700000" algn="tl">
                    <a:srgbClr val="000000">
                      <a:alpha val="43137"/>
                    </a:srgbClr>
                  </a:outerShdw>
                </a:effectLst>
              </a:rPr>
              <a:t>Lord</a:t>
            </a:r>
            <a:r>
              <a:rPr lang="en-US" sz="3200" b="1" dirty="0">
                <a:effectLst>
                  <a:outerShdw blurRad="38100" dist="38100" dir="2700000" algn="tl">
                    <a:srgbClr val="000000">
                      <a:alpha val="43137"/>
                    </a:srgbClr>
                  </a:outerShdw>
                </a:effectLst>
              </a:rPr>
              <a:t>, we pray, give us success!  </a:t>
            </a:r>
            <a:r>
              <a:rPr lang="en-US" sz="3200" b="1" baseline="30000" dirty="0">
                <a:effectLst>
                  <a:outerShdw blurRad="38100" dist="38100" dir="2700000" algn="tl">
                    <a:srgbClr val="000000">
                      <a:alpha val="43137"/>
                    </a:srgbClr>
                  </a:outerShdw>
                </a:effectLst>
              </a:rPr>
              <a:t>26 </a:t>
            </a:r>
            <a:r>
              <a:rPr lang="en-US" sz="3200" b="1" dirty="0">
                <a:effectLst>
                  <a:outerShdw blurRad="38100" dist="38100" dir="2700000" algn="tl">
                    <a:srgbClr val="000000">
                      <a:alpha val="43137"/>
                    </a:srgbClr>
                  </a:outerShdw>
                </a:effectLst>
              </a:rPr>
              <a:t>Blessed is he who comes in the name of the </a:t>
            </a:r>
            <a:r>
              <a:rPr lang="en-US" sz="3200" b="1" cap="small" dirty="0">
                <a:effectLst>
                  <a:outerShdw blurRad="38100" dist="38100" dir="2700000" algn="tl">
                    <a:srgbClr val="000000">
                      <a:alpha val="43137"/>
                    </a:srgbClr>
                  </a:outerShdw>
                </a:effectLst>
              </a:rPr>
              <a:t>Lord</a:t>
            </a:r>
            <a:r>
              <a:rPr lang="en-US" sz="3200" b="1" dirty="0">
                <a:effectLst>
                  <a:outerShdw blurRad="38100" dist="38100" dir="2700000" algn="tl">
                    <a:srgbClr val="000000">
                      <a:alpha val="43137"/>
                    </a:srgbClr>
                  </a:outerShdw>
                </a:effectLst>
              </a:rPr>
              <a:t>! We bless you from the house of the </a:t>
            </a:r>
            <a:r>
              <a:rPr lang="en-US" sz="3200" b="1" cap="small" dirty="0">
                <a:effectLst>
                  <a:outerShdw blurRad="38100" dist="38100" dir="2700000" algn="tl">
                    <a:srgbClr val="000000">
                      <a:alpha val="43137"/>
                    </a:srgbClr>
                  </a:outerShdw>
                </a:effectLst>
              </a:rPr>
              <a:t>Lord</a:t>
            </a:r>
            <a:r>
              <a:rPr lang="en-US" sz="3200" b="1" dirty="0">
                <a:effectLst>
                  <a:outerShdw blurRad="38100" dist="38100" dir="2700000" algn="tl">
                    <a:srgbClr val="000000">
                      <a:alpha val="43137"/>
                    </a:srgbClr>
                  </a:outerShdw>
                </a:effectLst>
              </a:rPr>
              <a:t>.</a:t>
            </a:r>
            <a:r>
              <a:rPr lang="en-US" sz="2400" b="1" dirty="0" smtClean="0">
                <a:effectLst>
                  <a:outerShdw blurRad="38100" dist="38100" dir="2700000" algn="tl">
                    <a:srgbClr val="000000">
                      <a:alpha val="43137"/>
                    </a:srgbClr>
                  </a:outerShdw>
                </a:effectLst>
              </a:rPr>
              <a:t/>
            </a:r>
            <a:br>
              <a:rPr lang="en-US" sz="2400" b="1" dirty="0" smtClean="0">
                <a:effectLst>
                  <a:outerShdw blurRad="38100" dist="38100" dir="2700000" algn="tl">
                    <a:srgbClr val="000000">
                      <a:alpha val="43137"/>
                    </a:srgbClr>
                  </a:outerShdw>
                </a:effectLst>
              </a:rPr>
            </a:br>
            <a:r>
              <a:rPr lang="en-US" sz="2400" b="1" dirty="0">
                <a:effectLst>
                  <a:outerShdw blurRad="38100" dist="38100" dir="2700000" algn="tl">
                    <a:srgbClr val="000000">
                      <a:alpha val="43137"/>
                    </a:srgbClr>
                  </a:outerShdw>
                </a:effectLst>
              </a:rPr>
              <a:t/>
            </a:r>
            <a:br>
              <a:rPr lang="en-US" sz="2400" b="1" dirty="0">
                <a:effectLst>
                  <a:outerShdw blurRad="38100" dist="38100" dir="2700000" algn="tl">
                    <a:srgbClr val="000000">
                      <a:alpha val="43137"/>
                    </a:srgbClr>
                  </a:outerShdw>
                </a:effectLst>
              </a:rPr>
            </a:br>
            <a:r>
              <a:rPr lang="en-US" sz="2400" b="1" dirty="0" smtClean="0">
                <a:effectLst>
                  <a:outerShdw blurRad="38100" dist="38100" dir="2700000" algn="tl">
                    <a:srgbClr val="000000">
                      <a:alpha val="43137"/>
                    </a:srgbClr>
                  </a:outerShdw>
                </a:effectLst>
              </a:rPr>
              <a:t>Psalm 118:22-26 ESV</a:t>
            </a:r>
            <a:endParaRPr lang="en-US" sz="2400" dirty="0">
              <a:effectLst>
                <a:outerShdw blurRad="38100" dist="38100" dir="2700000" algn="tl">
                  <a:srgbClr val="000000">
                    <a:alpha val="43137"/>
                  </a:srgbClr>
                </a:outerShdw>
              </a:effectLst>
            </a:endParaRPr>
          </a:p>
        </p:txBody>
      </p:sp>
    </p:spTree>
  </p:cSld>
  <p:clrMapOvr>
    <a:masterClrMapping/>
  </p:clrMapOvr>
  <p:transition spd="med">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01304" y="2819400"/>
            <a:ext cx="8763000" cy="1143000"/>
          </a:xfrm>
        </p:spPr>
        <p:txBody>
          <a:bodyPr>
            <a:noAutofit/>
          </a:bodyPr>
          <a:lstStyle/>
          <a:p>
            <a:r>
              <a:rPr lang="en-US" sz="2200" b="1" baseline="30000" dirty="0">
                <a:solidFill>
                  <a:schemeClr val="tx1">
                    <a:lumMod val="50000"/>
                    <a:lumOff val="50000"/>
                  </a:schemeClr>
                </a:solidFill>
                <a:effectLst>
                  <a:outerShdw blurRad="38100" dist="38100" dir="2700000" algn="tl">
                    <a:srgbClr val="000000">
                      <a:alpha val="43137"/>
                    </a:srgbClr>
                  </a:outerShdw>
                </a:effectLst>
              </a:rPr>
              <a:t>28 </a:t>
            </a:r>
            <a:r>
              <a:rPr lang="en-US" sz="2200" b="1" dirty="0">
                <a:solidFill>
                  <a:schemeClr val="tx1">
                    <a:lumMod val="50000"/>
                    <a:lumOff val="50000"/>
                  </a:schemeClr>
                </a:solidFill>
                <a:effectLst>
                  <a:outerShdw blurRad="38100" dist="38100" dir="2700000" algn="tl">
                    <a:srgbClr val="000000">
                      <a:alpha val="43137"/>
                    </a:srgbClr>
                  </a:outerShdw>
                </a:effectLst>
              </a:rPr>
              <a:t>And when he had said these things, he went on ahead, going up to Jerusalem. </a:t>
            </a:r>
            <a:r>
              <a:rPr lang="en-US" sz="2200" b="1" baseline="30000" dirty="0">
                <a:solidFill>
                  <a:schemeClr val="tx1">
                    <a:lumMod val="50000"/>
                    <a:lumOff val="50000"/>
                  </a:schemeClr>
                </a:solidFill>
                <a:effectLst>
                  <a:outerShdw blurRad="38100" dist="38100" dir="2700000" algn="tl">
                    <a:srgbClr val="000000">
                      <a:alpha val="43137"/>
                    </a:srgbClr>
                  </a:outerShdw>
                </a:effectLst>
              </a:rPr>
              <a:t>29 </a:t>
            </a:r>
            <a:r>
              <a:rPr lang="en-US" sz="2200" b="1" dirty="0">
                <a:solidFill>
                  <a:schemeClr val="tx1">
                    <a:lumMod val="50000"/>
                    <a:lumOff val="50000"/>
                  </a:schemeClr>
                </a:solidFill>
                <a:effectLst>
                  <a:outerShdw blurRad="38100" dist="38100" dir="2700000" algn="tl">
                    <a:srgbClr val="000000">
                      <a:alpha val="43137"/>
                    </a:srgbClr>
                  </a:outerShdw>
                </a:effectLst>
              </a:rPr>
              <a:t>When he drew near to Bethphage and Bethany, at the mount that is called Olivet, he sent two of the disciples, </a:t>
            </a:r>
            <a:r>
              <a:rPr lang="en-US" sz="2200" b="1" baseline="30000" dirty="0">
                <a:solidFill>
                  <a:schemeClr val="tx1">
                    <a:lumMod val="50000"/>
                    <a:lumOff val="50000"/>
                  </a:schemeClr>
                </a:solidFill>
                <a:effectLst>
                  <a:outerShdw blurRad="38100" dist="38100" dir="2700000" algn="tl">
                    <a:srgbClr val="000000">
                      <a:alpha val="43137"/>
                    </a:srgbClr>
                  </a:outerShdw>
                </a:effectLst>
              </a:rPr>
              <a:t>30 </a:t>
            </a:r>
            <a:r>
              <a:rPr lang="en-US" sz="2200" b="1" dirty="0">
                <a:solidFill>
                  <a:schemeClr val="tx1">
                    <a:lumMod val="50000"/>
                    <a:lumOff val="50000"/>
                  </a:schemeClr>
                </a:solidFill>
                <a:effectLst>
                  <a:outerShdw blurRad="38100" dist="38100" dir="2700000" algn="tl">
                    <a:srgbClr val="000000">
                      <a:alpha val="43137"/>
                    </a:srgbClr>
                  </a:outerShdw>
                </a:effectLst>
              </a:rPr>
              <a:t>saying, “Go into the village in front of you, where on entering you will find a colt tied, on which no one has ever yet sat. Untie it and bring it here. </a:t>
            </a:r>
            <a:r>
              <a:rPr lang="en-US" sz="2200" b="1" baseline="30000" dirty="0">
                <a:solidFill>
                  <a:schemeClr val="tx1">
                    <a:lumMod val="50000"/>
                    <a:lumOff val="50000"/>
                  </a:schemeClr>
                </a:solidFill>
                <a:effectLst>
                  <a:outerShdw blurRad="38100" dist="38100" dir="2700000" algn="tl">
                    <a:srgbClr val="000000">
                      <a:alpha val="43137"/>
                    </a:srgbClr>
                  </a:outerShdw>
                </a:effectLst>
              </a:rPr>
              <a:t>31 </a:t>
            </a:r>
            <a:r>
              <a:rPr lang="en-US" sz="2200" b="1" dirty="0">
                <a:solidFill>
                  <a:schemeClr val="tx1">
                    <a:lumMod val="50000"/>
                    <a:lumOff val="50000"/>
                  </a:schemeClr>
                </a:solidFill>
                <a:effectLst>
                  <a:outerShdw blurRad="38100" dist="38100" dir="2700000" algn="tl">
                    <a:srgbClr val="000000">
                      <a:alpha val="43137"/>
                    </a:srgbClr>
                  </a:outerShdw>
                </a:effectLst>
              </a:rPr>
              <a:t>If anyone asks you, ‘Why are you untying it?’ you shall say this: ‘The Lord has need of it.’” </a:t>
            </a:r>
            <a:r>
              <a:rPr lang="en-US" sz="2200" b="1" baseline="30000" dirty="0">
                <a:solidFill>
                  <a:schemeClr val="tx1">
                    <a:lumMod val="50000"/>
                    <a:lumOff val="50000"/>
                  </a:schemeClr>
                </a:solidFill>
                <a:effectLst>
                  <a:outerShdw blurRad="38100" dist="38100" dir="2700000" algn="tl">
                    <a:srgbClr val="000000">
                      <a:alpha val="43137"/>
                    </a:srgbClr>
                  </a:outerShdw>
                </a:effectLst>
              </a:rPr>
              <a:t>32 </a:t>
            </a:r>
            <a:r>
              <a:rPr lang="en-US" sz="2200" b="1" dirty="0">
                <a:solidFill>
                  <a:schemeClr val="tx1">
                    <a:lumMod val="50000"/>
                    <a:lumOff val="50000"/>
                  </a:schemeClr>
                </a:solidFill>
                <a:effectLst>
                  <a:outerShdw blurRad="38100" dist="38100" dir="2700000" algn="tl">
                    <a:srgbClr val="000000">
                      <a:alpha val="43137"/>
                    </a:srgbClr>
                  </a:outerShdw>
                </a:effectLst>
              </a:rPr>
              <a:t>So those who were sent went away and found it just as he had told them. </a:t>
            </a:r>
            <a:r>
              <a:rPr lang="en-US" sz="2200" b="1" baseline="30000" dirty="0">
                <a:solidFill>
                  <a:schemeClr val="tx1">
                    <a:lumMod val="50000"/>
                    <a:lumOff val="50000"/>
                  </a:schemeClr>
                </a:solidFill>
                <a:effectLst>
                  <a:outerShdw blurRad="38100" dist="38100" dir="2700000" algn="tl">
                    <a:srgbClr val="000000">
                      <a:alpha val="43137"/>
                    </a:srgbClr>
                  </a:outerShdw>
                </a:effectLst>
              </a:rPr>
              <a:t>33 </a:t>
            </a:r>
            <a:r>
              <a:rPr lang="en-US" sz="2200" b="1" dirty="0">
                <a:solidFill>
                  <a:schemeClr val="tx1">
                    <a:lumMod val="50000"/>
                    <a:lumOff val="50000"/>
                  </a:schemeClr>
                </a:solidFill>
                <a:effectLst>
                  <a:outerShdw blurRad="38100" dist="38100" dir="2700000" algn="tl">
                    <a:srgbClr val="000000">
                      <a:alpha val="43137"/>
                    </a:srgbClr>
                  </a:outerShdw>
                </a:effectLst>
              </a:rPr>
              <a:t>And as they were untying the colt, its owners said to them, “Why are you untying the colt?” </a:t>
            </a:r>
            <a:r>
              <a:rPr lang="en-US" sz="2200" b="1" baseline="30000" dirty="0">
                <a:solidFill>
                  <a:schemeClr val="tx1">
                    <a:lumMod val="50000"/>
                    <a:lumOff val="50000"/>
                  </a:schemeClr>
                </a:solidFill>
                <a:effectLst>
                  <a:outerShdw blurRad="38100" dist="38100" dir="2700000" algn="tl">
                    <a:srgbClr val="000000">
                      <a:alpha val="43137"/>
                    </a:srgbClr>
                  </a:outerShdw>
                </a:effectLst>
              </a:rPr>
              <a:t>34 </a:t>
            </a:r>
            <a:r>
              <a:rPr lang="en-US" sz="2200" b="1" dirty="0">
                <a:solidFill>
                  <a:schemeClr val="tx1">
                    <a:lumMod val="50000"/>
                    <a:lumOff val="50000"/>
                  </a:schemeClr>
                </a:solidFill>
                <a:effectLst>
                  <a:outerShdw blurRad="38100" dist="38100" dir="2700000" algn="tl">
                    <a:srgbClr val="000000">
                      <a:alpha val="43137"/>
                    </a:srgbClr>
                  </a:outerShdw>
                </a:effectLst>
              </a:rPr>
              <a:t>And they said, “The Lord has need of it.” </a:t>
            </a:r>
            <a:r>
              <a:rPr lang="en-US" sz="2200" b="1" baseline="30000" dirty="0">
                <a:solidFill>
                  <a:schemeClr val="tx1">
                    <a:lumMod val="50000"/>
                    <a:lumOff val="50000"/>
                  </a:schemeClr>
                </a:solidFill>
                <a:effectLst>
                  <a:outerShdw blurRad="38100" dist="38100" dir="2700000" algn="tl">
                    <a:srgbClr val="000000">
                      <a:alpha val="43137"/>
                    </a:srgbClr>
                  </a:outerShdw>
                </a:effectLst>
              </a:rPr>
              <a:t>35 </a:t>
            </a:r>
            <a:r>
              <a:rPr lang="en-US" sz="2200" b="1" dirty="0">
                <a:solidFill>
                  <a:schemeClr val="tx1">
                    <a:lumMod val="50000"/>
                    <a:lumOff val="50000"/>
                  </a:schemeClr>
                </a:solidFill>
                <a:effectLst>
                  <a:outerShdw blurRad="38100" dist="38100" dir="2700000" algn="tl">
                    <a:srgbClr val="000000">
                      <a:alpha val="43137"/>
                    </a:srgbClr>
                  </a:outerShdw>
                </a:effectLst>
              </a:rPr>
              <a:t>And they brought it to Jesus, and throwing their cloaks on the colt, they set Jesus on it. </a:t>
            </a:r>
            <a:r>
              <a:rPr lang="en-US" sz="2200" b="1" baseline="30000" dirty="0">
                <a:solidFill>
                  <a:schemeClr val="tx1">
                    <a:lumMod val="50000"/>
                    <a:lumOff val="50000"/>
                  </a:schemeClr>
                </a:solidFill>
                <a:effectLst>
                  <a:outerShdw blurRad="38100" dist="38100" dir="2700000" algn="tl">
                    <a:srgbClr val="000000">
                      <a:alpha val="43137"/>
                    </a:srgbClr>
                  </a:outerShdw>
                </a:effectLst>
              </a:rPr>
              <a:t>36 </a:t>
            </a:r>
            <a:r>
              <a:rPr lang="en-US" sz="2200" b="1" dirty="0">
                <a:solidFill>
                  <a:schemeClr val="tx1">
                    <a:lumMod val="50000"/>
                    <a:lumOff val="50000"/>
                  </a:schemeClr>
                </a:solidFill>
                <a:effectLst>
                  <a:outerShdw blurRad="38100" dist="38100" dir="2700000" algn="tl">
                    <a:srgbClr val="000000">
                      <a:alpha val="43137"/>
                    </a:srgbClr>
                  </a:outerShdw>
                </a:effectLst>
              </a:rPr>
              <a:t>And as he rode along, they spread their cloaks on the road. </a:t>
            </a:r>
            <a:r>
              <a:rPr lang="en-US" sz="2200" b="1" baseline="30000" dirty="0">
                <a:solidFill>
                  <a:schemeClr val="tx1">
                    <a:lumMod val="50000"/>
                    <a:lumOff val="50000"/>
                  </a:schemeClr>
                </a:solidFill>
                <a:effectLst>
                  <a:outerShdw blurRad="38100" dist="38100" dir="2700000" algn="tl">
                    <a:srgbClr val="000000">
                      <a:alpha val="43137"/>
                    </a:srgbClr>
                  </a:outerShdw>
                </a:effectLst>
              </a:rPr>
              <a:t>37 </a:t>
            </a:r>
            <a:r>
              <a:rPr lang="en-US" sz="2200" b="1" dirty="0">
                <a:solidFill>
                  <a:schemeClr val="tx1">
                    <a:lumMod val="50000"/>
                    <a:lumOff val="50000"/>
                  </a:schemeClr>
                </a:solidFill>
                <a:effectLst>
                  <a:outerShdw blurRad="38100" dist="38100" dir="2700000" algn="tl">
                    <a:srgbClr val="000000">
                      <a:alpha val="43137"/>
                    </a:srgbClr>
                  </a:outerShdw>
                </a:effectLst>
              </a:rPr>
              <a:t>As he was drawing near—already on the way down the Mount of Olives—the whole multitude of his disciples began to rejoice and praise God with a loud voice for all the mighty works that they had seen, </a:t>
            </a:r>
            <a:r>
              <a:rPr lang="en-US" sz="2200" b="1" baseline="30000" dirty="0">
                <a:solidFill>
                  <a:schemeClr val="tx1">
                    <a:lumMod val="50000"/>
                    <a:lumOff val="50000"/>
                  </a:schemeClr>
                </a:solidFill>
                <a:effectLst>
                  <a:outerShdw blurRad="38100" dist="38100" dir="2700000" algn="tl">
                    <a:srgbClr val="000000">
                      <a:alpha val="43137"/>
                    </a:srgbClr>
                  </a:outerShdw>
                </a:effectLst>
              </a:rPr>
              <a:t>38 </a:t>
            </a:r>
            <a:r>
              <a:rPr lang="en-US" sz="2200" b="1" dirty="0">
                <a:solidFill>
                  <a:schemeClr val="tx1">
                    <a:lumMod val="50000"/>
                    <a:lumOff val="50000"/>
                  </a:schemeClr>
                </a:solidFill>
                <a:effectLst>
                  <a:outerShdw blurRad="38100" dist="38100" dir="2700000" algn="tl">
                    <a:srgbClr val="000000">
                      <a:alpha val="43137"/>
                    </a:srgbClr>
                  </a:outerShdw>
                </a:effectLst>
              </a:rPr>
              <a:t>saying, “Blessed is the King who comes in the name of the Lord! Peace in heaven and glory in the highest!” </a:t>
            </a:r>
            <a:r>
              <a:rPr lang="en-US" sz="2200" b="1" baseline="30000" dirty="0">
                <a:solidFill>
                  <a:schemeClr val="tx1">
                    <a:lumMod val="50000"/>
                    <a:lumOff val="50000"/>
                  </a:schemeClr>
                </a:solidFill>
                <a:effectLst>
                  <a:outerShdw blurRad="38100" dist="38100" dir="2700000" algn="tl">
                    <a:srgbClr val="000000">
                      <a:alpha val="43137"/>
                    </a:srgbClr>
                  </a:outerShdw>
                </a:effectLst>
              </a:rPr>
              <a:t>39 </a:t>
            </a:r>
            <a:r>
              <a:rPr lang="en-US" sz="2200" b="1" dirty="0">
                <a:solidFill>
                  <a:schemeClr val="tx1">
                    <a:lumMod val="50000"/>
                    <a:lumOff val="50000"/>
                  </a:schemeClr>
                </a:solidFill>
                <a:effectLst>
                  <a:outerShdw blurRad="38100" dist="38100" dir="2700000" algn="tl">
                    <a:srgbClr val="000000">
                      <a:alpha val="43137"/>
                    </a:srgbClr>
                  </a:outerShdw>
                </a:effectLst>
              </a:rPr>
              <a:t>And some of the Pharisees in the crowd said to him, “Teacher, rebuke your disciples.”</a:t>
            </a:r>
            <a:r>
              <a:rPr lang="en-US" sz="2200" b="1" dirty="0">
                <a:effectLst>
                  <a:outerShdw blurRad="38100" dist="38100" dir="2700000" algn="tl">
                    <a:srgbClr val="000000">
                      <a:alpha val="43137"/>
                    </a:srgbClr>
                  </a:outerShdw>
                </a:effectLst>
              </a:rPr>
              <a:t> </a:t>
            </a:r>
            <a:r>
              <a:rPr lang="en-US" sz="2200" b="1" baseline="30000" dirty="0">
                <a:effectLst>
                  <a:outerShdw blurRad="38100" dist="38100" dir="2700000" algn="tl">
                    <a:srgbClr val="000000">
                      <a:alpha val="43137"/>
                    </a:srgbClr>
                  </a:outerShdw>
                </a:effectLst>
              </a:rPr>
              <a:t>40 </a:t>
            </a:r>
            <a:r>
              <a:rPr lang="en-US" sz="2200" b="1" dirty="0">
                <a:effectLst>
                  <a:outerShdw blurRad="38100" dist="38100" dir="2700000" algn="tl">
                    <a:srgbClr val="000000">
                      <a:alpha val="43137"/>
                    </a:srgbClr>
                  </a:outerShdw>
                </a:effectLst>
              </a:rPr>
              <a:t>He answered, “I tell you, if these were silent, the very stones would cry out.”</a:t>
            </a:r>
            <a:r>
              <a:rPr lang="en-US" sz="2000" dirty="0"/>
              <a:t/>
            </a:r>
            <a:br>
              <a:rPr lang="en-US" sz="2000" dirty="0"/>
            </a:br>
            <a:r>
              <a:rPr lang="en-US" sz="2000" b="1" dirty="0" smtClean="0"/>
              <a:t/>
            </a:r>
            <a:br>
              <a:rPr lang="en-US" sz="2000" b="1" dirty="0" smtClean="0"/>
            </a:br>
            <a:r>
              <a:rPr lang="en-US" sz="1800" b="1" dirty="0" smtClean="0">
                <a:effectLst>
                  <a:outerShdw blurRad="38100" dist="38100" dir="2700000" algn="tl">
                    <a:srgbClr val="000000">
                      <a:alpha val="43137"/>
                    </a:srgbClr>
                  </a:outerShdw>
                </a:effectLst>
              </a:rPr>
              <a:t>Luke 19:28-40 ESV</a:t>
            </a:r>
            <a:endParaRPr lang="en-US" sz="20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811223556"/>
      </p:ext>
    </p:extLst>
  </p:cSld>
  <p:clrMapOvr>
    <a:masterClrMapping/>
  </p:clrMapOvr>
  <p:transition spd="med">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76200" y="2819400"/>
            <a:ext cx="9067800" cy="1143000"/>
          </a:xfrm>
        </p:spPr>
        <p:txBody>
          <a:bodyPr>
            <a:noAutofit/>
          </a:bodyPr>
          <a:lstStyle/>
          <a:p>
            <a:r>
              <a:rPr lang="en-US" sz="1900" b="1" dirty="0">
                <a:effectLst>
                  <a:outerShdw blurRad="38100" dist="38100" dir="2700000" algn="tl">
                    <a:srgbClr val="000000">
                      <a:alpha val="43137"/>
                    </a:srgbClr>
                  </a:outerShdw>
                </a:effectLst>
              </a:rPr>
              <a:t>“Come, everyone who thirsts, come to the waters; and he who has no money, come, buy and eat!  Come, buy wine and milk without money and without price.  </a:t>
            </a:r>
            <a:r>
              <a:rPr lang="en-US" sz="1900" b="1" baseline="30000" dirty="0">
                <a:effectLst>
                  <a:outerShdw blurRad="38100" dist="38100" dir="2700000" algn="tl">
                    <a:srgbClr val="000000">
                      <a:alpha val="43137"/>
                    </a:srgbClr>
                  </a:outerShdw>
                </a:effectLst>
              </a:rPr>
              <a:t>2 </a:t>
            </a:r>
            <a:r>
              <a:rPr lang="en-US" sz="1900" b="1" dirty="0">
                <a:effectLst>
                  <a:outerShdw blurRad="38100" dist="38100" dir="2700000" algn="tl">
                    <a:srgbClr val="000000">
                      <a:alpha val="43137"/>
                    </a:srgbClr>
                  </a:outerShdw>
                </a:effectLst>
              </a:rPr>
              <a:t>Why do you spend your money for that which is not bread, and your labor for that which does not </a:t>
            </a:r>
            <a:r>
              <a:rPr lang="en-US" sz="1900" b="1" dirty="0" smtClean="0">
                <a:effectLst>
                  <a:outerShdw blurRad="38100" dist="38100" dir="2700000" algn="tl">
                    <a:srgbClr val="000000">
                      <a:alpha val="43137"/>
                    </a:srgbClr>
                  </a:outerShdw>
                </a:effectLst>
              </a:rPr>
              <a:t>satisfy?  Listen </a:t>
            </a:r>
            <a:r>
              <a:rPr lang="en-US" sz="1900" b="1" dirty="0">
                <a:effectLst>
                  <a:outerShdw blurRad="38100" dist="38100" dir="2700000" algn="tl">
                    <a:srgbClr val="000000">
                      <a:alpha val="43137"/>
                    </a:srgbClr>
                  </a:outerShdw>
                </a:effectLst>
              </a:rPr>
              <a:t>diligently to me, and eat what is good, and delight yourselves in rich food.  </a:t>
            </a:r>
            <a:r>
              <a:rPr lang="en-US" sz="1900" b="1" baseline="30000" dirty="0">
                <a:effectLst>
                  <a:outerShdw blurRad="38100" dist="38100" dir="2700000" algn="tl">
                    <a:srgbClr val="000000">
                      <a:alpha val="43137"/>
                    </a:srgbClr>
                  </a:outerShdw>
                </a:effectLst>
              </a:rPr>
              <a:t>3 </a:t>
            </a:r>
            <a:r>
              <a:rPr lang="en-US" sz="1900" b="1" dirty="0">
                <a:effectLst>
                  <a:outerShdw blurRad="38100" dist="38100" dir="2700000" algn="tl">
                    <a:srgbClr val="000000">
                      <a:alpha val="43137"/>
                    </a:srgbClr>
                  </a:outerShdw>
                </a:effectLst>
              </a:rPr>
              <a:t>Incline your ear, and come to me; hear, that your soul may live; and I will make with you an everlasting covenant, my steadfast, sure love for David.  </a:t>
            </a:r>
            <a:r>
              <a:rPr lang="en-US" sz="1900" b="1" baseline="30000" dirty="0">
                <a:effectLst>
                  <a:outerShdw blurRad="38100" dist="38100" dir="2700000" algn="tl">
                    <a:srgbClr val="000000">
                      <a:alpha val="43137"/>
                    </a:srgbClr>
                  </a:outerShdw>
                </a:effectLst>
              </a:rPr>
              <a:t>4 </a:t>
            </a:r>
            <a:r>
              <a:rPr lang="en-US" sz="1900" b="1" dirty="0">
                <a:effectLst>
                  <a:outerShdw blurRad="38100" dist="38100" dir="2700000" algn="tl">
                    <a:srgbClr val="000000">
                      <a:alpha val="43137"/>
                    </a:srgbClr>
                  </a:outerShdw>
                </a:effectLst>
              </a:rPr>
              <a:t>Behold, I made him a witness to the peoples, a leader and commander for the peoples.  </a:t>
            </a:r>
            <a:r>
              <a:rPr lang="en-US" sz="1900" b="1" baseline="30000" dirty="0">
                <a:effectLst>
                  <a:outerShdw blurRad="38100" dist="38100" dir="2700000" algn="tl">
                    <a:srgbClr val="000000">
                      <a:alpha val="43137"/>
                    </a:srgbClr>
                  </a:outerShdw>
                </a:effectLst>
              </a:rPr>
              <a:t>5 </a:t>
            </a:r>
            <a:r>
              <a:rPr lang="en-US" sz="1900" b="1" dirty="0">
                <a:effectLst>
                  <a:outerShdw blurRad="38100" dist="38100" dir="2700000" algn="tl">
                    <a:srgbClr val="000000">
                      <a:alpha val="43137"/>
                    </a:srgbClr>
                  </a:outerShdw>
                </a:effectLst>
              </a:rPr>
              <a:t>Behold, you shall call a nation that you do not know, and a nation that did not know you shall run to you, because of the </a:t>
            </a:r>
            <a:r>
              <a:rPr lang="en-US" sz="1900" b="1" cap="small" dirty="0">
                <a:effectLst>
                  <a:outerShdw blurRad="38100" dist="38100" dir="2700000" algn="tl">
                    <a:srgbClr val="000000">
                      <a:alpha val="43137"/>
                    </a:srgbClr>
                  </a:outerShdw>
                </a:effectLst>
              </a:rPr>
              <a:t>Lord</a:t>
            </a:r>
            <a:r>
              <a:rPr lang="en-US" sz="1900" b="1" dirty="0">
                <a:effectLst>
                  <a:outerShdw blurRad="38100" dist="38100" dir="2700000" algn="tl">
                    <a:srgbClr val="000000">
                      <a:alpha val="43137"/>
                    </a:srgbClr>
                  </a:outerShdw>
                </a:effectLst>
              </a:rPr>
              <a:t> your God, and of the Holy One of Israel, for he has glorified you.  </a:t>
            </a:r>
            <a:r>
              <a:rPr lang="en-US" sz="1900" b="1" baseline="30000" dirty="0">
                <a:effectLst>
                  <a:outerShdw blurRad="38100" dist="38100" dir="2700000" algn="tl">
                    <a:srgbClr val="000000">
                      <a:alpha val="43137"/>
                    </a:srgbClr>
                  </a:outerShdw>
                </a:effectLst>
              </a:rPr>
              <a:t>6 </a:t>
            </a:r>
            <a:r>
              <a:rPr lang="en-US" sz="1900" b="1" dirty="0">
                <a:effectLst>
                  <a:outerShdw blurRad="38100" dist="38100" dir="2700000" algn="tl">
                    <a:srgbClr val="000000">
                      <a:alpha val="43137"/>
                    </a:srgbClr>
                  </a:outerShdw>
                </a:effectLst>
              </a:rPr>
              <a:t>“Seek the </a:t>
            </a:r>
            <a:r>
              <a:rPr lang="en-US" sz="1900" b="1" cap="small" dirty="0">
                <a:effectLst>
                  <a:outerShdw blurRad="38100" dist="38100" dir="2700000" algn="tl">
                    <a:srgbClr val="000000">
                      <a:alpha val="43137"/>
                    </a:srgbClr>
                  </a:outerShdw>
                </a:effectLst>
              </a:rPr>
              <a:t>Lord</a:t>
            </a:r>
            <a:r>
              <a:rPr lang="en-US" sz="1900" b="1" dirty="0">
                <a:effectLst>
                  <a:outerShdw blurRad="38100" dist="38100" dir="2700000" algn="tl">
                    <a:srgbClr val="000000">
                      <a:alpha val="43137"/>
                    </a:srgbClr>
                  </a:outerShdw>
                </a:effectLst>
              </a:rPr>
              <a:t> while he may be found; call upon him while he is near; </a:t>
            </a:r>
            <a:r>
              <a:rPr lang="en-US" sz="1900" b="1" baseline="30000" dirty="0">
                <a:effectLst>
                  <a:outerShdw blurRad="38100" dist="38100" dir="2700000" algn="tl">
                    <a:srgbClr val="000000">
                      <a:alpha val="43137"/>
                    </a:srgbClr>
                  </a:outerShdw>
                </a:effectLst>
              </a:rPr>
              <a:t>7 </a:t>
            </a:r>
            <a:r>
              <a:rPr lang="en-US" sz="1900" b="1" dirty="0">
                <a:effectLst>
                  <a:outerShdw blurRad="38100" dist="38100" dir="2700000" algn="tl">
                    <a:srgbClr val="000000">
                      <a:alpha val="43137"/>
                    </a:srgbClr>
                  </a:outerShdw>
                </a:effectLst>
              </a:rPr>
              <a:t>let the wicked forsake his way, and the unrighteous man his thoughts; let him return to the </a:t>
            </a:r>
            <a:r>
              <a:rPr lang="en-US" sz="1900" b="1" cap="small" dirty="0">
                <a:effectLst>
                  <a:outerShdw blurRad="38100" dist="38100" dir="2700000" algn="tl">
                    <a:srgbClr val="000000">
                      <a:alpha val="43137"/>
                    </a:srgbClr>
                  </a:outerShdw>
                </a:effectLst>
              </a:rPr>
              <a:t>Lord</a:t>
            </a:r>
            <a:r>
              <a:rPr lang="en-US" sz="1900" b="1" dirty="0">
                <a:effectLst>
                  <a:outerShdw blurRad="38100" dist="38100" dir="2700000" algn="tl">
                    <a:srgbClr val="000000">
                      <a:alpha val="43137"/>
                    </a:srgbClr>
                  </a:outerShdw>
                </a:effectLst>
              </a:rPr>
              <a:t>, that he may have compassion on him, and to our God, for he will abundantly pardon.  </a:t>
            </a:r>
            <a:r>
              <a:rPr lang="en-US" sz="1900" b="1" baseline="30000" dirty="0">
                <a:effectLst>
                  <a:outerShdw blurRad="38100" dist="38100" dir="2700000" algn="tl">
                    <a:srgbClr val="000000">
                      <a:alpha val="43137"/>
                    </a:srgbClr>
                  </a:outerShdw>
                </a:effectLst>
              </a:rPr>
              <a:t>8 </a:t>
            </a:r>
            <a:r>
              <a:rPr lang="en-US" sz="1900" b="1" dirty="0">
                <a:effectLst>
                  <a:outerShdw blurRad="38100" dist="38100" dir="2700000" algn="tl">
                    <a:srgbClr val="000000">
                      <a:alpha val="43137"/>
                    </a:srgbClr>
                  </a:outerShdw>
                </a:effectLst>
              </a:rPr>
              <a:t>For my thoughts are not your thoughts, neither are your ways my ways, declares the </a:t>
            </a:r>
            <a:r>
              <a:rPr lang="en-US" sz="1900" b="1" cap="small" dirty="0">
                <a:effectLst>
                  <a:outerShdw blurRad="38100" dist="38100" dir="2700000" algn="tl">
                    <a:srgbClr val="000000">
                      <a:alpha val="43137"/>
                    </a:srgbClr>
                  </a:outerShdw>
                </a:effectLst>
              </a:rPr>
              <a:t>Lord</a:t>
            </a:r>
            <a:r>
              <a:rPr lang="en-US" sz="1900" b="1" dirty="0">
                <a:effectLst>
                  <a:outerShdw blurRad="38100" dist="38100" dir="2700000" algn="tl">
                    <a:srgbClr val="000000">
                      <a:alpha val="43137"/>
                    </a:srgbClr>
                  </a:outerShdw>
                </a:effectLst>
              </a:rPr>
              <a:t>.  </a:t>
            </a:r>
            <a:r>
              <a:rPr lang="en-US" sz="1900" b="1" baseline="30000" dirty="0">
                <a:effectLst>
                  <a:outerShdw blurRad="38100" dist="38100" dir="2700000" algn="tl">
                    <a:srgbClr val="000000">
                      <a:alpha val="43137"/>
                    </a:srgbClr>
                  </a:outerShdw>
                </a:effectLst>
              </a:rPr>
              <a:t>9 </a:t>
            </a:r>
            <a:r>
              <a:rPr lang="en-US" sz="1900" b="1" dirty="0">
                <a:effectLst>
                  <a:outerShdw blurRad="38100" dist="38100" dir="2700000" algn="tl">
                    <a:srgbClr val="000000">
                      <a:alpha val="43137"/>
                    </a:srgbClr>
                  </a:outerShdw>
                </a:effectLst>
              </a:rPr>
              <a:t>For as the heavens are higher than the earth, so are my ways higher than your ways and my thoughts than your thoughts.  </a:t>
            </a:r>
            <a:r>
              <a:rPr lang="en-US" sz="1900" b="1" baseline="30000" dirty="0">
                <a:effectLst>
                  <a:outerShdw blurRad="38100" dist="38100" dir="2700000" algn="tl">
                    <a:srgbClr val="000000">
                      <a:alpha val="43137"/>
                    </a:srgbClr>
                  </a:outerShdw>
                </a:effectLst>
              </a:rPr>
              <a:t>10 </a:t>
            </a:r>
            <a:r>
              <a:rPr lang="en-US" sz="1900" b="1" dirty="0">
                <a:effectLst>
                  <a:outerShdw blurRad="38100" dist="38100" dir="2700000" algn="tl">
                    <a:srgbClr val="000000">
                      <a:alpha val="43137"/>
                    </a:srgbClr>
                  </a:outerShdw>
                </a:effectLst>
              </a:rPr>
              <a:t>“For as the rain and the snow come down from heaven and do not return there but water the earth, making it bring forth and sprout, giving seed to the sower and bread to the eater, </a:t>
            </a:r>
            <a:r>
              <a:rPr lang="en-US" sz="1900" b="1" baseline="30000" dirty="0">
                <a:effectLst>
                  <a:outerShdw blurRad="38100" dist="38100" dir="2700000" algn="tl">
                    <a:srgbClr val="000000">
                      <a:alpha val="43137"/>
                    </a:srgbClr>
                  </a:outerShdw>
                </a:effectLst>
              </a:rPr>
              <a:t>11 </a:t>
            </a:r>
            <a:r>
              <a:rPr lang="en-US" sz="1900" b="1" dirty="0">
                <a:effectLst>
                  <a:outerShdw blurRad="38100" dist="38100" dir="2700000" algn="tl">
                    <a:srgbClr val="000000">
                      <a:alpha val="43137"/>
                    </a:srgbClr>
                  </a:outerShdw>
                </a:effectLst>
              </a:rPr>
              <a:t>so shall my word be that goes out from my mouth; it shall not return to me empty, but it shall accomplish that which I purpose, and shall succeed in the thing for which I sent it.  </a:t>
            </a:r>
            <a:r>
              <a:rPr lang="en-US" sz="1900" b="1" baseline="30000" dirty="0">
                <a:effectLst>
                  <a:outerShdw blurRad="38100" dist="38100" dir="2700000" algn="tl">
                    <a:srgbClr val="000000">
                      <a:alpha val="43137"/>
                    </a:srgbClr>
                  </a:outerShdw>
                </a:effectLst>
              </a:rPr>
              <a:t>12 </a:t>
            </a:r>
            <a:r>
              <a:rPr lang="en-US" sz="1900" b="1" dirty="0">
                <a:effectLst>
                  <a:outerShdw blurRad="38100" dist="38100" dir="2700000" algn="tl">
                    <a:srgbClr val="000000">
                      <a:alpha val="43137"/>
                    </a:srgbClr>
                  </a:outerShdw>
                </a:effectLst>
              </a:rPr>
              <a:t>“For you shall go out in joy and be led forth in peace; the mountains and the hills before you shall break forth into singing, and all the trees of the field shall clap their hands.  </a:t>
            </a:r>
            <a:r>
              <a:rPr lang="en-US" sz="1900" b="1" baseline="30000" dirty="0">
                <a:effectLst>
                  <a:outerShdw blurRad="38100" dist="38100" dir="2700000" algn="tl">
                    <a:srgbClr val="000000">
                      <a:alpha val="43137"/>
                    </a:srgbClr>
                  </a:outerShdw>
                </a:effectLst>
              </a:rPr>
              <a:t>13 </a:t>
            </a:r>
            <a:r>
              <a:rPr lang="en-US" sz="1900" b="1" dirty="0">
                <a:effectLst>
                  <a:outerShdw blurRad="38100" dist="38100" dir="2700000" algn="tl">
                    <a:srgbClr val="000000">
                      <a:alpha val="43137"/>
                    </a:srgbClr>
                  </a:outerShdw>
                </a:effectLst>
              </a:rPr>
              <a:t>Instead of the thorn shall come up the cypress; instead of the brier shall come up the myrtle; and it shall make a name for the </a:t>
            </a:r>
            <a:r>
              <a:rPr lang="en-US" sz="1900" b="1" cap="small" dirty="0">
                <a:effectLst>
                  <a:outerShdw blurRad="38100" dist="38100" dir="2700000" algn="tl">
                    <a:srgbClr val="000000">
                      <a:alpha val="43137"/>
                    </a:srgbClr>
                  </a:outerShdw>
                </a:effectLst>
              </a:rPr>
              <a:t>Lord</a:t>
            </a:r>
            <a:r>
              <a:rPr lang="en-US" sz="1900" b="1" dirty="0">
                <a:effectLst>
                  <a:outerShdw blurRad="38100" dist="38100" dir="2700000" algn="tl">
                    <a:srgbClr val="000000">
                      <a:alpha val="43137"/>
                    </a:srgbClr>
                  </a:outerShdw>
                </a:effectLst>
              </a:rPr>
              <a:t>, an everlasting sign that shall not be cut off</a:t>
            </a:r>
            <a:r>
              <a:rPr lang="en-US" sz="1900" b="1" dirty="0" smtClean="0">
                <a:effectLst>
                  <a:outerShdw blurRad="38100" dist="38100" dir="2700000" algn="tl">
                    <a:srgbClr val="000000">
                      <a:alpha val="43137"/>
                    </a:srgbClr>
                  </a:outerShdw>
                </a:effectLst>
              </a:rPr>
              <a:t>.”</a:t>
            </a:r>
            <a:endParaRPr lang="en-US" sz="1900" dirty="0">
              <a:effectLst>
                <a:outerShdw blurRad="38100" dist="38100" dir="2700000" algn="tl">
                  <a:srgbClr val="000000">
                    <a:alpha val="43137"/>
                  </a:srgbClr>
                </a:outerShdw>
              </a:effectLst>
            </a:endParaRPr>
          </a:p>
        </p:txBody>
      </p:sp>
    </p:spTree>
  </p:cSld>
  <p:clrMapOvr>
    <a:masterClrMapping/>
  </p:clrMapOvr>
  <p:transition spd="med">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057400"/>
            <a:ext cx="8229600" cy="1143000"/>
          </a:xfrm>
        </p:spPr>
        <p:txBody>
          <a:bodyPr>
            <a:noAutofit/>
          </a:bodyPr>
          <a:lstStyle/>
          <a:p>
            <a:r>
              <a:rPr lang="en-US" sz="3200" b="1" dirty="0">
                <a:effectLst>
                  <a:outerShdw blurRad="38100" dist="38100" dir="2700000" algn="tl">
                    <a:srgbClr val="000000">
                      <a:alpha val="43137"/>
                    </a:srgbClr>
                  </a:outerShdw>
                </a:effectLst>
              </a:rPr>
              <a:t>And to Adam he said, “Because you have listened to the voice of your wife and have eaten of the tree of which I commanded you, ‘You shall not eat of it,’ cursed is the ground because of you; in pain you shall eat of it all the days of your life;</a:t>
            </a:r>
            <a:r>
              <a:rPr lang="en-US" sz="3200" dirty="0">
                <a:effectLst>
                  <a:outerShdw blurRad="38100" dist="38100" dir="2700000" algn="tl">
                    <a:srgbClr val="000000">
                      <a:alpha val="43137"/>
                    </a:srgbClr>
                  </a:outerShdw>
                </a:effectLst>
              </a:rPr>
              <a:t/>
            </a:r>
            <a:br>
              <a:rPr lang="en-US" sz="3200" dirty="0">
                <a:effectLst>
                  <a:outerShdw blurRad="38100" dist="38100" dir="2700000" algn="tl">
                    <a:srgbClr val="000000">
                      <a:alpha val="43137"/>
                    </a:srgbClr>
                  </a:outerShdw>
                </a:effectLst>
              </a:rPr>
            </a:br>
            <a:r>
              <a:rPr lang="en-US" sz="3200" dirty="0">
                <a:effectLst>
                  <a:outerShdw blurRad="38100" dist="38100" dir="2700000" algn="tl">
                    <a:srgbClr val="000000">
                      <a:alpha val="43137"/>
                    </a:srgbClr>
                  </a:outerShdw>
                </a:effectLst>
              </a:rPr>
              <a:t/>
            </a:r>
            <a:br>
              <a:rPr lang="en-US" sz="3200" dirty="0">
                <a:effectLst>
                  <a:outerShdw blurRad="38100" dist="38100" dir="2700000" algn="tl">
                    <a:srgbClr val="000000">
                      <a:alpha val="43137"/>
                    </a:srgbClr>
                  </a:outerShdw>
                </a:effectLst>
              </a:rPr>
            </a:br>
            <a:r>
              <a:rPr lang="en-US" sz="2400" b="1" dirty="0" smtClean="0">
                <a:effectLst>
                  <a:outerShdw blurRad="38100" dist="38100" dir="2700000" algn="tl">
                    <a:srgbClr val="000000">
                      <a:alpha val="43137"/>
                    </a:srgbClr>
                  </a:outerShdw>
                </a:effectLst>
              </a:rPr>
              <a:t>Genesis 3:17 ESV</a:t>
            </a:r>
            <a:endParaRPr lang="en-US" sz="2400" dirty="0">
              <a:effectLst>
                <a:outerShdw blurRad="38100" dist="38100" dir="2700000" algn="tl">
                  <a:srgbClr val="000000">
                    <a:alpha val="43137"/>
                  </a:srgbClr>
                </a:outerShdw>
              </a:effectLst>
            </a:endParaRPr>
          </a:p>
        </p:txBody>
      </p:sp>
    </p:spTree>
  </p:cSld>
  <p:clrMapOvr>
    <a:masterClrMapping/>
  </p:clrMapOvr>
  <p:transition spd="med">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52400" y="2362200"/>
            <a:ext cx="8763000" cy="1143000"/>
          </a:xfrm>
        </p:spPr>
        <p:txBody>
          <a:bodyPr>
            <a:noAutofit/>
          </a:bodyPr>
          <a:lstStyle/>
          <a:p>
            <a:r>
              <a:rPr lang="en-US" sz="2800" b="1" baseline="30000" dirty="0">
                <a:effectLst>
                  <a:outerShdw blurRad="38100" dist="38100" dir="2700000" algn="tl">
                    <a:srgbClr val="000000">
                      <a:alpha val="43137"/>
                    </a:srgbClr>
                  </a:outerShdw>
                </a:effectLst>
              </a:rPr>
              <a:t>19 </a:t>
            </a:r>
            <a:r>
              <a:rPr lang="en-US" sz="2800" b="1" dirty="0">
                <a:effectLst>
                  <a:outerShdw blurRad="38100" dist="38100" dir="2700000" algn="tl">
                    <a:srgbClr val="000000">
                      <a:alpha val="43137"/>
                    </a:srgbClr>
                  </a:outerShdw>
                </a:effectLst>
              </a:rPr>
              <a:t>For the creation waits with eager longing for the revealing of the sons of God. </a:t>
            </a:r>
            <a:r>
              <a:rPr lang="en-US" sz="2800" b="1" baseline="30000" dirty="0">
                <a:effectLst>
                  <a:outerShdw blurRad="38100" dist="38100" dir="2700000" algn="tl">
                    <a:srgbClr val="000000">
                      <a:alpha val="43137"/>
                    </a:srgbClr>
                  </a:outerShdw>
                </a:effectLst>
              </a:rPr>
              <a:t>20 </a:t>
            </a:r>
            <a:r>
              <a:rPr lang="en-US" sz="2800" b="1" dirty="0">
                <a:effectLst>
                  <a:outerShdw blurRad="38100" dist="38100" dir="2700000" algn="tl">
                    <a:srgbClr val="000000">
                      <a:alpha val="43137"/>
                    </a:srgbClr>
                  </a:outerShdw>
                </a:effectLst>
              </a:rPr>
              <a:t>For the creation was subjected to futility, not willingly, but because of him who subjected it, in hope </a:t>
            </a:r>
            <a:r>
              <a:rPr lang="en-US" sz="2800" b="1" baseline="30000" dirty="0">
                <a:effectLst>
                  <a:outerShdw blurRad="38100" dist="38100" dir="2700000" algn="tl">
                    <a:srgbClr val="000000">
                      <a:alpha val="43137"/>
                    </a:srgbClr>
                  </a:outerShdw>
                </a:effectLst>
              </a:rPr>
              <a:t>21 </a:t>
            </a:r>
            <a:r>
              <a:rPr lang="en-US" sz="2800" b="1" dirty="0">
                <a:effectLst>
                  <a:outerShdw blurRad="38100" dist="38100" dir="2700000" algn="tl">
                    <a:srgbClr val="000000">
                      <a:alpha val="43137"/>
                    </a:srgbClr>
                  </a:outerShdw>
                </a:effectLst>
              </a:rPr>
              <a:t>that the creation itself will be set free from its bondage to corruption and obtain the freedom of the glory of the children of God. </a:t>
            </a:r>
            <a:r>
              <a:rPr lang="en-US" sz="2800" b="1" baseline="30000" dirty="0">
                <a:effectLst>
                  <a:outerShdw blurRad="38100" dist="38100" dir="2700000" algn="tl">
                    <a:srgbClr val="000000">
                      <a:alpha val="43137"/>
                    </a:srgbClr>
                  </a:outerShdw>
                </a:effectLst>
              </a:rPr>
              <a:t>22 </a:t>
            </a:r>
            <a:r>
              <a:rPr lang="en-US" sz="2800" b="1" dirty="0">
                <a:effectLst>
                  <a:outerShdw blurRad="38100" dist="38100" dir="2700000" algn="tl">
                    <a:srgbClr val="000000">
                      <a:alpha val="43137"/>
                    </a:srgbClr>
                  </a:outerShdw>
                </a:effectLst>
              </a:rPr>
              <a:t>For we know that the whole creation has been groaning together in the pains of childbirth until now. </a:t>
            </a:r>
            <a:r>
              <a:rPr lang="en-US" sz="2800" b="1" baseline="30000" dirty="0">
                <a:effectLst>
                  <a:outerShdw blurRad="38100" dist="38100" dir="2700000" algn="tl">
                    <a:srgbClr val="000000">
                      <a:alpha val="43137"/>
                    </a:srgbClr>
                  </a:outerShdw>
                </a:effectLst>
              </a:rPr>
              <a:t>23 </a:t>
            </a:r>
            <a:r>
              <a:rPr lang="en-US" sz="2800" b="1" dirty="0">
                <a:effectLst>
                  <a:outerShdw blurRad="38100" dist="38100" dir="2700000" algn="tl">
                    <a:srgbClr val="000000">
                      <a:alpha val="43137"/>
                    </a:srgbClr>
                  </a:outerShdw>
                </a:effectLst>
              </a:rPr>
              <a:t>And not only the creation, but we ourselves, who have the </a:t>
            </a:r>
            <a:r>
              <a:rPr lang="en-US" sz="2800" b="1" dirty="0" err="1">
                <a:effectLst>
                  <a:outerShdw blurRad="38100" dist="38100" dir="2700000" algn="tl">
                    <a:srgbClr val="000000">
                      <a:alpha val="43137"/>
                    </a:srgbClr>
                  </a:outerShdw>
                </a:effectLst>
              </a:rPr>
              <a:t>firstfruits</a:t>
            </a:r>
            <a:r>
              <a:rPr lang="en-US" sz="2800" b="1" dirty="0">
                <a:effectLst>
                  <a:outerShdw blurRad="38100" dist="38100" dir="2700000" algn="tl">
                    <a:srgbClr val="000000">
                      <a:alpha val="43137"/>
                    </a:srgbClr>
                  </a:outerShdw>
                </a:effectLst>
              </a:rPr>
              <a:t> of the Spirit, groan inwardly as we wait eagerly for adoption as sons, the redemption of our bodies.</a:t>
            </a:r>
            <a:r>
              <a:rPr lang="en-US" sz="2800" dirty="0">
                <a:effectLst>
                  <a:outerShdw blurRad="38100" dist="38100" dir="2700000" algn="tl">
                    <a:srgbClr val="000000">
                      <a:alpha val="43137"/>
                    </a:srgbClr>
                  </a:outerShdw>
                </a:effectLst>
              </a:rPr>
              <a:t/>
            </a:r>
            <a:br>
              <a:rPr lang="en-US" sz="2800" dirty="0">
                <a:effectLst>
                  <a:outerShdw blurRad="38100" dist="38100" dir="2700000" algn="tl">
                    <a:srgbClr val="000000">
                      <a:alpha val="43137"/>
                    </a:srgbClr>
                  </a:outerShdw>
                </a:effectLst>
              </a:rPr>
            </a:br>
            <a:r>
              <a:rPr lang="en-US" sz="2000" dirty="0">
                <a:effectLst>
                  <a:outerShdw blurRad="38100" dist="38100" dir="2700000" algn="tl">
                    <a:srgbClr val="000000">
                      <a:alpha val="43137"/>
                    </a:srgbClr>
                  </a:outerShdw>
                </a:effectLst>
              </a:rPr>
              <a:t/>
            </a:r>
            <a:br>
              <a:rPr lang="en-US" sz="2000" dirty="0">
                <a:effectLst>
                  <a:outerShdw blurRad="38100" dist="38100" dir="2700000" algn="tl">
                    <a:srgbClr val="000000">
                      <a:alpha val="43137"/>
                    </a:srgbClr>
                  </a:outerShdw>
                </a:effectLst>
              </a:rPr>
            </a:br>
            <a:r>
              <a:rPr lang="en-US" sz="2000" b="1" dirty="0" smtClean="0">
                <a:effectLst>
                  <a:outerShdw blurRad="38100" dist="38100" dir="2700000" algn="tl">
                    <a:srgbClr val="000000">
                      <a:alpha val="43137"/>
                    </a:srgbClr>
                  </a:outerShdw>
                </a:effectLst>
              </a:rPr>
              <a:t>Romans 8:19-23 ESV</a:t>
            </a:r>
            <a:endParaRPr lang="en-US" sz="2800" dirty="0">
              <a:effectLst>
                <a:outerShdw blurRad="38100" dist="38100" dir="2700000" algn="tl">
                  <a:srgbClr val="000000">
                    <a:alpha val="43137"/>
                  </a:srgbClr>
                </a:outerShdw>
              </a:effectLst>
            </a:endParaRPr>
          </a:p>
        </p:txBody>
      </p:sp>
    </p:spTree>
  </p:cSld>
  <p:clrMapOvr>
    <a:masterClrMapping/>
  </p:clrMapOvr>
  <p:transition spd="med">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676400"/>
            <a:ext cx="8229600" cy="1143000"/>
          </a:xfrm>
        </p:spPr>
        <p:txBody>
          <a:bodyPr>
            <a:noAutofit/>
          </a:bodyPr>
          <a:lstStyle/>
          <a:p>
            <a:r>
              <a:rPr lang="en-US" sz="3200" b="1" baseline="30000" dirty="0">
                <a:effectLst>
                  <a:outerShdw blurRad="38100" dist="38100" dir="2700000" algn="tl">
                    <a:srgbClr val="000000">
                      <a:alpha val="43137"/>
                    </a:srgbClr>
                  </a:outerShdw>
                </a:effectLst>
              </a:rPr>
              <a:t>13 </a:t>
            </a:r>
            <a:r>
              <a:rPr lang="en-US" sz="3200" b="1" dirty="0">
                <a:effectLst>
                  <a:outerShdw blurRad="38100" dist="38100" dir="2700000" algn="tl">
                    <a:srgbClr val="000000">
                      <a:alpha val="43137"/>
                    </a:srgbClr>
                  </a:outerShdw>
                </a:effectLst>
              </a:rPr>
              <a:t>Instead of the thorn shall come up the cypress; instead of the brier shall come up the myrtle; and it shall make a name for the </a:t>
            </a:r>
            <a:r>
              <a:rPr lang="en-US" sz="3200" b="1" cap="small" dirty="0">
                <a:effectLst>
                  <a:outerShdw blurRad="38100" dist="38100" dir="2700000" algn="tl">
                    <a:srgbClr val="000000">
                      <a:alpha val="43137"/>
                    </a:srgbClr>
                  </a:outerShdw>
                </a:effectLst>
              </a:rPr>
              <a:t>Lord</a:t>
            </a:r>
            <a:r>
              <a:rPr lang="en-US" sz="3200" b="1" dirty="0">
                <a:effectLst>
                  <a:outerShdw blurRad="38100" dist="38100" dir="2700000" algn="tl">
                    <a:srgbClr val="000000">
                      <a:alpha val="43137"/>
                    </a:srgbClr>
                  </a:outerShdw>
                </a:effectLst>
              </a:rPr>
              <a:t>, an everlasting sign that shall not be cut off.”</a:t>
            </a:r>
            <a:r>
              <a:rPr lang="en-US" sz="3200" dirty="0">
                <a:effectLst>
                  <a:outerShdw blurRad="38100" dist="38100" dir="2700000" algn="tl">
                    <a:srgbClr val="000000">
                      <a:alpha val="43137"/>
                    </a:srgbClr>
                  </a:outerShdw>
                </a:effectLst>
              </a:rPr>
              <a:t/>
            </a:r>
            <a:br>
              <a:rPr lang="en-US" sz="3200" dirty="0">
                <a:effectLst>
                  <a:outerShdw blurRad="38100" dist="38100" dir="2700000" algn="tl">
                    <a:srgbClr val="000000">
                      <a:alpha val="43137"/>
                    </a:srgbClr>
                  </a:outerShdw>
                </a:effectLst>
              </a:rPr>
            </a:br>
            <a:r>
              <a:rPr lang="en-US" sz="2400" dirty="0">
                <a:effectLst>
                  <a:outerShdw blurRad="38100" dist="38100" dir="2700000" algn="tl">
                    <a:srgbClr val="000000">
                      <a:alpha val="43137"/>
                    </a:srgbClr>
                  </a:outerShdw>
                </a:effectLst>
              </a:rPr>
              <a:t/>
            </a:r>
            <a:br>
              <a:rPr lang="en-US" sz="2400" dirty="0">
                <a:effectLst>
                  <a:outerShdw blurRad="38100" dist="38100" dir="2700000" algn="tl">
                    <a:srgbClr val="000000">
                      <a:alpha val="43137"/>
                    </a:srgbClr>
                  </a:outerShdw>
                </a:effectLst>
              </a:rPr>
            </a:br>
            <a:r>
              <a:rPr lang="en-US" sz="2400" b="1" dirty="0" smtClean="0">
                <a:effectLst>
                  <a:outerShdw blurRad="38100" dist="38100" dir="2700000" algn="tl">
                    <a:srgbClr val="000000">
                      <a:alpha val="43137"/>
                    </a:srgbClr>
                  </a:outerShdw>
                </a:effectLst>
              </a:rPr>
              <a:t>Isaiah 55:13 ESV</a:t>
            </a:r>
            <a:endParaRPr lang="en-US" sz="3200" dirty="0">
              <a:effectLst>
                <a:outerShdw blurRad="38100" dist="38100" dir="2700000" algn="tl">
                  <a:srgbClr val="000000">
                    <a:alpha val="43137"/>
                  </a:srgbClr>
                </a:outerShdw>
              </a:effectLst>
            </a:endParaRPr>
          </a:p>
        </p:txBody>
      </p:sp>
    </p:spTree>
  </p:cSld>
  <p:clrMapOvr>
    <a:masterClrMapping/>
  </p:clrMapOvr>
  <p:transition spd="med">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u="sng" dirty="0" smtClean="0">
                <a:effectLst>
                  <a:outerShdw blurRad="38100" dist="38100" dir="2700000" algn="tl">
                    <a:srgbClr val="000000">
                      <a:alpha val="43137"/>
                    </a:srgbClr>
                  </a:outerShdw>
                </a:effectLst>
              </a:rPr>
              <a:t>Worthy!</a:t>
            </a:r>
            <a:endParaRPr lang="en-US" u="sng"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457200" y="1600200"/>
            <a:ext cx="8458200" cy="5029200"/>
          </a:xfrm>
        </p:spPr>
        <p:txBody>
          <a:bodyPr>
            <a:normAutofit fontScale="55000" lnSpcReduction="20000"/>
          </a:bodyPr>
          <a:lstStyle/>
          <a:p>
            <a:r>
              <a:rPr lang="en-US" sz="4000" dirty="0">
                <a:effectLst>
                  <a:outerShdw blurRad="38100" dist="38100" dir="2700000" algn="tl">
                    <a:srgbClr val="000000">
                      <a:alpha val="43137"/>
                    </a:srgbClr>
                  </a:outerShdw>
                </a:effectLst>
              </a:rPr>
              <a:t>Psalms 19:1-3 ESV - </a:t>
            </a:r>
            <a:r>
              <a:rPr lang="en-US" sz="4000" b="1" dirty="0">
                <a:effectLst>
                  <a:outerShdw blurRad="38100" dist="38100" dir="2700000" algn="tl">
                    <a:srgbClr val="000000">
                      <a:alpha val="43137"/>
                    </a:srgbClr>
                  </a:outerShdw>
                </a:effectLst>
              </a:rPr>
              <a:t>The heavens declare the glory of God, and the sky above proclaims his handiwork.  </a:t>
            </a:r>
            <a:r>
              <a:rPr lang="en-US" sz="4000" b="1" baseline="30000" dirty="0">
                <a:effectLst>
                  <a:outerShdw blurRad="38100" dist="38100" dir="2700000" algn="tl">
                    <a:srgbClr val="000000">
                      <a:alpha val="43137"/>
                    </a:srgbClr>
                  </a:outerShdw>
                </a:effectLst>
              </a:rPr>
              <a:t>2 </a:t>
            </a:r>
            <a:r>
              <a:rPr lang="en-US" sz="4000" b="1" dirty="0">
                <a:effectLst>
                  <a:outerShdw blurRad="38100" dist="38100" dir="2700000" algn="tl">
                    <a:srgbClr val="000000">
                      <a:alpha val="43137"/>
                    </a:srgbClr>
                  </a:outerShdw>
                </a:effectLst>
              </a:rPr>
              <a:t>Day to day pours out speech, and night to night reveals knowledge.  </a:t>
            </a:r>
            <a:r>
              <a:rPr lang="en-US" sz="4000" b="1" baseline="30000" dirty="0">
                <a:effectLst>
                  <a:outerShdw blurRad="38100" dist="38100" dir="2700000" algn="tl">
                    <a:srgbClr val="000000">
                      <a:alpha val="43137"/>
                    </a:srgbClr>
                  </a:outerShdw>
                </a:effectLst>
              </a:rPr>
              <a:t>3 </a:t>
            </a:r>
            <a:r>
              <a:rPr lang="en-US" sz="4000" b="1" dirty="0">
                <a:effectLst>
                  <a:outerShdw blurRad="38100" dist="38100" dir="2700000" algn="tl">
                    <a:srgbClr val="000000">
                      <a:alpha val="43137"/>
                    </a:srgbClr>
                  </a:outerShdw>
                </a:effectLst>
              </a:rPr>
              <a:t>There is no speech, nor are there words, whose voice is not heard</a:t>
            </a:r>
            <a:r>
              <a:rPr lang="en-US" sz="4000" b="1" dirty="0" smtClean="0">
                <a:effectLst>
                  <a:outerShdw blurRad="38100" dist="38100" dir="2700000" algn="tl">
                    <a:srgbClr val="000000">
                      <a:alpha val="43137"/>
                    </a:srgbClr>
                  </a:outerShdw>
                </a:effectLst>
              </a:rPr>
              <a:t>.</a:t>
            </a:r>
            <a:br>
              <a:rPr lang="en-US" sz="4000" b="1" dirty="0" smtClean="0">
                <a:effectLst>
                  <a:outerShdw blurRad="38100" dist="38100" dir="2700000" algn="tl">
                    <a:srgbClr val="000000">
                      <a:alpha val="43137"/>
                    </a:srgbClr>
                  </a:outerShdw>
                </a:effectLst>
              </a:rPr>
            </a:br>
            <a:endParaRPr lang="en-US" sz="4000" dirty="0">
              <a:effectLst>
                <a:outerShdw blurRad="38100" dist="38100" dir="2700000" algn="tl">
                  <a:srgbClr val="000000">
                    <a:alpha val="43137"/>
                  </a:srgbClr>
                </a:outerShdw>
              </a:effectLst>
            </a:endParaRPr>
          </a:p>
          <a:p>
            <a:r>
              <a:rPr lang="en-US" sz="4000" dirty="0">
                <a:effectLst>
                  <a:outerShdw blurRad="38100" dist="38100" dir="2700000" algn="tl">
                    <a:srgbClr val="000000">
                      <a:alpha val="43137"/>
                    </a:srgbClr>
                  </a:outerShdw>
                </a:effectLst>
              </a:rPr>
              <a:t>Psalm 145:3,10 ESV - </a:t>
            </a:r>
            <a:r>
              <a:rPr lang="en-US" sz="4000" b="1" baseline="30000" dirty="0">
                <a:effectLst>
                  <a:outerShdw blurRad="38100" dist="38100" dir="2700000" algn="tl">
                    <a:srgbClr val="000000">
                      <a:alpha val="43137"/>
                    </a:srgbClr>
                  </a:outerShdw>
                </a:effectLst>
              </a:rPr>
              <a:t>3 </a:t>
            </a:r>
            <a:r>
              <a:rPr lang="en-US" sz="4000" b="1" dirty="0">
                <a:effectLst>
                  <a:outerShdw blurRad="38100" dist="38100" dir="2700000" algn="tl">
                    <a:srgbClr val="000000">
                      <a:alpha val="43137"/>
                    </a:srgbClr>
                  </a:outerShdw>
                </a:effectLst>
              </a:rPr>
              <a:t>Great is the </a:t>
            </a:r>
            <a:r>
              <a:rPr lang="en-US" sz="4000" b="1" cap="small" dirty="0">
                <a:effectLst>
                  <a:outerShdw blurRad="38100" dist="38100" dir="2700000" algn="tl">
                    <a:srgbClr val="000000">
                      <a:alpha val="43137"/>
                    </a:srgbClr>
                  </a:outerShdw>
                </a:effectLst>
              </a:rPr>
              <a:t>Lord</a:t>
            </a:r>
            <a:r>
              <a:rPr lang="en-US" sz="4000" b="1" dirty="0">
                <a:effectLst>
                  <a:outerShdw blurRad="38100" dist="38100" dir="2700000" algn="tl">
                    <a:srgbClr val="000000">
                      <a:alpha val="43137"/>
                    </a:srgbClr>
                  </a:outerShdw>
                </a:effectLst>
              </a:rPr>
              <a:t>, and greatly to be praised, and his greatness is unsearchable.  </a:t>
            </a:r>
            <a:r>
              <a:rPr lang="en-US" sz="4000" b="1" baseline="30000" dirty="0">
                <a:effectLst>
                  <a:outerShdw blurRad="38100" dist="38100" dir="2700000" algn="tl">
                    <a:srgbClr val="000000">
                      <a:alpha val="43137"/>
                    </a:srgbClr>
                  </a:outerShdw>
                </a:effectLst>
              </a:rPr>
              <a:t>10 </a:t>
            </a:r>
            <a:r>
              <a:rPr lang="en-US" sz="4000" b="1" dirty="0">
                <a:effectLst>
                  <a:outerShdw blurRad="38100" dist="38100" dir="2700000" algn="tl">
                    <a:srgbClr val="000000">
                      <a:alpha val="43137"/>
                    </a:srgbClr>
                  </a:outerShdw>
                </a:effectLst>
              </a:rPr>
              <a:t>All your works shall give thanks to you, O </a:t>
            </a:r>
            <a:r>
              <a:rPr lang="en-US" sz="4000" b="1" cap="small" dirty="0">
                <a:effectLst>
                  <a:outerShdw blurRad="38100" dist="38100" dir="2700000" algn="tl">
                    <a:srgbClr val="000000">
                      <a:alpha val="43137"/>
                    </a:srgbClr>
                  </a:outerShdw>
                </a:effectLst>
              </a:rPr>
              <a:t>Lord</a:t>
            </a:r>
            <a:r>
              <a:rPr lang="en-US" sz="4000" b="1" dirty="0">
                <a:effectLst>
                  <a:outerShdw blurRad="38100" dist="38100" dir="2700000" algn="tl">
                    <a:srgbClr val="000000">
                      <a:alpha val="43137"/>
                    </a:srgbClr>
                  </a:outerShdw>
                </a:effectLst>
              </a:rPr>
              <a:t>, and all your saints shall bless you</a:t>
            </a:r>
            <a:r>
              <a:rPr lang="en-US" sz="4000" b="1" dirty="0" smtClean="0">
                <a:effectLst>
                  <a:outerShdw blurRad="38100" dist="38100" dir="2700000" algn="tl">
                    <a:srgbClr val="000000">
                      <a:alpha val="43137"/>
                    </a:srgbClr>
                  </a:outerShdw>
                </a:effectLst>
              </a:rPr>
              <a:t>!</a:t>
            </a:r>
            <a:br>
              <a:rPr lang="en-US" sz="4000" b="1" dirty="0" smtClean="0">
                <a:effectLst>
                  <a:outerShdw blurRad="38100" dist="38100" dir="2700000" algn="tl">
                    <a:srgbClr val="000000">
                      <a:alpha val="43137"/>
                    </a:srgbClr>
                  </a:outerShdw>
                </a:effectLst>
              </a:rPr>
            </a:br>
            <a:endParaRPr lang="en-US" sz="4000" dirty="0">
              <a:effectLst>
                <a:outerShdw blurRad="38100" dist="38100" dir="2700000" algn="tl">
                  <a:srgbClr val="000000">
                    <a:alpha val="43137"/>
                  </a:srgbClr>
                </a:outerShdw>
              </a:effectLst>
            </a:endParaRPr>
          </a:p>
          <a:p>
            <a:r>
              <a:rPr lang="en-US" sz="4000" dirty="0">
                <a:effectLst>
                  <a:outerShdw blurRad="38100" dist="38100" dir="2700000" algn="tl">
                    <a:srgbClr val="000000">
                      <a:alpha val="43137"/>
                    </a:srgbClr>
                  </a:outerShdw>
                </a:effectLst>
              </a:rPr>
              <a:t>Revelation 4:9-11 ESV - </a:t>
            </a:r>
            <a:r>
              <a:rPr lang="en-US" sz="4000" b="1" baseline="30000" dirty="0">
                <a:effectLst>
                  <a:outerShdw blurRad="38100" dist="38100" dir="2700000" algn="tl">
                    <a:srgbClr val="000000">
                      <a:alpha val="43137"/>
                    </a:srgbClr>
                  </a:outerShdw>
                </a:effectLst>
              </a:rPr>
              <a:t>9 </a:t>
            </a:r>
            <a:r>
              <a:rPr lang="en-US" sz="4000" b="1" dirty="0">
                <a:effectLst>
                  <a:outerShdw blurRad="38100" dist="38100" dir="2700000" algn="tl">
                    <a:srgbClr val="000000">
                      <a:alpha val="43137"/>
                    </a:srgbClr>
                  </a:outerShdw>
                </a:effectLst>
              </a:rPr>
              <a:t>And whenever the living creatures give glory and honor and thanks to him who is seated on the throne, who lives forever and ever, </a:t>
            </a:r>
            <a:r>
              <a:rPr lang="en-US" sz="4000" b="1" baseline="30000" dirty="0">
                <a:effectLst>
                  <a:outerShdw blurRad="38100" dist="38100" dir="2700000" algn="tl">
                    <a:srgbClr val="000000">
                      <a:alpha val="43137"/>
                    </a:srgbClr>
                  </a:outerShdw>
                </a:effectLst>
              </a:rPr>
              <a:t>10 </a:t>
            </a:r>
            <a:r>
              <a:rPr lang="en-US" sz="4000" b="1" dirty="0">
                <a:effectLst>
                  <a:outerShdw blurRad="38100" dist="38100" dir="2700000" algn="tl">
                    <a:srgbClr val="000000">
                      <a:alpha val="43137"/>
                    </a:srgbClr>
                  </a:outerShdw>
                </a:effectLst>
              </a:rPr>
              <a:t>the twenty-four elders fall down before him who is seated on the throne and worship him who lives forever and ever. They cast their crowns before the throne, saying, </a:t>
            </a:r>
            <a:r>
              <a:rPr lang="en-US" sz="4000" b="1" baseline="30000" dirty="0">
                <a:effectLst>
                  <a:outerShdw blurRad="38100" dist="38100" dir="2700000" algn="tl">
                    <a:srgbClr val="000000">
                      <a:alpha val="43137"/>
                    </a:srgbClr>
                  </a:outerShdw>
                </a:effectLst>
              </a:rPr>
              <a:t>11 </a:t>
            </a:r>
            <a:r>
              <a:rPr lang="en-US" sz="4000" b="1" dirty="0">
                <a:effectLst>
                  <a:outerShdw blurRad="38100" dist="38100" dir="2700000" algn="tl">
                    <a:srgbClr val="000000">
                      <a:alpha val="43137"/>
                    </a:srgbClr>
                  </a:outerShdw>
                </a:effectLst>
              </a:rPr>
              <a:t>“Worthy are you, our Lord and God, to receive glory and honor and power, for you created all things, and by your will they existed and were created.”</a:t>
            </a:r>
            <a:endParaRPr lang="en-US" sz="4000" dirty="0">
              <a:effectLst>
                <a:outerShdw blurRad="38100" dist="38100" dir="2700000" algn="tl">
                  <a:srgbClr val="000000">
                    <a:alpha val="43137"/>
                  </a:srgbClr>
                </a:outerShdw>
              </a:effectLst>
            </a:endParaRPr>
          </a:p>
          <a:p>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828797037"/>
      </p:ext>
    </p:extLst>
  </p:cSld>
  <p:clrMapOvr>
    <a:masterClrMapping/>
  </p:clrMapOvr>
  <p:transition spd="med">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04800" y="304800"/>
            <a:ext cx="5029200" cy="2743200"/>
          </a:xfrm>
          <a:solidFill>
            <a:schemeClr val="bg1">
              <a:lumMod val="85000"/>
              <a:alpha val="59000"/>
            </a:schemeClr>
          </a:solidFill>
          <a:ln>
            <a:solidFill>
              <a:schemeClr val="accent3">
                <a:lumMod val="75000"/>
              </a:schemeClr>
            </a:solidFill>
          </a:ln>
        </p:spPr>
        <p:txBody>
          <a:bodyPr>
            <a:noAutofit/>
          </a:bodyPr>
          <a:lstStyle/>
          <a:p>
            <a:r>
              <a:rPr lang="en-US" sz="2400" b="1" baseline="30000" dirty="0" smtClean="0">
                <a:effectLst>
                  <a:outerShdw blurRad="38100" dist="38100" dir="2700000" algn="tl">
                    <a:srgbClr val="000000">
                      <a:alpha val="43137"/>
                    </a:srgbClr>
                  </a:outerShdw>
                </a:effectLst>
              </a:rPr>
              <a:t>5 </a:t>
            </a:r>
            <a:r>
              <a:rPr lang="en-US" sz="2400" b="1" dirty="0" smtClean="0">
                <a:effectLst>
                  <a:outerShdw blurRad="38100" dist="38100" dir="2700000" algn="tl">
                    <a:srgbClr val="000000">
                      <a:alpha val="43137"/>
                    </a:srgbClr>
                  </a:outerShdw>
                </a:effectLst>
              </a:rPr>
              <a:t>you </a:t>
            </a:r>
            <a:r>
              <a:rPr lang="en-US" sz="2400" b="1" dirty="0">
                <a:effectLst>
                  <a:outerShdw blurRad="38100" dist="38100" dir="2700000" algn="tl">
                    <a:srgbClr val="000000">
                      <a:alpha val="43137"/>
                    </a:srgbClr>
                  </a:outerShdw>
                </a:effectLst>
              </a:rPr>
              <a:t>yourselves like living stones are being built up as a spiritual house, to be a holy priesthood, to offer spiritual sacrifices acceptable to God through Jesus Christ.</a:t>
            </a:r>
            <a:r>
              <a:rPr lang="en-US" sz="2400" dirty="0">
                <a:effectLst>
                  <a:outerShdw blurRad="38100" dist="38100" dir="2700000" algn="tl">
                    <a:srgbClr val="000000">
                      <a:alpha val="43137"/>
                    </a:srgbClr>
                  </a:outerShdw>
                </a:effectLst>
              </a:rPr>
              <a:t/>
            </a:r>
            <a:br>
              <a:rPr lang="en-US" sz="2400" dirty="0">
                <a:effectLst>
                  <a:outerShdw blurRad="38100" dist="38100" dir="2700000" algn="tl">
                    <a:srgbClr val="000000">
                      <a:alpha val="43137"/>
                    </a:srgbClr>
                  </a:outerShdw>
                </a:effectLst>
              </a:rPr>
            </a:br>
            <a:r>
              <a:rPr lang="en-US" sz="1800" dirty="0">
                <a:effectLst>
                  <a:outerShdw blurRad="38100" dist="38100" dir="2700000" algn="tl">
                    <a:srgbClr val="000000">
                      <a:alpha val="43137"/>
                    </a:srgbClr>
                  </a:outerShdw>
                </a:effectLst>
              </a:rPr>
              <a:t/>
            </a:r>
            <a:br>
              <a:rPr lang="en-US" sz="1800" dirty="0">
                <a:effectLst>
                  <a:outerShdw blurRad="38100" dist="38100" dir="2700000" algn="tl">
                    <a:srgbClr val="000000">
                      <a:alpha val="43137"/>
                    </a:srgbClr>
                  </a:outerShdw>
                </a:effectLst>
              </a:rPr>
            </a:br>
            <a:r>
              <a:rPr lang="en-US" sz="1800" b="1" dirty="0" smtClean="0">
                <a:effectLst>
                  <a:outerShdw blurRad="38100" dist="38100" dir="2700000" algn="tl">
                    <a:srgbClr val="000000">
                      <a:alpha val="43137"/>
                    </a:srgbClr>
                  </a:outerShdw>
                </a:effectLst>
              </a:rPr>
              <a:t>1 Peter 2:5 ESV</a:t>
            </a:r>
            <a:endParaRPr lang="en-US" sz="2400" dirty="0">
              <a:effectLst>
                <a:outerShdw blurRad="38100" dist="38100" dir="2700000" algn="tl">
                  <a:srgbClr val="000000">
                    <a:alpha val="43137"/>
                  </a:srgbClr>
                </a:outerShdw>
              </a:effectLst>
            </a:endParaRPr>
          </a:p>
        </p:txBody>
      </p:sp>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 y="3181350"/>
            <a:ext cx="4800600" cy="3600450"/>
          </a:xfrm>
          <a:prstGeom prst="rect">
            <a:avLst/>
          </a:prstGeom>
          <a:ln>
            <a:noFill/>
          </a:ln>
          <a:effectLst>
            <a:softEdge rad="112500"/>
          </a:effectLst>
        </p:spPr>
      </p:pic>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76800" y="3429000"/>
            <a:ext cx="4267200" cy="3200400"/>
          </a:xfrm>
          <a:prstGeom prst="rect">
            <a:avLst/>
          </a:prstGeom>
          <a:ln>
            <a:noFill/>
          </a:ln>
          <a:effectLst>
            <a:softEdge rad="112500"/>
          </a:effectLst>
        </p:spPr>
      </p:pic>
      <p:pic>
        <p:nvPicPr>
          <p:cNvPr id="12" name="Pictur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67400" y="326409"/>
            <a:ext cx="2895600" cy="2895600"/>
          </a:xfrm>
          <a:prstGeom prst="rect">
            <a:avLst/>
          </a:prstGeom>
          <a:ln>
            <a:noFill/>
          </a:ln>
          <a:effectLst>
            <a:softEdge rad="112500"/>
          </a:effectLst>
        </p:spPr>
      </p:pic>
    </p:spTree>
    <p:extLst>
      <p:ext uri="{BB962C8B-B14F-4D97-AF65-F5344CB8AC3E}">
        <p14:creationId xmlns:p14="http://schemas.microsoft.com/office/powerpoint/2010/main" val="3201085185"/>
      </p:ext>
    </p:extLst>
  </p:cSld>
  <p:clrMapOvr>
    <a:masterClrMapping/>
  </p:clrMapOvr>
  <p:transition spd="med">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pPr algn="l"/>
            <a:r>
              <a:rPr lang="en-US" u="sng" dirty="0" smtClean="0">
                <a:effectLst>
                  <a:outerShdw blurRad="38100" dist="38100" dir="2700000" algn="tl">
                    <a:srgbClr val="000000">
                      <a:alpha val="43137"/>
                    </a:srgbClr>
                  </a:outerShdw>
                </a:effectLst>
              </a:rPr>
              <a:t>Come!</a:t>
            </a:r>
            <a:endParaRPr lang="en-US" u="sng"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457200" y="1295400"/>
            <a:ext cx="8534400" cy="4525963"/>
          </a:xfrm>
        </p:spPr>
        <p:txBody>
          <a:bodyPr>
            <a:noAutofit/>
          </a:bodyPr>
          <a:lstStyle/>
          <a:p>
            <a:r>
              <a:rPr lang="en-US" sz="2400" dirty="0" smtClean="0">
                <a:effectLst>
                  <a:outerShdw blurRad="38100" dist="38100" dir="2700000" algn="tl">
                    <a:srgbClr val="000000">
                      <a:alpha val="43137"/>
                    </a:srgbClr>
                  </a:outerShdw>
                </a:effectLst>
              </a:rPr>
              <a:t>Isaiah 55:1 ESV - </a:t>
            </a:r>
            <a:r>
              <a:rPr lang="en-US" sz="2400" b="1" dirty="0">
                <a:effectLst>
                  <a:outerShdw blurRad="38100" dist="38100" dir="2700000" algn="tl">
                    <a:srgbClr val="000000">
                      <a:alpha val="43137"/>
                    </a:srgbClr>
                  </a:outerShdw>
                </a:effectLst>
              </a:rPr>
              <a:t>“Come, everyone who thirsts, come to the waters; and he who has no money, come, buy and eat!  Come, buy wine and milk without money and without price.  </a:t>
            </a:r>
            <a:r>
              <a:rPr lang="en-US" sz="2400" b="1" dirty="0" smtClean="0">
                <a:effectLst>
                  <a:outerShdw blurRad="38100" dist="38100" dir="2700000" algn="tl">
                    <a:srgbClr val="000000">
                      <a:alpha val="43137"/>
                    </a:srgbClr>
                  </a:outerShdw>
                </a:effectLst>
              </a:rPr>
              <a:t/>
            </a:r>
            <a:br>
              <a:rPr lang="en-US" sz="2400" b="1" dirty="0" smtClean="0">
                <a:effectLst>
                  <a:outerShdw blurRad="38100" dist="38100" dir="2700000" algn="tl">
                    <a:srgbClr val="000000">
                      <a:alpha val="43137"/>
                    </a:srgbClr>
                  </a:outerShdw>
                </a:effectLst>
              </a:rPr>
            </a:br>
            <a:endParaRPr lang="en-US" sz="2400" dirty="0">
              <a:effectLst>
                <a:outerShdw blurRad="38100" dist="38100" dir="2700000" algn="tl">
                  <a:srgbClr val="000000">
                    <a:alpha val="43137"/>
                  </a:srgbClr>
                </a:outerShdw>
              </a:effectLst>
            </a:endParaRPr>
          </a:p>
          <a:p>
            <a:r>
              <a:rPr lang="en-US" sz="2400" dirty="0">
                <a:effectLst>
                  <a:outerShdw blurRad="38100" dist="38100" dir="2700000" algn="tl">
                    <a:srgbClr val="000000">
                      <a:alpha val="43137"/>
                    </a:srgbClr>
                  </a:outerShdw>
                </a:effectLst>
              </a:rPr>
              <a:t>John 7:37-38 ESV - </a:t>
            </a:r>
            <a:r>
              <a:rPr lang="en-US" sz="2400" b="1" baseline="30000" dirty="0">
                <a:effectLst>
                  <a:outerShdw blurRad="38100" dist="38100" dir="2700000" algn="tl">
                    <a:srgbClr val="000000">
                      <a:alpha val="43137"/>
                    </a:srgbClr>
                  </a:outerShdw>
                </a:effectLst>
              </a:rPr>
              <a:t>37 </a:t>
            </a:r>
            <a:r>
              <a:rPr lang="en-US" sz="2400" b="1" dirty="0">
                <a:effectLst>
                  <a:outerShdw blurRad="38100" dist="38100" dir="2700000" algn="tl">
                    <a:srgbClr val="000000">
                      <a:alpha val="43137"/>
                    </a:srgbClr>
                  </a:outerShdw>
                </a:effectLst>
              </a:rPr>
              <a:t>On the last day of the feast, the great day, Jesus stood up and cried out, “If anyone thirsts, let him come to me and drink. </a:t>
            </a:r>
            <a:r>
              <a:rPr lang="en-US" sz="2400" b="1" baseline="30000" dirty="0">
                <a:effectLst>
                  <a:outerShdw blurRad="38100" dist="38100" dir="2700000" algn="tl">
                    <a:srgbClr val="000000">
                      <a:alpha val="43137"/>
                    </a:srgbClr>
                  </a:outerShdw>
                </a:effectLst>
              </a:rPr>
              <a:t>38 </a:t>
            </a:r>
            <a:r>
              <a:rPr lang="en-US" sz="2400" b="1" dirty="0">
                <a:effectLst>
                  <a:outerShdw blurRad="38100" dist="38100" dir="2700000" algn="tl">
                    <a:srgbClr val="000000">
                      <a:alpha val="43137"/>
                    </a:srgbClr>
                  </a:outerShdw>
                </a:effectLst>
              </a:rPr>
              <a:t>Whoever believes in me, as the Scripture has said, ‘Out of his heart will flow rivers of living water</a:t>
            </a:r>
            <a:r>
              <a:rPr lang="en-US" sz="2400" b="1" dirty="0" smtClean="0">
                <a:effectLst>
                  <a:outerShdw blurRad="38100" dist="38100" dir="2700000" algn="tl">
                    <a:srgbClr val="000000">
                      <a:alpha val="43137"/>
                    </a:srgbClr>
                  </a:outerShdw>
                </a:effectLst>
              </a:rPr>
              <a:t>.’”</a:t>
            </a:r>
          </a:p>
          <a:p>
            <a:pPr marL="0" indent="0">
              <a:buNone/>
            </a:pPr>
            <a:endParaRPr lang="en-US" sz="2400" dirty="0">
              <a:effectLst>
                <a:outerShdw blurRad="38100" dist="38100" dir="2700000" algn="tl">
                  <a:srgbClr val="000000">
                    <a:alpha val="43137"/>
                  </a:srgbClr>
                </a:outerShdw>
              </a:effectLst>
            </a:endParaRPr>
          </a:p>
          <a:p>
            <a:r>
              <a:rPr lang="en-US" sz="2400" dirty="0">
                <a:effectLst>
                  <a:outerShdw blurRad="38100" dist="38100" dir="2700000" algn="tl">
                    <a:srgbClr val="000000">
                      <a:alpha val="43137"/>
                    </a:srgbClr>
                  </a:outerShdw>
                </a:effectLst>
              </a:rPr>
              <a:t>Revelation 22:17 ESV - </a:t>
            </a:r>
            <a:r>
              <a:rPr lang="en-US" sz="2400" b="1" baseline="30000" dirty="0">
                <a:effectLst>
                  <a:outerShdw blurRad="38100" dist="38100" dir="2700000" algn="tl">
                    <a:srgbClr val="000000">
                      <a:alpha val="43137"/>
                    </a:srgbClr>
                  </a:outerShdw>
                </a:effectLst>
              </a:rPr>
              <a:t>17 </a:t>
            </a:r>
            <a:r>
              <a:rPr lang="en-US" sz="2400" b="1" dirty="0">
                <a:effectLst>
                  <a:outerShdw blurRad="38100" dist="38100" dir="2700000" algn="tl">
                    <a:srgbClr val="000000">
                      <a:alpha val="43137"/>
                    </a:srgbClr>
                  </a:outerShdw>
                </a:effectLst>
              </a:rPr>
              <a:t>The Spirit and the Bride say, “Come.” And let the one who hears say, “Come.” And let the one who is thirsty come; let the one who desires take the water of life without price</a:t>
            </a:r>
            <a:r>
              <a:rPr lang="en-US" sz="2400" b="1" dirty="0" smtClean="0">
                <a:effectLst>
                  <a:outerShdw blurRad="38100" dist="38100" dir="2700000" algn="tl">
                    <a:srgbClr val="000000">
                      <a:alpha val="43137"/>
                    </a:srgbClr>
                  </a:outerShdw>
                </a:effectLst>
              </a:rPr>
              <a:t>.</a:t>
            </a:r>
            <a:endParaRPr lang="en-US" sz="24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492607395"/>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676400"/>
            <a:ext cx="8229600" cy="1143000"/>
          </a:xfrm>
        </p:spPr>
        <p:txBody>
          <a:bodyPr>
            <a:noAutofit/>
          </a:bodyPr>
          <a:lstStyle/>
          <a:p>
            <a:r>
              <a:rPr lang="en-US" sz="3200" b="1" baseline="30000" dirty="0">
                <a:effectLst>
                  <a:outerShdw blurRad="38100" dist="38100" dir="2700000" algn="tl">
                    <a:srgbClr val="000000">
                      <a:alpha val="43137"/>
                    </a:srgbClr>
                  </a:outerShdw>
                </a:effectLst>
              </a:rPr>
              <a:t>41 </a:t>
            </a:r>
            <a:r>
              <a:rPr lang="en-US" sz="3200" b="1" dirty="0">
                <a:effectLst>
                  <a:outerShdw blurRad="38100" dist="38100" dir="2700000" algn="tl">
                    <a:srgbClr val="000000">
                      <a:alpha val="43137"/>
                    </a:srgbClr>
                  </a:outerShdw>
                </a:effectLst>
              </a:rPr>
              <a:t>And when he drew near and saw the city, he wept over it, </a:t>
            </a:r>
            <a:r>
              <a:rPr lang="en-US" sz="3200" b="1" baseline="30000" dirty="0">
                <a:effectLst>
                  <a:outerShdw blurRad="38100" dist="38100" dir="2700000" algn="tl">
                    <a:srgbClr val="000000">
                      <a:alpha val="43137"/>
                    </a:srgbClr>
                  </a:outerShdw>
                </a:effectLst>
              </a:rPr>
              <a:t>42 </a:t>
            </a:r>
            <a:r>
              <a:rPr lang="en-US" sz="3200" b="1" dirty="0">
                <a:effectLst>
                  <a:outerShdw blurRad="38100" dist="38100" dir="2700000" algn="tl">
                    <a:srgbClr val="000000">
                      <a:alpha val="43137"/>
                    </a:srgbClr>
                  </a:outerShdw>
                </a:effectLst>
              </a:rPr>
              <a:t>saying, “Would that you, even you, had known on this day the things that make for peace! But now they are hidden from your eyes.</a:t>
            </a:r>
            <a:r>
              <a:rPr lang="en-US" sz="3200" dirty="0">
                <a:effectLst>
                  <a:outerShdw blurRad="38100" dist="38100" dir="2700000" algn="tl">
                    <a:srgbClr val="000000">
                      <a:alpha val="43137"/>
                    </a:srgbClr>
                  </a:outerShdw>
                </a:effectLst>
              </a:rPr>
              <a:t/>
            </a:r>
            <a:br>
              <a:rPr lang="en-US" sz="3200" dirty="0">
                <a:effectLst>
                  <a:outerShdw blurRad="38100" dist="38100" dir="2700000" algn="tl">
                    <a:srgbClr val="000000">
                      <a:alpha val="43137"/>
                    </a:srgbClr>
                  </a:outerShdw>
                </a:effectLst>
              </a:rPr>
            </a:br>
            <a:r>
              <a:rPr lang="en-US" sz="2400" dirty="0">
                <a:effectLst>
                  <a:outerShdw blurRad="38100" dist="38100" dir="2700000" algn="tl">
                    <a:srgbClr val="000000">
                      <a:alpha val="43137"/>
                    </a:srgbClr>
                  </a:outerShdw>
                </a:effectLst>
              </a:rPr>
              <a:t/>
            </a:r>
            <a:br>
              <a:rPr lang="en-US" sz="2400" dirty="0">
                <a:effectLst>
                  <a:outerShdw blurRad="38100" dist="38100" dir="2700000" algn="tl">
                    <a:srgbClr val="000000">
                      <a:alpha val="43137"/>
                    </a:srgbClr>
                  </a:outerShdw>
                </a:effectLst>
              </a:rPr>
            </a:br>
            <a:r>
              <a:rPr lang="en-US" sz="2400" b="1" dirty="0" smtClean="0">
                <a:effectLst>
                  <a:outerShdw blurRad="38100" dist="38100" dir="2700000" algn="tl">
                    <a:srgbClr val="000000">
                      <a:alpha val="43137"/>
                    </a:srgbClr>
                  </a:outerShdw>
                </a:effectLst>
              </a:rPr>
              <a:t>Luke 19:41-42 ESV</a:t>
            </a:r>
            <a:endParaRPr lang="en-US" sz="32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535222579"/>
      </p:ext>
    </p:extLst>
  </p:cSld>
  <p:clrMapOvr>
    <a:masterClrMapping/>
  </p:clrMapOvr>
  <p:transition spd="med">
    <p:fade/>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123</TotalTime>
  <Words>197</Words>
  <Application>Microsoft Office PowerPoint</Application>
  <PresentationFormat>On-screen Show (4:3)</PresentationFormat>
  <Paragraphs>19</Paragraphs>
  <Slides>13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PowerPoint Presentation</vt:lpstr>
      <vt:lpstr>28 And when he had said these things, he went on ahead, going up to Jerusalem. 29 When he drew near to Bethphage and Bethany, at the mount that is called Olivet, he sent two of the disciples, 30 saying, “Go into the village in front of you, where on entering you will find a colt tied, on which no one has ever yet sat. Untie it and bring it here. 31 If anyone asks you, ‘Why are you untying it?’ you shall say this: ‘The Lord has need of it.’” 32 So those who were sent went away and found it just as he had told them. 33 And as they were untying the colt, its owners said to them, “Why are you untying the colt?” 34 And they said, “The Lord has need of it.” 35 And they brought it to Jesus, and throwing their cloaks on the colt, they set Jesus on it. 36 And as he rode along, they spread their cloaks on the road. 37 As he was drawing near—already on the way down the Mount of Olives—the whole multitude of his disciples began to rejoice and praise God with a loud voice for all the mighty works that they had seen, 38 saying, “Blessed is the King who comes in the name of the Lord! Peace in heaven and glory in the highest!” 39 And some of the Pharisees in the crowd said to him, “Teacher, rebuke your disciples.” 40 He answered, “I tell you, if these were silent, the very stones would cry out.”  Luke 19:28-40 ESV</vt:lpstr>
      <vt:lpstr>28 And when he had said these things, he went on ahead, going up to Jerusalem. 29 When he drew near to Bethphage and Bethany, at the mount that is called Olivet, he sent two of the disciples, 30 saying, “Go into the village in front of you, where on entering you will find a colt tied, on which no one has ever yet sat. Untie it and bring it here. 31 If anyone asks you, ‘Why are you untying it?’ you shall say this: ‘The Lord has need of it.’” 32 So those who were sent went away and found it just as he had told them. 33 And as they were untying the colt, its owners said to them, “Why are you untying the colt?” 34 And they said, “The Lord has need of it.” 35 And they brought it to Jesus, and throwing their cloaks on the colt, they set Jesus on it. 36 And as he rode along, they spread their cloaks on the road. 37 As he was drawing near—already on the way down the Mount of Olives—the whole multitude of his disciples began to rejoice and praise God with a loud voice for all the mighty works that they had seen, 38 saying, “Blessed is the King who comes in the name of the Lord! Peace in heaven and glory in the highest!” 39 And some of the Pharisees in the crowd said to him, “Teacher, rebuke your disciples.” 40 He answered, “I tell you, if these were silent, the very stones would cry out.”  Luke 19:28-40 ESV</vt:lpstr>
      <vt:lpstr>22 The stone that the builders rejected has become the cornerstone.  23 This is the Lord's doing; it is marvelous in our eyes.  24 This is the day that the Lord has made; let us rejoice and be glad in it.  25 Save us, we pray, O Lord!  O Lord, we pray, give us success!  26 Blessed is he who comes in the name of the Lord! We bless you from the house of the Lord.  Psalm 118:22-26 ESV</vt:lpstr>
      <vt:lpstr>28 And when he had said these things, he went on ahead, going up to Jerusalem. 29 When he drew near to Bethphage and Bethany, at the mount that is called Olivet, he sent two of the disciples, 30 saying, “Go into the village in front of you, where on entering you will find a colt tied, on which no one has ever yet sat. Untie it and bring it here. 31 If anyone asks you, ‘Why are you untying it?’ you shall say this: ‘The Lord has need of it.’” 32 So those who were sent went away and found it just as he had told them. 33 And as they were untying the colt, its owners said to them, “Why are you untying the colt?” 34 And they said, “The Lord has need of it.” 35 And they brought it to Jesus, and throwing their cloaks on the colt, they set Jesus on it. 36 And as he rode along, they spread their cloaks on the road. 37 As he was drawing near—already on the way down the Mount of Olives—the whole multitude of his disciples began to rejoice and praise God with a loud voice for all the mighty works that they had seen, 38 saying, “Blessed is the King who comes in the name of the Lord! Peace in heaven and glory in the highest!” 39 And some of the Pharisees in the crowd said to him, “Teacher, rebuke your disciples.” 40 He answered, “I tell you, if these were silent, the very stones would cry out.”  Luke 19:28-40 ESV</vt:lpstr>
      <vt:lpstr>“Come, everyone who thirsts, come to the waters; and he who has no money, come, buy and eat!  Come, buy wine and milk without money and without price.  2 Why do you spend your money for that which is not bread, and your labor for that which does not satisfy?  Listen diligently to me, and eat what is good, and delight yourselves in rich food.  3 Incline your ear, and come to me; hear, that your soul may live; and I will make with you an everlasting covenant, my steadfast, sure love for David.  4 Behold, I made him a witness to the peoples, a leader and commander for the peoples.  5 Behold, you shall call a nation that you do not know, and a nation that did not know you shall run to you, because of the Lord your God, and of the Holy One of Israel, for he has glorified you.  6 “Seek the Lord while he may be found; call upon him while he is near; 7 let the wicked forsake his way, and the unrighteous man his thoughts; let him return to the Lord, that he may have compassion on him, and to our God, for he will abundantly pardon.  8 For my thoughts are not your thoughts, neither are your ways my ways, declares the Lord.  9 For as the heavens are higher than the earth, so are my ways higher than your ways and my thoughts than your thoughts.  10 “For as the rain and the snow come down from heaven and do not return there but water the earth, making it bring forth and sprout, giving seed to the sower and bread to the eater, 11 so shall my word be that goes out from my mouth; it shall not return to me empty, but it shall accomplish that which I purpose, and shall succeed in the thing for which I sent it.  12 “For you shall go out in joy and be led forth in peace; the mountains and the hills before you shall break forth into singing, and all the trees of the field shall clap their hands.  13 Instead of the thorn shall come up the cypress; instead of the brier shall come up the myrtle; and it shall make a name for the Lord, an everlasting sign that shall not be cut off.”</vt:lpstr>
      <vt:lpstr>And to Adam he said, “Because you have listened to the voice of your wife and have eaten of the tree of which I commanded you, ‘You shall not eat of it,’ cursed is the ground because of you; in pain you shall eat of it all the days of your life;  Genesis 3:17 ESV</vt:lpstr>
      <vt:lpstr>19 For the creation waits with eager longing for the revealing of the sons of God. 20 For the creation was subjected to futility, not willingly, but because of him who subjected it, in hope 21 that the creation itself will be set free from its bondage to corruption and obtain the freedom of the glory of the children of God. 22 For we know that the whole creation has been groaning together in the pains of childbirth until now. 23 And not only the creation, but we ourselves, who have the firstfruits of the Spirit, groan inwardly as we wait eagerly for adoption as sons, the redemption of our bodies.  Romans 8:19-23 ESV</vt:lpstr>
      <vt:lpstr>13 Instead of the thorn shall come up the cypress; instead of the brier shall come up the myrtle; and it shall make a name for the Lord, an everlasting sign that shall not be cut off.”  Isaiah 55:13 ESV</vt:lpstr>
      <vt:lpstr>Worthy!</vt:lpstr>
      <vt:lpstr>5 you yourselves like living stones are being built up as a spiritual house, to be a holy priesthood, to offer spiritual sacrifices acceptable to God through Jesus Christ.  1 Peter 2:5 ESV</vt:lpstr>
      <vt:lpstr>Come!</vt:lpstr>
      <vt:lpstr>41 And when he drew near and saw the city, he wept over it, 42 saying, “Would that you, even you, had known on this day the things that make for peace! But now they are hidden from your eyes.  Luke 19:41-42 ESV</vt:lpstr>
    </vt:vector>
  </TitlesOfParts>
  <Company>Grizli777</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King is</dc:title>
  <dc:creator>Dad</dc:creator>
  <cp:lastModifiedBy>Dad</cp:lastModifiedBy>
  <cp:revision>9</cp:revision>
  <dcterms:created xsi:type="dcterms:W3CDTF">2014-04-13T10:17:36Z</dcterms:created>
  <dcterms:modified xsi:type="dcterms:W3CDTF">2017-04-09T10:40:52Z</dcterms:modified>
</cp:coreProperties>
</file>