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1" r:id="rId5"/>
    <p:sldId id="258" r:id="rId6"/>
    <p:sldId id="259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B330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35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1A867-DEA3-4105-A485-C4FBF95DEAAB}" type="datetimeFigureOut">
              <a:rPr lang="en-US" smtClean="0"/>
              <a:t>2/21/2016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A166D-B6D4-4773-9F41-3E5737A2A6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1A867-DEA3-4105-A485-C4FBF95DEAAB}" type="datetimeFigureOut">
              <a:rPr lang="en-US" smtClean="0"/>
              <a:t>2/21/2016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A166D-B6D4-4773-9F41-3E5737A2A6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1A867-DEA3-4105-A485-C4FBF95DEAAB}" type="datetimeFigureOut">
              <a:rPr lang="en-US" smtClean="0"/>
              <a:t>2/21/2016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A166D-B6D4-4773-9F41-3E5737A2A6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1A867-DEA3-4105-A485-C4FBF95DEAAB}" type="datetimeFigureOut">
              <a:rPr lang="en-US" smtClean="0"/>
              <a:t>2/21/2016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A166D-B6D4-4773-9F41-3E5737A2A6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1A867-DEA3-4105-A485-C4FBF95DEAAB}" type="datetimeFigureOut">
              <a:rPr lang="en-US" smtClean="0"/>
              <a:t>2/21/2016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A166D-B6D4-4773-9F41-3E5737A2A6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1A867-DEA3-4105-A485-C4FBF95DEAAB}" type="datetimeFigureOut">
              <a:rPr lang="en-US" smtClean="0"/>
              <a:t>2/21/2016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A166D-B6D4-4773-9F41-3E5737A2A6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1A867-DEA3-4105-A485-C4FBF95DEAAB}" type="datetimeFigureOut">
              <a:rPr lang="en-US" smtClean="0"/>
              <a:t>2/21/2016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A166D-B6D4-4773-9F41-3E5737A2A6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1A867-DEA3-4105-A485-C4FBF95DEAAB}" type="datetimeFigureOut">
              <a:rPr lang="en-US" smtClean="0"/>
              <a:t>2/21/2016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A166D-B6D4-4773-9F41-3E5737A2A6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1A867-DEA3-4105-A485-C4FBF95DEAAB}" type="datetimeFigureOut">
              <a:rPr lang="en-US" smtClean="0"/>
              <a:t>2/21/2016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A166D-B6D4-4773-9F41-3E5737A2A6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1A867-DEA3-4105-A485-C4FBF95DEAAB}" type="datetimeFigureOut">
              <a:rPr lang="en-US" smtClean="0"/>
              <a:t>2/21/2016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A166D-B6D4-4773-9F41-3E5737A2A6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1A867-DEA3-4105-A485-C4FBF95DEAAB}" type="datetimeFigureOut">
              <a:rPr lang="en-US" smtClean="0"/>
              <a:t>2/21/2016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A166D-B6D4-4773-9F41-3E5737A2A6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31A867-DEA3-4105-A485-C4FBF95DEAAB}" type="datetimeFigureOut">
              <a:rPr lang="en-US" smtClean="0"/>
              <a:t>2/21/2016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DA166D-B6D4-4773-9F41-3E5737A2A64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800"/>
            <a:ext cx="7772400" cy="1470025"/>
          </a:xfrm>
        </p:spPr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Retreat Recap 2016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 Gothic Bold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6019800"/>
          </a:xfrm>
          <a:solidFill>
            <a:schemeClr val="bg1">
              <a:alpha val="61000"/>
            </a:schemeClr>
          </a:solidFill>
        </p:spPr>
        <p:txBody>
          <a:bodyPr>
            <a:normAutofit fontScale="90000"/>
          </a:bodyPr>
          <a:lstStyle/>
          <a:p>
            <a:pPr lvl="0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grow to be a godly, Christ-centered body of believers; equipped with and grounded in truth; walking in faith by the Spirit; working powerfully in the gifts the Father has bestowed upon us; exemplifying the Gospel to the communities in which we are planted; motivated to sow the seeds of salvation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6019800"/>
          </a:xfrm>
          <a:solidFill>
            <a:schemeClr val="bg1">
              <a:alpha val="61000"/>
            </a:schemeClr>
          </a:solidFill>
        </p:spPr>
        <p:txBody>
          <a:bodyPr>
            <a:normAutofit fontScale="90000"/>
          </a:bodyPr>
          <a:lstStyle/>
          <a:p>
            <a:pPr lvl="0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grow to be a godly, Christ-centered body of believers; equipped with and grounded in truth; 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walking in faith by the Spirit; working powerfully in the gifts the Father has bestowed upon us;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exemplifying the Gospel to the communities in which we are planted; motivated to sow the seeds of salvation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Discipleship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 Gothic Bold" pitchFamily="34" charset="0"/>
            </a:endParaRPr>
          </a:p>
        </p:txBody>
      </p:sp>
      <p:pic>
        <p:nvPicPr>
          <p:cNvPr id="4" name="Content Placeholder 3" descr="men praying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14400" y="1447800"/>
            <a:ext cx="7391181" cy="49225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omwnsretrea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7477" y="885825"/>
            <a:ext cx="8515523" cy="391477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914400"/>
            <a:ext cx="4267200" cy="1143000"/>
          </a:xfrm>
        </p:spPr>
        <p:txBody>
          <a:bodyPr>
            <a:normAutofit/>
          </a:bodyPr>
          <a:lstStyle/>
          <a:p>
            <a:r>
              <a:rPr lang="en-US" sz="54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3/18 &amp; 3/19</a:t>
            </a:r>
            <a:endParaRPr lang="en-US" sz="5400" b="1" dirty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mensretrea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3400" y="604736"/>
            <a:ext cx="8229600" cy="221466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 descr="CampingHead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3400" y="3733800"/>
            <a:ext cx="8210550" cy="21336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57800" y="1828800"/>
            <a:ext cx="4191000" cy="11430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9/9 &amp; 9/10</a:t>
            </a:r>
            <a:endParaRPr lang="en-US" sz="4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5410200" y="4953000"/>
            <a:ext cx="4191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4/1 &amp; 4/2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129</Words>
  <Application>Microsoft Office PowerPoint</Application>
  <PresentationFormat>On-screen Show (4:3)</PresentationFormat>
  <Paragraphs>7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Retreat Recap 2016</vt:lpstr>
      <vt:lpstr>To grow to be a godly, Christ-centered body of believers; equipped with and grounded in truth; walking in faith by the Spirit; working powerfully in the gifts the Father has bestowed upon us; exemplifying the Gospel to the communities in which we are planted; motivated to sow the seeds of salvation.</vt:lpstr>
      <vt:lpstr>To grow to be a godly, Christ-centered body of believers; equipped with and grounded in truth; walking in faith by the Spirit; working powerfully in the gifts the Father has bestowed upon us; exemplifying the Gospel to the communities in which we are planted; motivated to sow the seeds of salvation.</vt:lpstr>
      <vt:lpstr>Discipleship</vt:lpstr>
      <vt:lpstr>3/18 &amp; 3/19</vt:lpstr>
      <vt:lpstr>9/9 &amp; 9/10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Retreat Recap 2016</dc:title>
  <dc:creator>Dad</dc:creator>
  <cp:lastModifiedBy>Dad</cp:lastModifiedBy>
  <cp:revision>5</cp:revision>
  <dcterms:created xsi:type="dcterms:W3CDTF">2016-02-21T11:04:56Z</dcterms:created>
  <dcterms:modified xsi:type="dcterms:W3CDTF">2016-02-21T11:36:24Z</dcterms:modified>
</cp:coreProperties>
</file>